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309" r:id="rId3"/>
    <p:sldId id="310" r:id="rId4"/>
    <p:sldId id="311" r:id="rId5"/>
    <p:sldId id="30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6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10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78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38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01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89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73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00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35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0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77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77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82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navio&#10;&#10;Descrição gerada automaticamente">
            <a:extLst>
              <a:ext uri="{FF2B5EF4-FFF2-40B4-BE49-F238E27FC236}">
                <a16:creationId xmlns:a16="http://schemas.microsoft.com/office/drawing/2014/main" id="{5F04A3CB-A01C-4C91-A376-0A4FBEB0D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"/>
            <a:ext cx="9144000" cy="684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284E21C-A942-4AB5-812A-A7D269282CEC}"/>
              </a:ext>
            </a:extLst>
          </p:cNvPr>
          <p:cNvSpPr/>
          <p:nvPr/>
        </p:nvSpPr>
        <p:spPr>
          <a:xfrm>
            <a:off x="449023" y="3323273"/>
            <a:ext cx="53457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Museo Slab 300" panose="02000000000000000000" pitchFamily="50" charset="0"/>
              </a:rPr>
              <a:t>A Lei Geral de Proteção de Dados Pessoais, Lei nº 13.709/2018, é a legislação brasileira que regula as atividades de tratamento de dados pessoais e que também altera os artigos 7º e 16º do Marco Civil da Internet.</a:t>
            </a:r>
          </a:p>
          <a:p>
            <a:endParaRPr lang="pt-BR" dirty="0">
              <a:latin typeface="Museo Slab 300" panose="02000000000000000000" pitchFamily="50" charset="0"/>
            </a:endParaRPr>
          </a:p>
        </p:txBody>
      </p:sp>
      <p:pic>
        <p:nvPicPr>
          <p:cNvPr id="8" name="Picture 2" descr="LGPD | O que é a Lei Geral de Proteção de Dados Pessoais do Brasil?">
            <a:extLst>
              <a:ext uri="{FF2B5EF4-FFF2-40B4-BE49-F238E27FC236}">
                <a16:creationId xmlns:a16="http://schemas.microsoft.com/office/drawing/2014/main" id="{38972CC2-866A-4C27-A3AA-49972CEE9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12" y="1357623"/>
            <a:ext cx="2589693" cy="170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8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6EC4CF4-B078-4182-B561-2C273F1A9205}"/>
              </a:ext>
            </a:extLst>
          </p:cNvPr>
          <p:cNvSpPr/>
          <p:nvPr/>
        </p:nvSpPr>
        <p:spPr>
          <a:xfrm>
            <a:off x="449023" y="1568900"/>
            <a:ext cx="71000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Museo Slab 300" panose="02000000000000000000" pitchFamily="50" charset="0"/>
              </a:rPr>
              <a:t>Segurança de computadores ou </a:t>
            </a:r>
            <a:r>
              <a:rPr lang="pt-BR" dirty="0" err="1">
                <a:latin typeface="Museo Slab 300" panose="02000000000000000000" pitchFamily="50" charset="0"/>
              </a:rPr>
              <a:t>cibersegurança</a:t>
            </a:r>
            <a:r>
              <a:rPr lang="pt-BR" dirty="0">
                <a:latin typeface="Museo Slab 300" panose="02000000000000000000" pitchFamily="50" charset="0"/>
              </a:rPr>
              <a:t> é a proteção de sistemas de computador contra roubo ou danos ao hardware, software ou dados eletrônicos, bem como a interrupção ou desorientação dos serviços que fornecem.</a:t>
            </a:r>
            <a:endParaRPr lang="pt-BR" b="1" dirty="0">
              <a:latin typeface="Museo Slab 300" panose="02000000000000000000" pitchFamily="50" charset="0"/>
            </a:endParaRPr>
          </a:p>
        </p:txBody>
      </p:sp>
      <p:pic>
        <p:nvPicPr>
          <p:cNvPr id="3" name="Imagem 2" descr="Uma imagem contendo pequeno, cd, telefone, relógio&#10;&#10;Descrição gerada automaticamente">
            <a:extLst>
              <a:ext uri="{FF2B5EF4-FFF2-40B4-BE49-F238E27FC236}">
                <a16:creationId xmlns:a16="http://schemas.microsoft.com/office/drawing/2014/main" id="{6A927ECF-1334-4369-91F5-2C9267CBB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57" y="3035595"/>
            <a:ext cx="5081299" cy="247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4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576104A-58DC-448C-B491-373E07ED3B8E}"/>
              </a:ext>
            </a:extLst>
          </p:cNvPr>
          <p:cNvSpPr/>
          <p:nvPr/>
        </p:nvSpPr>
        <p:spPr>
          <a:xfrm>
            <a:off x="449024" y="1568900"/>
            <a:ext cx="35381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Museo Slab 300" panose="02000000000000000000" pitchFamily="50" charset="0"/>
              </a:rPr>
              <a:t>Criptografia ou criptologia é o estudo e prática de princípios e técnicas para comunicação segura na presença de terceiros, chamados "adversários". Mas geralmente, a criptografia refere-se à construção e análise de protocolos que impedem terceiros, ou o público, de lerem mensagens privadas.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F995CF-A85F-4D9C-8E30-E20538F78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126" y="1649619"/>
            <a:ext cx="4359348" cy="244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3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jogo de vídeo game&#10;&#10;Descrição gerada automaticamente">
            <a:extLst>
              <a:ext uri="{FF2B5EF4-FFF2-40B4-BE49-F238E27FC236}">
                <a16:creationId xmlns:a16="http://schemas.microsoft.com/office/drawing/2014/main" id="{BE18C603-618C-4AE7-9397-81AE2EAD0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"/>
            <a:ext cx="9144000" cy="684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430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1149</TotalTime>
  <Words>125</Words>
  <Application>Microsoft Office PowerPoint</Application>
  <PresentationFormat>Apresentação na tela 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Xandon</dc:creator>
  <cp:lastModifiedBy>Carolina Martinelli Massaro</cp:lastModifiedBy>
  <cp:revision>100</cp:revision>
  <dcterms:created xsi:type="dcterms:W3CDTF">2019-03-29T18:29:36Z</dcterms:created>
  <dcterms:modified xsi:type="dcterms:W3CDTF">2020-06-03T19:10:09Z</dcterms:modified>
</cp:coreProperties>
</file>