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309" r:id="rId3"/>
    <p:sldId id="310" r:id="rId4"/>
    <p:sldId id="311" r:id="rId5"/>
    <p:sldId id="312" r:id="rId6"/>
    <p:sldId id="313" r:id="rId7"/>
    <p:sldId id="314" r:id="rId8"/>
    <p:sldId id="30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99" autoAdjust="0"/>
    <p:restoredTop sz="94660"/>
  </p:normalViewPr>
  <p:slideViewPr>
    <p:cSldViewPr snapToGrid="0">
      <p:cViewPr>
        <p:scale>
          <a:sx n="130" d="100"/>
          <a:sy n="130" d="100"/>
        </p:scale>
        <p:origin x="584" y="-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10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78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38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01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89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73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00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35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0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77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77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82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navio&#10;&#10;Descrição gerada automaticamente">
            <a:extLst>
              <a:ext uri="{FF2B5EF4-FFF2-40B4-BE49-F238E27FC236}">
                <a16:creationId xmlns:a16="http://schemas.microsoft.com/office/drawing/2014/main" id="{1680B89C-F910-497B-8478-99F2A8ABD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9144000" cy="68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583D2D1-BE9E-4B22-825C-892C05D0B624}"/>
              </a:ext>
            </a:extLst>
          </p:cNvPr>
          <p:cNvSpPr/>
          <p:nvPr/>
        </p:nvSpPr>
        <p:spPr>
          <a:xfrm>
            <a:off x="363964" y="1218026"/>
            <a:ext cx="81633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Museo Slab 700" panose="02000000000000000000" pitchFamily="50" charset="0"/>
              </a:rPr>
              <a:t>Avaliação de cenários baseado em </a:t>
            </a:r>
            <a:r>
              <a:rPr lang="pt-BR" sz="2000" dirty="0" err="1">
                <a:solidFill>
                  <a:schemeClr val="accent1"/>
                </a:solidFill>
                <a:latin typeface="Museo Slab 700" panose="02000000000000000000" pitchFamily="50" charset="0"/>
              </a:rPr>
              <a:t>Desing</a:t>
            </a:r>
            <a:r>
              <a:rPr lang="pt-BR" sz="2000" dirty="0">
                <a:solidFill>
                  <a:schemeClr val="accent1"/>
                </a:solidFill>
                <a:latin typeface="Museo Slab 700" panose="02000000000000000000" pitchFamily="50" charset="0"/>
              </a:rPr>
              <a:t> </a:t>
            </a:r>
            <a:r>
              <a:rPr lang="pt-BR" sz="2000" dirty="0" err="1">
                <a:solidFill>
                  <a:schemeClr val="accent1"/>
                </a:solidFill>
                <a:latin typeface="Museo Slab 700" panose="02000000000000000000" pitchFamily="50" charset="0"/>
              </a:rPr>
              <a:t>Thinking</a:t>
            </a:r>
            <a:endParaRPr lang="pt-BR" sz="2000" dirty="0">
              <a:solidFill>
                <a:schemeClr val="accent1"/>
              </a:solidFill>
              <a:latin typeface="Museo Slab 700" panose="02000000000000000000" pitchFamily="50" charset="0"/>
            </a:endParaRPr>
          </a:p>
        </p:txBody>
      </p:sp>
      <p:pic>
        <p:nvPicPr>
          <p:cNvPr id="3" name="Imagem 2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16D046C-E84B-4F53-B9F4-0D88ACF71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82" y="2862392"/>
            <a:ext cx="1699226" cy="28311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5DEC69-1056-4ACD-A6A4-85832630E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117" y="2078686"/>
            <a:ext cx="1702048" cy="296094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E2F80B7-D361-4BEE-9CB4-99372F873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820" y="2893441"/>
            <a:ext cx="1693580" cy="2800052"/>
          </a:xfrm>
          <a:prstGeom prst="rect">
            <a:avLst/>
          </a:prstGeom>
        </p:spPr>
      </p:pic>
      <p:pic>
        <p:nvPicPr>
          <p:cNvPr id="13" name="Imagem 12" descr="Fundo preto com letras vermelhas&#10;&#10;Descrição gerada automaticamente">
            <a:extLst>
              <a:ext uri="{FF2B5EF4-FFF2-40B4-BE49-F238E27FC236}">
                <a16:creationId xmlns:a16="http://schemas.microsoft.com/office/drawing/2014/main" id="{841F68DD-BBD2-49F8-A589-927105FB32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878" y="2067395"/>
            <a:ext cx="1766969" cy="297223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7C568F4-28E3-433D-A89C-73C3A8A8DB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14" y="3058106"/>
            <a:ext cx="1693580" cy="271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05AFEE0-CE6D-4A64-B444-1282DDE957C4}"/>
              </a:ext>
            </a:extLst>
          </p:cNvPr>
          <p:cNvSpPr/>
          <p:nvPr/>
        </p:nvSpPr>
        <p:spPr>
          <a:xfrm>
            <a:off x="363964" y="1218026"/>
            <a:ext cx="81633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Museo Slab 700" panose="02000000000000000000" pitchFamily="50" charset="0"/>
              </a:rPr>
              <a:t>Empatia – Entender a dor do cliente</a:t>
            </a:r>
          </a:p>
        </p:txBody>
      </p:sp>
      <p:pic>
        <p:nvPicPr>
          <p:cNvPr id="3" name="Imagem 2" descr="Desenho de personagens de desenho animado&#10;&#10;Descrição gerada automaticamente">
            <a:extLst>
              <a:ext uri="{FF2B5EF4-FFF2-40B4-BE49-F238E27FC236}">
                <a16:creationId xmlns:a16="http://schemas.microsoft.com/office/drawing/2014/main" id="{8BF5529B-9EDF-40A0-A5A1-79CADA7C7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318" y="1960317"/>
            <a:ext cx="4199882" cy="3638629"/>
          </a:xfrm>
          <a:prstGeom prst="rect">
            <a:avLst/>
          </a:prstGeom>
        </p:spPr>
      </p:pic>
      <p:pic>
        <p:nvPicPr>
          <p:cNvPr id="9" name="Imagem 8" descr="Uma imagem contendo computador&#10;&#10;Descrição gerada automaticamente">
            <a:extLst>
              <a:ext uri="{FF2B5EF4-FFF2-40B4-BE49-F238E27FC236}">
                <a16:creationId xmlns:a16="http://schemas.microsoft.com/office/drawing/2014/main" id="{912942A0-6A78-4B9A-B3DA-6DA499230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8" y="1960317"/>
            <a:ext cx="2023236" cy="337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4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79B27CD-031A-49DB-B6A9-57F4EECF8958}"/>
              </a:ext>
            </a:extLst>
          </p:cNvPr>
          <p:cNvSpPr/>
          <p:nvPr/>
        </p:nvSpPr>
        <p:spPr>
          <a:xfrm>
            <a:off x="363964" y="1218026"/>
            <a:ext cx="56434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Museo Slab 700" panose="02000000000000000000" pitchFamily="50" charset="0"/>
              </a:rPr>
              <a:t>Definição – Quem são as pessoas e como elas vão utilizar sua solução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FB198A-AA86-4328-8872-5DB686661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64" y="2330055"/>
            <a:ext cx="2007096" cy="3491615"/>
          </a:xfrm>
          <a:prstGeom prst="rect">
            <a:avLst/>
          </a:prstGeom>
        </p:spPr>
      </p:pic>
      <p:pic>
        <p:nvPicPr>
          <p:cNvPr id="8" name="Imagem 7" descr="Desenho de um urso de pelúcia&#10;&#10;Descrição gerada automaticamente">
            <a:extLst>
              <a:ext uri="{FF2B5EF4-FFF2-40B4-BE49-F238E27FC236}">
                <a16:creationId xmlns:a16="http://schemas.microsoft.com/office/drawing/2014/main" id="{5CAEAAA9-B2CF-4AF0-A8EB-7523943C9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482" y="2330055"/>
            <a:ext cx="4653308" cy="30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3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96E0AA1-8A3F-41C2-A459-DE23E129C1CB}"/>
              </a:ext>
            </a:extLst>
          </p:cNvPr>
          <p:cNvSpPr/>
          <p:nvPr/>
        </p:nvSpPr>
        <p:spPr>
          <a:xfrm>
            <a:off x="363964" y="1218026"/>
            <a:ext cx="58879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Museo Slab 700" panose="02000000000000000000" pitchFamily="50" charset="0"/>
              </a:rPr>
              <a:t>Idealizar – Lista com diversas ideias a serem testadas e colocadas em prática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EDF75F-8FAE-46DF-B15A-8896BA4BF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30" y="2374389"/>
            <a:ext cx="2086781" cy="3450143"/>
          </a:xfrm>
          <a:prstGeom prst="rect">
            <a:avLst/>
          </a:prstGeom>
        </p:spPr>
      </p:pic>
      <p:pic>
        <p:nvPicPr>
          <p:cNvPr id="9" name="Imagem 8" descr="Uma imagem contendo gráfico, quarto, camisa, computador&#10;&#10;Descrição gerada automaticamente">
            <a:extLst>
              <a:ext uri="{FF2B5EF4-FFF2-40B4-BE49-F238E27FC236}">
                <a16:creationId xmlns:a16="http://schemas.microsoft.com/office/drawing/2014/main" id="{95C6BB35-5D28-4A24-A53E-EA718CBF5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02" y="2291396"/>
            <a:ext cx="4826913" cy="353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5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B169C8E-A7FE-4C45-8A84-AD13B708F008}"/>
              </a:ext>
            </a:extLst>
          </p:cNvPr>
          <p:cNvSpPr/>
          <p:nvPr/>
        </p:nvSpPr>
        <p:spPr>
          <a:xfrm>
            <a:off x="363964" y="1218026"/>
            <a:ext cx="81633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Museo Slab 700" panose="02000000000000000000" pitchFamily="50" charset="0"/>
              </a:rPr>
              <a:t>Protótipo – Produto mínimo viável</a:t>
            </a:r>
          </a:p>
        </p:txBody>
      </p:sp>
      <p:pic>
        <p:nvPicPr>
          <p:cNvPr id="7" name="Imagem 6" descr="Fundo preto com letras vermelhas&#10;&#10;Descrição gerada automaticamente">
            <a:extLst>
              <a:ext uri="{FF2B5EF4-FFF2-40B4-BE49-F238E27FC236}">
                <a16:creationId xmlns:a16="http://schemas.microsoft.com/office/drawing/2014/main" id="{20FE0C2C-FB8A-4949-B59C-1CEC4854B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64" y="2188483"/>
            <a:ext cx="2075737" cy="3491615"/>
          </a:xfrm>
          <a:prstGeom prst="rect">
            <a:avLst/>
          </a:prstGeom>
        </p:spPr>
      </p:pic>
      <p:pic>
        <p:nvPicPr>
          <p:cNvPr id="10" name="Imagem 9" descr="Uma imagem contendo quarto&#10;&#10;Descrição gerada automaticamente">
            <a:extLst>
              <a:ext uri="{FF2B5EF4-FFF2-40B4-BE49-F238E27FC236}">
                <a16:creationId xmlns:a16="http://schemas.microsoft.com/office/drawing/2014/main" id="{D4065FFF-76BE-4E16-8204-4D7D0F752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968" y="1814531"/>
            <a:ext cx="3956264" cy="386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4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0C63C1-B2E4-4F0C-AF62-BA6A4A546E2D}"/>
              </a:ext>
            </a:extLst>
          </p:cNvPr>
          <p:cNvSpPr/>
          <p:nvPr/>
        </p:nvSpPr>
        <p:spPr>
          <a:xfrm>
            <a:off x="363964" y="1218026"/>
            <a:ext cx="81633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  <a:latin typeface="Museo Slab 700" panose="02000000000000000000" pitchFamily="50" charset="0"/>
              </a:rPr>
              <a:t>Testes de validação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567728-8647-4D3A-BBC6-A782F9D53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41" y="1977656"/>
            <a:ext cx="2021621" cy="3241331"/>
          </a:xfrm>
          <a:prstGeom prst="rect">
            <a:avLst/>
          </a:prstGeom>
        </p:spPr>
      </p:pic>
      <p:pic>
        <p:nvPicPr>
          <p:cNvPr id="7" name="Imagem 6" descr="Uma imagem contendo lego, pessoas, grupo, esqui&#10;&#10;Descrição gerada automaticamente">
            <a:extLst>
              <a:ext uri="{FF2B5EF4-FFF2-40B4-BE49-F238E27FC236}">
                <a16:creationId xmlns:a16="http://schemas.microsoft.com/office/drawing/2014/main" id="{FBD53110-32FD-49F6-93F0-E8EE27F34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49" y="1977656"/>
            <a:ext cx="3924765" cy="39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0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jogo de vídeo game&#10;&#10;Descrição gerada automaticamente">
            <a:extLst>
              <a:ext uri="{FF2B5EF4-FFF2-40B4-BE49-F238E27FC236}">
                <a16:creationId xmlns:a16="http://schemas.microsoft.com/office/drawing/2014/main" id="{15856776-6E59-4133-B377-81F2C2C72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9144000" cy="68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43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1386</TotalTime>
  <Words>48</Words>
  <Application>Microsoft Office PowerPoint</Application>
  <PresentationFormat>Apresentação na tela (4:3)</PresentationFormat>
  <Paragraphs>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Xandon</dc:creator>
  <cp:lastModifiedBy>Carolina Martinelli Massaro</cp:lastModifiedBy>
  <cp:revision>114</cp:revision>
  <dcterms:created xsi:type="dcterms:W3CDTF">2019-03-29T18:29:36Z</dcterms:created>
  <dcterms:modified xsi:type="dcterms:W3CDTF">2020-06-03T19:11:04Z</dcterms:modified>
</cp:coreProperties>
</file>