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8" autoAdjust="0"/>
    <p:restoredTop sz="94678"/>
  </p:normalViewPr>
  <p:slideViewPr>
    <p:cSldViewPr>
      <p:cViewPr varScale="1">
        <p:scale>
          <a:sx n="146" d="100"/>
          <a:sy n="146" d="100"/>
        </p:scale>
        <p:origin x="176" y="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ECB1-AD5E-4CB1-BE47-44F32F97CF85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DBF5-B4AD-499F-9BBD-493AF12626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085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ECB1-AD5E-4CB1-BE47-44F32F97CF85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DBF5-B4AD-499F-9BBD-493AF12626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2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ECB1-AD5E-4CB1-BE47-44F32F97CF85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DBF5-B4AD-499F-9BBD-493AF12626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83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ECB1-AD5E-4CB1-BE47-44F32F97CF85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DBF5-B4AD-499F-9BBD-493AF12626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03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ECB1-AD5E-4CB1-BE47-44F32F97CF85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DBF5-B4AD-499F-9BBD-493AF12626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49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ECB1-AD5E-4CB1-BE47-44F32F97CF85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DBF5-B4AD-499F-9BBD-493AF12626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19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ECB1-AD5E-4CB1-BE47-44F32F97CF85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DBF5-B4AD-499F-9BBD-493AF12626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4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ECB1-AD5E-4CB1-BE47-44F32F97CF85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DBF5-B4AD-499F-9BBD-493AF12626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65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ECB1-AD5E-4CB1-BE47-44F32F97CF85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DBF5-B4AD-499F-9BBD-493AF12626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46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ECB1-AD5E-4CB1-BE47-44F32F97CF85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DBF5-B4AD-499F-9BBD-493AF12626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9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ECB1-AD5E-4CB1-BE47-44F32F97CF85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DBF5-B4AD-499F-9BBD-493AF12626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79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3ECB1-AD5E-4CB1-BE47-44F32F97CF85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ADBF5-B4AD-499F-9BBD-493AF12626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21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Groupe du travail : ACID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Thématiques et domaines d’application</a:t>
            </a:r>
          </a:p>
        </p:txBody>
      </p:sp>
    </p:spTree>
    <p:extLst>
      <p:ext uri="{BB962C8B-B14F-4D97-AF65-F5344CB8AC3E}">
        <p14:creationId xmlns:p14="http://schemas.microsoft.com/office/powerpoint/2010/main" val="414600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Thématiques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sz="3400" b="1" dirty="0">
                <a:solidFill>
                  <a:srgbClr val="FF0000"/>
                </a:solidFill>
              </a:rPr>
              <a:t>A</a:t>
            </a:r>
            <a:r>
              <a:rPr lang="fr-FR" sz="3400" b="1" dirty="0"/>
              <a:t>nalyse formelle &amp; </a:t>
            </a:r>
            <a:r>
              <a:rPr lang="fr-FR" sz="3400" b="1" dirty="0">
                <a:solidFill>
                  <a:srgbClr val="FF0000"/>
                </a:solidFill>
              </a:rPr>
              <a:t>D</a:t>
            </a:r>
            <a:r>
              <a:rPr lang="fr-FR" sz="3400" b="1" dirty="0"/>
              <a:t>iagnostic</a:t>
            </a:r>
          </a:p>
          <a:p>
            <a:pPr lvl="1"/>
            <a:r>
              <a:rPr lang="fr-FR" sz="2900" dirty="0"/>
              <a:t>Algorithmes : model checking, analyse abstraite</a:t>
            </a:r>
          </a:p>
          <a:p>
            <a:pPr lvl="1"/>
            <a:r>
              <a:rPr lang="fr-FR" sz="2900" dirty="0"/>
              <a:t>Prise en compte des contraintes des plateformes d’exécution</a:t>
            </a:r>
          </a:p>
          <a:p>
            <a:pPr lvl="1"/>
            <a:r>
              <a:rPr lang="fr-FR" sz="2900" dirty="0"/>
              <a:t>Validation par simulation, model checking, test, preuve de théorèmes</a:t>
            </a:r>
          </a:p>
          <a:p>
            <a:pPr lvl="1"/>
            <a:r>
              <a:rPr lang="fr-FR" sz="2900" dirty="0"/>
              <a:t>Génération (automatique) de cas de test</a:t>
            </a:r>
          </a:p>
          <a:p>
            <a:r>
              <a:rPr lang="fr-FR" sz="3400" dirty="0"/>
              <a:t> </a:t>
            </a:r>
            <a:r>
              <a:rPr lang="fr-FR" sz="3400" b="1" dirty="0">
                <a:solidFill>
                  <a:srgbClr val="FF0000"/>
                </a:solidFill>
              </a:rPr>
              <a:t>C</a:t>
            </a:r>
            <a:r>
              <a:rPr lang="fr-FR" sz="3400" b="1" dirty="0"/>
              <a:t>ontrôle commande </a:t>
            </a:r>
            <a:r>
              <a:rPr lang="fr-FR" sz="3400" b="1" dirty="0">
                <a:solidFill>
                  <a:srgbClr val="FF0000"/>
                </a:solidFill>
              </a:rPr>
              <a:t>I</a:t>
            </a:r>
            <a:r>
              <a:rPr lang="fr-FR" sz="3400" b="1" dirty="0"/>
              <a:t>ndustriel</a:t>
            </a:r>
          </a:p>
          <a:p>
            <a:pPr lvl="1"/>
            <a:r>
              <a:rPr lang="fr-FR" sz="2900" dirty="0"/>
              <a:t>Surveillance, supervision, commande, monitoring, sécurité</a:t>
            </a:r>
          </a:p>
          <a:p>
            <a:pPr lvl="1"/>
            <a:r>
              <a:rPr lang="fr-FR" sz="2900" dirty="0"/>
              <a:t>Génération du contrôle/commande</a:t>
            </a:r>
          </a:p>
          <a:p>
            <a:pPr lvl="1"/>
            <a:r>
              <a:rPr lang="fr-FR" sz="2900" dirty="0"/>
              <a:t>Distribution de l’application sur les équipements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L</a:t>
            </a:r>
            <a:r>
              <a:rPr lang="fr-FR" sz="3400" b="1" dirty="0"/>
              <a:t>angages et sémantiques, </a:t>
            </a:r>
            <a:r>
              <a:rPr lang="fr-FR" sz="3400" b="1" dirty="0">
                <a:solidFill>
                  <a:srgbClr val="FF0000"/>
                </a:solidFill>
              </a:rPr>
              <a:t>D</a:t>
            </a:r>
            <a:r>
              <a:rPr lang="fr-FR" sz="3400" b="1" dirty="0"/>
              <a:t>SL </a:t>
            </a:r>
          </a:p>
          <a:p>
            <a:pPr lvl="1"/>
            <a:r>
              <a:rPr lang="fr-FR" sz="2900" dirty="0"/>
              <a:t>Modèle d’exécution</a:t>
            </a:r>
          </a:p>
          <a:p>
            <a:pPr lvl="1"/>
            <a:r>
              <a:rPr lang="fr-FR" sz="2900" dirty="0"/>
              <a:t>Formalisation et simulation des exigences</a:t>
            </a:r>
          </a:p>
          <a:p>
            <a:pPr lvl="1"/>
            <a:r>
              <a:rPr lang="fr-FR" sz="2900" dirty="0"/>
              <a:t>Expression des propriétés</a:t>
            </a:r>
          </a:p>
          <a:p>
            <a:pPr lvl="1"/>
            <a:r>
              <a:rPr lang="fr-FR" sz="2900" dirty="0"/>
              <a:t>Approche multi points de vue/ multi échelles</a:t>
            </a:r>
          </a:p>
          <a:p>
            <a:pPr lvl="1"/>
            <a:r>
              <a:rPr lang="fr-FR" sz="2900" dirty="0"/>
              <a:t>Méthodologies et prise en compte du domaine métier</a:t>
            </a:r>
          </a:p>
          <a:p>
            <a:pPr lvl="1"/>
            <a:endParaRPr lang="fr-FR" b="1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286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Domaines applicatifs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trike="sngStrike" dirty="0"/>
              <a:t>Drones</a:t>
            </a:r>
          </a:p>
          <a:p>
            <a:r>
              <a:rPr lang="fr-FR" dirty="0"/>
              <a:t>Domotique pour l’aide à la personne</a:t>
            </a:r>
          </a:p>
          <a:p>
            <a:r>
              <a:rPr lang="fr-FR" dirty="0"/>
              <a:t>Usine du futur</a:t>
            </a:r>
          </a:p>
          <a:p>
            <a:r>
              <a:rPr lang="fr-FR" strike="sngStrike" dirty="0"/>
              <a:t>Systèmes de Systèmes (SdS)</a:t>
            </a:r>
          </a:p>
          <a:p>
            <a:r>
              <a:rPr lang="fr-FR" strike="sngStrike" dirty="0"/>
              <a:t>Systèmes embarqués</a:t>
            </a:r>
          </a:p>
          <a:p>
            <a:r>
              <a:rPr lang="fr-FR" dirty="0" err="1"/>
              <a:t>Vétronique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33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E4A4-2940-2E4E-AD5C-57004FCAD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13496-87B2-EE49-85B8-6476CED96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de la hétérogénéité</a:t>
            </a:r>
          </a:p>
          <a:p>
            <a:r>
              <a:rPr lang="fr-FR" dirty="0"/>
              <a:t>Environnement incertain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05958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131</Words>
  <Application>Microsoft Macintosh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Thème Office</vt:lpstr>
      <vt:lpstr>Groupe du travail : ACID</vt:lpstr>
      <vt:lpstr>Thématiques</vt:lpstr>
      <vt:lpstr>Domaines applicatifs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ciprian.teodorov@ensta-bretagne.fr</cp:lastModifiedBy>
  <cp:revision>51</cp:revision>
  <dcterms:created xsi:type="dcterms:W3CDTF">2018-02-28T09:52:01Z</dcterms:created>
  <dcterms:modified xsi:type="dcterms:W3CDTF">2018-05-31T19:20:34Z</dcterms:modified>
</cp:coreProperties>
</file>