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A7C7-9BD4-804D-A310-29E219B29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A4D7D-4AC4-EE49-96E0-17F6E7DB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37E70-5B51-B54D-A649-C389B5CF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DCC6-EA9B-F547-99FE-CED580C7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3CCB-89DB-5447-BD19-5E646769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721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597E-160D-4E4E-8D1D-3E8D190D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D2977-4B4B-3645-979D-2AF51BDF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554-81E4-D14F-BCCA-C3EA2509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9E8A-FF94-4445-860C-B2FF1F8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0598-D9DC-E14C-BDB2-2424D4EB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8178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2C900-679E-C249-B716-41CA6D2CA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304F-A300-7046-B112-BC18D7704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30E9-8698-D94F-B021-F057B2E8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8457-487C-0242-8986-A671BD91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306E-673A-6E4D-9F2D-D536E1FD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8702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B7CA-8FBA-D74E-96AD-0DEF87C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BD47-E3A6-C142-8DB4-F0162A42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954F-51C1-C646-B7B6-129ABFFD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E0D9-BBE0-F143-BCA4-9407B7F5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5824-0C35-2E4C-842D-B8BE1056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79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D6DB-0576-EA44-8296-40588277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635B2-D13A-634C-9854-C3632381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7423-EC2D-1A45-B7B9-91570051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7192-55E7-DD48-B9AC-3F7CA2F0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D707-C2F6-9345-BC44-C8AD0B61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6717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3B9-393B-D34A-B8AD-7BE6589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2266-FF5C-0049-B525-B37C6E0E0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A4E1F-170A-8F41-9836-6CAC1639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E240-8220-7544-8E42-4B138256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135F-B5CE-FD4B-8C71-6192E813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B89A-6F5A-BA4B-B6E7-BEA4E8A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2562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1CF6-9319-204F-97DE-297B1093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2191-D1C0-6A41-85E6-A8C7CF54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140C-E212-BE49-91EE-2D11DA24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CF45D-5811-7C42-AF62-1A0F3E441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799C2-8543-574E-8356-083250E2B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3BAA2-3776-6A4A-884C-CF2F105D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12CF4-72E8-8F41-990D-3F45F090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16FE2-3F5C-2742-B2D3-73264BA2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68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B69F-18B9-064A-9074-8D3D0B4A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D2160-C651-7C49-B7BF-AF3F44D8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D71B5-9A5A-534C-B463-1D765013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ABE3B-6D3B-F54C-AF6D-63FF577B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454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1FFCE-D557-8441-A2AB-A5951440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6DCAC-18DD-D849-A525-7A535D53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BE11-0FC0-D243-8EC6-2195CEE9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416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B422-CDD5-5E44-98E5-D346D9C8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731F-A29E-4542-88CB-08639F4C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3CE7A-889D-B74F-A8AF-B921A7EBA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00AE5-71C0-4541-B2A3-D3405987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A10D0-E0D5-6341-BE9C-3362232F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D5265-740D-F244-953D-1A069EB2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7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6FB3-1375-ED44-A9D8-25C57E1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F58F5-F419-204B-9D47-82D2F74A5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A7DDF-AEC4-AF44-96A3-2AFE82AA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AC83F-301B-CA49-A1FE-EE80F0FB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8549-0855-474F-B31D-F22D1AF2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3A611-CE97-D349-BF0D-68E08523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322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B0FC9-8E5C-564F-9492-3435B00A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101E-DA35-AB49-BFFB-ED929C16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0F4C-E199-B64F-8D1D-10211D04C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76AA-A172-404A-9A49-E59CCB926DF5}" type="datetimeFigureOut">
              <a:rPr lang="en-RU" smtClean="0"/>
              <a:t>04/03/2020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A293-7198-D847-92C6-8015C5E5D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E50F-D5A7-2F4E-8FD3-BB5BF578D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CBF7-CCE9-C14B-AD19-A78CC5CBE30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88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Xta9ymF7PeWVwoj8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A71F-0418-C44A-A888-2174F70E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042534"/>
          </a:xfrm>
        </p:spPr>
        <p:txBody>
          <a:bodyPr/>
          <a:lstStyle/>
          <a:p>
            <a:r>
              <a:rPr lang="ru-RU" dirty="0"/>
              <a:t>Разработчик </a:t>
            </a:r>
            <a:r>
              <a:rPr lang="en-RU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EEB7A-C2D1-5E45-BB3D-8BE5119B4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Все на борт!</a:t>
            </a:r>
            <a:endParaRPr lang="en-RU" sz="3200" dirty="0"/>
          </a:p>
        </p:txBody>
      </p:sp>
    </p:spTree>
    <p:extLst>
      <p:ext uri="{BB962C8B-B14F-4D97-AF65-F5344CB8AC3E}">
        <p14:creationId xmlns:p14="http://schemas.microsoft.com/office/powerpoint/2010/main" val="240666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88B-30FD-C849-940B-BAC1AF63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902970"/>
            <a:ext cx="10515600" cy="822008"/>
          </a:xfrm>
        </p:spPr>
        <p:txBody>
          <a:bodyPr/>
          <a:lstStyle/>
          <a:p>
            <a:r>
              <a:rPr lang="ru-RU" dirty="0"/>
              <a:t>Знакомимся с вами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EFDD-F231-3441-A33B-AB0E404BBA07}"/>
              </a:ext>
            </a:extLst>
          </p:cNvPr>
          <p:cNvSpPr txBox="1"/>
          <p:nvPr/>
        </p:nvSpPr>
        <p:spPr>
          <a:xfrm>
            <a:off x="920115" y="2764601"/>
            <a:ext cx="9940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Пройдите пожалуйста опрос: </a:t>
            </a:r>
            <a:r>
              <a:rPr lang="en-GB" sz="2400" dirty="0">
                <a:hlinkClick r:id="rId2"/>
              </a:rPr>
              <a:t>https://forms.gle/Xta9ymF7PeWVwoj86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Зачем это нам: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понять уровень аудитории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улучшить ожидания от курса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отследить прогресс в конце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дальнейшее сотрудничество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26851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4C34-CDE2-7842-98DF-51C51BAE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5" y="-162720"/>
            <a:ext cx="10515600" cy="1325563"/>
          </a:xfrm>
        </p:spPr>
        <p:txBody>
          <a:bodyPr/>
          <a:lstStyle/>
          <a:p>
            <a:r>
              <a:rPr lang="ru-RU" dirty="0"/>
              <a:t>Знакомьтесь с нами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765C-03FC-BA4B-B135-66A135AF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1" y="1237796"/>
            <a:ext cx="7822008" cy="56202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Николай Матхеев</a:t>
            </a:r>
            <a:endParaRPr lang="en-US" sz="2400" dirty="0"/>
          </a:p>
          <a:p>
            <a:r>
              <a:rPr lang="en-US" sz="2400" dirty="0"/>
              <a:t>Lead of Data Engineering @ </a:t>
            </a:r>
            <a:br>
              <a:rPr lang="en-US" sz="2400" dirty="0"/>
            </a:br>
            <a:r>
              <a:rPr lang="en-US" sz="2400" dirty="0"/>
              <a:t>Sberbank Cyber Security</a:t>
            </a:r>
            <a:endParaRPr lang="ru-RU" sz="2400" dirty="0"/>
          </a:p>
          <a:p>
            <a:r>
              <a:rPr lang="ru-RU" sz="2400" dirty="0"/>
              <a:t>Проводил лекции в ВШЭ, НОЦ ВКО Алмаз-Антея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Иван Романов</a:t>
            </a:r>
          </a:p>
          <a:p>
            <a:r>
              <a:rPr lang="en-US" sz="2400" dirty="0"/>
              <a:t>Machine Learning Engineer @ </a:t>
            </a:r>
            <a:br>
              <a:rPr lang="en-US" sz="2400" dirty="0"/>
            </a:br>
            <a:r>
              <a:rPr lang="en-US" sz="2400" dirty="0"/>
              <a:t>Sberbank Cyber Security</a:t>
            </a:r>
          </a:p>
          <a:p>
            <a:r>
              <a:rPr lang="ru-RU" sz="2400" dirty="0" err="1"/>
              <a:t>Препод</a:t>
            </a:r>
            <a:r>
              <a:rPr lang="ru-RU" sz="2400" dirty="0"/>
              <a:t> ИУ-10</a:t>
            </a:r>
            <a:endParaRPr lang="en-US" sz="2400" dirty="0"/>
          </a:p>
          <a:p>
            <a:r>
              <a:rPr lang="ru-RU" sz="2400" dirty="0"/>
              <a:t>Вел занятия в ВШЭ, </a:t>
            </a:r>
            <a:r>
              <a:rPr lang="en-US" sz="2400" dirty="0"/>
              <a:t>DMIA, </a:t>
            </a:r>
            <a:r>
              <a:rPr lang="ru-RU" sz="2400" dirty="0"/>
              <a:t>образовательных проектах </a:t>
            </a:r>
            <a:r>
              <a:rPr lang="en-US" sz="2400" dirty="0" err="1"/>
              <a:t>Mail.Ru</a:t>
            </a:r>
            <a:r>
              <a:rPr lang="en-US" sz="2400" dirty="0"/>
              <a:t>, </a:t>
            </a:r>
            <a:r>
              <a:rPr lang="ru-RU" sz="2400" dirty="0"/>
              <a:t>веду курсы повышения квалификации в НОЦ ВКО Алмаз-Антея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Павел Владимирович </a:t>
            </a:r>
            <a:r>
              <a:rPr lang="ru-RU" sz="2400" dirty="0" err="1"/>
              <a:t>Слипенчук</a:t>
            </a:r>
            <a:r>
              <a:rPr lang="en-US" sz="2400" dirty="0"/>
              <a:t> (</a:t>
            </a:r>
            <a:r>
              <a:rPr lang="ru-RU" sz="2400" dirty="0"/>
              <a:t>очень известный человек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en-US" sz="2400" dirty="0"/>
              <a:t>Head of Data Science @ </a:t>
            </a:r>
            <a:r>
              <a:rPr lang="en-US" sz="2400" dirty="0" err="1"/>
              <a:t>Cybertonica</a:t>
            </a:r>
            <a:endParaRPr lang="en-RU" sz="2400" dirty="0"/>
          </a:p>
          <a:p>
            <a:pPr marL="0" indent="0">
              <a:buNone/>
            </a:pPr>
            <a:endParaRPr lang="en-RU" sz="2400" dirty="0"/>
          </a:p>
        </p:txBody>
      </p:sp>
      <p:pic>
        <p:nvPicPr>
          <p:cNvPr id="7" name="Picture 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F01930C-F6ED-B44A-B077-8E6D88190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2"/>
          <a:stretch/>
        </p:blipFill>
        <p:spPr>
          <a:xfrm>
            <a:off x="8815660" y="0"/>
            <a:ext cx="2900354" cy="348059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ABB6CF-02F6-8840-96FA-CE06FAF1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660" y="3480593"/>
            <a:ext cx="3395325" cy="33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9589-AF1B-9645-91D0-E28BD687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82" y="0"/>
            <a:ext cx="4503057" cy="1325563"/>
          </a:xfrm>
        </p:spPr>
        <p:txBody>
          <a:bodyPr/>
          <a:lstStyle/>
          <a:p>
            <a:r>
              <a:rPr lang="ru-RU" dirty="0"/>
              <a:t>О курсе</a:t>
            </a:r>
            <a:endParaRPr lang="en-RU" dirty="0"/>
          </a:p>
        </p:txBody>
      </p:sp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B279BD59-8B39-6C48-8BEF-FDB094F6D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2455" y="248557"/>
            <a:ext cx="4483463" cy="44834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019B0-0DF1-6A4D-8532-A0D31B39B83B}"/>
              </a:ext>
            </a:extLst>
          </p:cNvPr>
          <p:cNvSpPr txBox="1"/>
          <p:nvPr/>
        </p:nvSpPr>
        <p:spPr>
          <a:xfrm>
            <a:off x="548640" y="1428750"/>
            <a:ext cx="5052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 курса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Введение в </a:t>
            </a:r>
            <a:r>
              <a:rPr lang="en-US" sz="2400" dirty="0"/>
              <a:t>Python </a:t>
            </a:r>
            <a:r>
              <a:rPr lang="ru-RU" sz="2400" dirty="0"/>
              <a:t> - </a:t>
            </a:r>
            <a:r>
              <a:rPr lang="en-US" sz="2400" dirty="0"/>
              <a:t>2-3 </a:t>
            </a:r>
            <a:r>
              <a:rPr lang="ru-RU" sz="2400" dirty="0"/>
              <a:t>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Большая </a:t>
            </a:r>
            <a:r>
              <a:rPr lang="ru-RU" sz="2400" dirty="0" err="1"/>
              <a:t>домашка</a:t>
            </a:r>
            <a:r>
              <a:rPr lang="ru-RU" sz="2400" dirty="0"/>
              <a:t> </a:t>
            </a:r>
            <a:r>
              <a:rPr lang="en-US" sz="2400" dirty="0"/>
              <a:t>#</a:t>
            </a:r>
            <a:r>
              <a:rPr lang="ru-RU" sz="2400" dirty="0"/>
              <a:t>1 (первый отбор)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Разработка </a:t>
            </a:r>
            <a:r>
              <a:rPr lang="en-US" sz="2400" dirty="0"/>
              <a:t>Backend</a:t>
            </a:r>
            <a:r>
              <a:rPr lang="ru-RU" sz="2400" dirty="0"/>
              <a:t>(</a:t>
            </a:r>
            <a:r>
              <a:rPr lang="en-US" sz="2400" dirty="0"/>
              <a:t>Web, SQL, </a:t>
            </a:r>
            <a:r>
              <a:rPr lang="en-US" sz="2400" dirty="0" err="1"/>
              <a:t>devops</a:t>
            </a:r>
            <a:r>
              <a:rPr lang="ru-RU" sz="2400" dirty="0"/>
              <a:t>) – 4-6 лекций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Курсовой проект, </a:t>
            </a:r>
            <a:r>
              <a:rPr lang="ru-RU" sz="2400" dirty="0" err="1"/>
              <a:t>менторство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Защита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Welcome to new life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152896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147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Разработчик Python</vt:lpstr>
      <vt:lpstr>Знакомимся с вами</vt:lpstr>
      <vt:lpstr>Знакомьтесь с нами</vt:lpstr>
      <vt:lpstr>О курсе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Разработчик Python</dc:title>
  <dc:creator>Nick Matt</dc:creator>
  <cp:lastModifiedBy>Nick Matt</cp:lastModifiedBy>
  <cp:revision>7</cp:revision>
  <dcterms:created xsi:type="dcterms:W3CDTF">2020-03-04T10:34:21Z</dcterms:created>
  <dcterms:modified xsi:type="dcterms:W3CDTF">2020-03-04T12:05:58Z</dcterms:modified>
</cp:coreProperties>
</file>