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22F52E-8BEB-9AAC-0CDD-B4376A47ACC0}" v="778" dt="2020-05-09T10:03:16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>
                <a:ea typeface="新細明體"/>
                <a:cs typeface="Calibri Light"/>
              </a:rPr>
              <a:t>加密</a:t>
            </a:r>
            <a:r>
              <a:rPr lang="zh-TW">
                <a:ea typeface="+mj-lt"/>
                <a:cs typeface="+mj-lt"/>
              </a:rPr>
              <a:t>development.ini</a:t>
            </a:r>
            <a:r>
              <a:rPr lang="zh-TW">
                <a:ea typeface="新細明體"/>
                <a:cs typeface="Calibri Light"/>
              </a:rPr>
              <a:t> </a:t>
            </a:r>
            <a:r>
              <a:rPr lang="zh-TW">
                <a:ea typeface="+mj-lt"/>
                <a:cs typeface="+mj-lt"/>
              </a:rPr>
              <a:t>deidadmin</a:t>
            </a:r>
            <a:r>
              <a:rPr lang="zh-TW" altLang="en-US">
                <a:ea typeface="新細明體"/>
                <a:cs typeface="Calibri Light"/>
              </a:rPr>
              <a:t>&amp;hadoop 的密碼</a:t>
            </a:r>
            <a:br>
              <a:rPr lang="zh-TW" altLang="en-US" dirty="0">
                <a:ea typeface="新細明體"/>
                <a:cs typeface="Calibri Light"/>
              </a:rPr>
            </a:br>
            <a:r>
              <a:rPr lang="zh-TW" altLang="en-US">
                <a:ea typeface="新細明體"/>
                <a:cs typeface="Calibri Light"/>
              </a:rPr>
              <a:t>(using loginInfo.py)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gau@itri.org.tw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4FE585-8BD1-43C9-B486-E3E856A5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>
                <a:ea typeface="+mj-lt"/>
                <a:cs typeface="+mj-lt"/>
              </a:rPr>
              <a:t>加密deidadmin&amp;hadoop 的密碼</a:t>
            </a:r>
            <a:br>
              <a:rPr lang="zh-TW" dirty="0">
                <a:ea typeface="+mj-lt"/>
                <a:cs typeface="+mj-lt"/>
              </a:rPr>
            </a:br>
            <a:endParaRPr lang="zh-TW">
              <a:ea typeface="+mj-lt"/>
              <a:cs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F662A-BCA4-436E-BF33-1E1FBC0F6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096" y="1473058"/>
            <a:ext cx="1118661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+mn-lt"/>
                <a:cs typeface="+mn-lt"/>
              </a:rPr>
              <a:t>在host的citc</a:t>
            </a:r>
            <a:r>
              <a:rPr lang="en-US" altLang="zh-TW" dirty="0">
                <a:ea typeface="+mn-lt"/>
                <a:cs typeface="+mn-lt"/>
              </a:rPr>
              <a:t>_v</a:t>
            </a:r>
            <a:r>
              <a:rPr lang="en-US" altLang="en-US" dirty="0">
                <a:ea typeface="+mn-lt"/>
                <a:cs typeface="+mn-lt"/>
              </a:rPr>
              <a:t>2</a:t>
            </a:r>
            <a:r>
              <a:rPr lang="zh-TW">
                <a:ea typeface="+mn-lt"/>
                <a:cs typeface="+mn-lt"/>
              </a:rPr>
              <a:t>/sourceCode/webService下</a:t>
            </a:r>
            <a:r>
              <a:rPr lang="zh-TW" altLang="en-US">
                <a:ea typeface="+mn-lt"/>
                <a:cs typeface="+mn-lt"/>
              </a:rPr>
              <a:t>指令</a:t>
            </a:r>
            <a:endParaRPr lang="en-US" altLang="zh-TW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zh-TW" sz="2400">
                <a:ea typeface="+mn-lt"/>
                <a:cs typeface="+mn-lt"/>
              </a:rPr>
              <a:t>docker-compose exec worker bash -c "python /app/app/devp/config/loginInfo.py 0"</a:t>
            </a:r>
            <a:endParaRPr lang="zh-TW" altLang="en-US" sz="2400">
              <a:ea typeface="新細明體"/>
              <a:cs typeface="Calibri" panose="020F0502020204030204"/>
            </a:endParaRPr>
          </a:p>
          <a:p>
            <a:pPr marL="0" indent="0">
              <a:buNone/>
            </a:pPr>
            <a:r>
              <a:rPr lang="zh-TW" altLang="en-US" sz="2400">
                <a:ea typeface="+mn-lt"/>
                <a:cs typeface="+mn-lt"/>
              </a:rPr>
              <a:t>     0: 表示進行更新密碼</a:t>
            </a:r>
            <a:endParaRPr lang="zh-TW" altLang="en-US" sz="2400" dirty="0">
              <a:ea typeface="+mn-lt"/>
              <a:cs typeface="+mn-lt"/>
            </a:endParaRPr>
          </a:p>
          <a:p>
            <a:r>
              <a:rPr lang="zh-TW" altLang="en-US" sz="2600">
                <a:ea typeface="+mn-lt"/>
                <a:cs typeface="+mn-lt"/>
              </a:rPr>
              <a:t>會進入下面的畫面</a:t>
            </a:r>
          </a:p>
          <a:p>
            <a:endParaRPr lang="zh-TW" altLang="en-US" dirty="0">
              <a:ea typeface="新細明體"/>
              <a:cs typeface="Calibri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3F48FD72-A8FA-42CA-B019-A88248392C5B}"/>
              </a:ext>
            </a:extLst>
          </p:cNvPr>
          <p:cNvGrpSpPr/>
          <p:nvPr/>
        </p:nvGrpSpPr>
        <p:grpSpPr>
          <a:xfrm>
            <a:off x="994012" y="4002328"/>
            <a:ext cx="10704395" cy="2686090"/>
            <a:chOff x="994012" y="4002328"/>
            <a:chExt cx="10704395" cy="2686090"/>
          </a:xfrm>
        </p:grpSpPr>
        <p:pic>
          <p:nvPicPr>
            <p:cNvPr id="4" name="圖片 4" descr="一張含有 相片, 男人, 握住, 人 的圖片&#10;&#10;描述是以非常高的可信度產生">
              <a:extLst>
                <a:ext uri="{FF2B5EF4-FFF2-40B4-BE49-F238E27FC236}">
                  <a16:creationId xmlns:a16="http://schemas.microsoft.com/office/drawing/2014/main" id="{AF91A298-D627-407F-828D-8D64779A2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4012" y="4002328"/>
              <a:ext cx="9385110" cy="2686090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CF9A94B-C537-4EAC-B50F-19210EBB10AC}"/>
                </a:ext>
              </a:extLst>
            </p:cNvPr>
            <p:cNvSpPr txBox="1"/>
            <p:nvPr/>
          </p:nvSpPr>
          <p:spPr>
            <a:xfrm>
              <a:off x="9444251" y="4474190"/>
              <a:ext cx="2254156" cy="369332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>
                  <a:ea typeface="新細明體"/>
                  <a:cs typeface="Calibri"/>
                </a:rPr>
                <a:t>輸入deidadmin密碼</a:t>
              </a:r>
              <a:endParaRPr lang="zh-TW" altLang="en-US" dirty="0">
                <a:ea typeface="新細明體"/>
                <a:cs typeface="Calibri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3461A12-08C1-4B70-BBDF-B78069478EBE}"/>
                </a:ext>
              </a:extLst>
            </p:cNvPr>
            <p:cNvSpPr txBox="1"/>
            <p:nvPr/>
          </p:nvSpPr>
          <p:spPr>
            <a:xfrm>
              <a:off x="8420668" y="5156577"/>
              <a:ext cx="2254156" cy="369332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>
                  <a:ea typeface="新細明體"/>
                  <a:cs typeface="Calibri"/>
                </a:rPr>
                <a:t>輸入hadoop密碼</a:t>
              </a:r>
              <a:endParaRPr lang="zh-TW" altLang="en-US" dirty="0">
                <a:ea typeface="新細明體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37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406719-B1F7-4755-B299-6ABAEE50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09" y="80797"/>
            <a:ext cx="10515600" cy="1325563"/>
          </a:xfrm>
        </p:spPr>
        <p:txBody>
          <a:bodyPr/>
          <a:lstStyle/>
          <a:p>
            <a:r>
              <a:rPr lang="zh-TW">
                <a:ea typeface="+mj-lt"/>
                <a:cs typeface="+mj-lt"/>
              </a:rPr>
              <a:t>加密deidadmin&amp;hadoop 的密碼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0520B4-321D-4539-A053-317DF7EDE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21" y="1109117"/>
            <a:ext cx="10515600" cy="4162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sz="2000">
                <a:ea typeface="+mn-lt"/>
                <a:cs typeface="+mn-lt"/>
              </a:rPr>
              <a:t>deid_api/sourceCode/webService/APP__/config</a:t>
            </a:r>
            <a:r>
              <a:rPr lang="en-US" altLang="zh-TW" sz="2000" dirty="0">
                <a:ea typeface="+mn-lt"/>
                <a:cs typeface="+mn-lt"/>
              </a:rPr>
              <a:t>/</a:t>
            </a:r>
            <a:r>
              <a:rPr lang="en-US" sz="2000" dirty="0">
                <a:ea typeface="+mn-lt"/>
                <a:cs typeface="+mn-lt"/>
              </a:rPr>
              <a:t>development.ini</a:t>
            </a:r>
            <a:r>
              <a:rPr lang="zh-CN" altLang="en-US" sz="2000">
                <a:ea typeface="+mn-lt"/>
                <a:cs typeface="+mn-lt"/>
              </a:rPr>
              <a:t>將以密文型式存放密碼</a:t>
            </a:r>
            <a:endParaRPr lang="en-US" sz="2000" dirty="0">
              <a:ea typeface="+mn-lt"/>
              <a:cs typeface="+mn-lt"/>
            </a:endParaRPr>
          </a:p>
        </p:txBody>
      </p:sp>
      <p:pic>
        <p:nvPicPr>
          <p:cNvPr id="5" name="圖片 5" descr="一張含有 螢幕擷取畫面, 鳥 的圖片&#10;&#10;描述是以非常高的可信度產生">
            <a:extLst>
              <a:ext uri="{FF2B5EF4-FFF2-40B4-BE49-F238E27FC236}">
                <a16:creationId xmlns:a16="http://schemas.microsoft.com/office/drawing/2014/main" id="{05C33024-F706-450D-9249-890AA9EAA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310" y="1635652"/>
            <a:ext cx="5336274" cy="1482666"/>
          </a:xfrm>
          <a:prstGeom prst="rect">
            <a:avLst/>
          </a:prstGeom>
        </p:spPr>
      </p:pic>
      <p:pic>
        <p:nvPicPr>
          <p:cNvPr id="7" name="圖片 7">
            <a:extLst>
              <a:ext uri="{FF2B5EF4-FFF2-40B4-BE49-F238E27FC236}">
                <a16:creationId xmlns:a16="http://schemas.microsoft.com/office/drawing/2014/main" id="{2DCBDEEE-62F5-47E8-8E9E-3E2AFD443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056" y="3626372"/>
            <a:ext cx="6212006" cy="224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3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B14C68-2CB2-4899-85DE-55179F1B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+mj-lt"/>
                <a:cs typeface="+mj-lt"/>
              </a:rPr>
              <a:t>觀察</a:t>
            </a:r>
            <a:r>
              <a:rPr lang="zh-TW">
                <a:ea typeface="+mj-lt"/>
                <a:cs typeface="+mj-lt"/>
              </a:rPr>
              <a:t>deidadmin&amp;hadoop 的密碼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4EF914-E176-4105-AC55-D02D90B02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68" y="1825625"/>
            <a:ext cx="1092503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>
                <a:ea typeface="+mn-lt"/>
                <a:cs typeface="+mn-lt"/>
              </a:rPr>
              <a:t>在host的citc</a:t>
            </a:r>
            <a:r>
              <a:rPr lang="en-US" altLang="zh-TW" dirty="0">
                <a:ea typeface="+mn-lt"/>
                <a:cs typeface="+mn-lt"/>
              </a:rPr>
              <a:t>_v2</a:t>
            </a:r>
            <a:r>
              <a:rPr lang="zh-TW">
                <a:ea typeface="+mn-lt"/>
                <a:cs typeface="+mn-lt"/>
              </a:rPr>
              <a:t>/sourceCode/webService下指令</a:t>
            </a:r>
            <a:endParaRPr lang="en-US" altLang="zh-TW">
              <a:ea typeface="+mn-lt"/>
              <a:cs typeface="+mn-lt"/>
            </a:endParaRPr>
          </a:p>
          <a:p>
            <a:pPr marL="0" indent="0">
              <a:buNone/>
            </a:pPr>
            <a:r>
              <a:rPr lang="zh-TW" sz="2400">
                <a:ea typeface="+mn-lt"/>
                <a:cs typeface="+mn-lt"/>
              </a:rPr>
              <a:t>docker-compose exec worker bash -c "python /app/app/devp/config/loginInfo.py </a:t>
            </a:r>
            <a:r>
              <a:rPr lang="en-US" altLang="zh-TW" sz="2400" dirty="0">
                <a:ea typeface="+mn-lt"/>
                <a:cs typeface="+mn-lt"/>
              </a:rPr>
              <a:t>1</a:t>
            </a:r>
            <a:r>
              <a:rPr lang="zh-TW" sz="2400">
                <a:ea typeface="+mn-lt"/>
                <a:cs typeface="+mn-lt"/>
              </a:rPr>
              <a:t>"</a:t>
            </a:r>
          </a:p>
          <a:p>
            <a:pPr marL="0" indent="0">
              <a:buNone/>
            </a:pPr>
            <a:r>
              <a:rPr lang="zh-TW" dirty="0">
                <a:ea typeface="+mn-lt"/>
                <a:cs typeface="+mn-lt"/>
              </a:rPr>
              <a:t>     </a:t>
            </a:r>
            <a:r>
              <a:rPr lang="en-US" altLang="zh-TW" dirty="0">
                <a:ea typeface="+mn-lt"/>
                <a:cs typeface="+mn-lt"/>
              </a:rPr>
              <a:t>1</a:t>
            </a:r>
            <a:r>
              <a:rPr lang="zh-TW">
                <a:ea typeface="+mn-lt"/>
                <a:cs typeface="+mn-lt"/>
              </a:rPr>
              <a:t>: 表示觀察新密碼</a:t>
            </a:r>
            <a:endParaRPr lang="zh-TW" dirty="0">
              <a:ea typeface="+mn-lt"/>
              <a:cs typeface="+mn-lt"/>
            </a:endParaRPr>
          </a:p>
          <a:p>
            <a:r>
              <a:rPr lang="zh-TW">
                <a:ea typeface="+mn-lt"/>
                <a:cs typeface="+mn-lt"/>
              </a:rPr>
              <a:t>會有下面的畫面</a:t>
            </a:r>
            <a:endParaRPr lang="zh-TW" altLang="en-US">
              <a:ea typeface="+mn-lt"/>
              <a:cs typeface="+mn-lt"/>
            </a:endParaRPr>
          </a:p>
          <a:p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4" descr="一張含有 標誌 的圖片&#10;&#10;描述是以非常高的可信度產生">
            <a:extLst>
              <a:ext uri="{FF2B5EF4-FFF2-40B4-BE49-F238E27FC236}">
                <a16:creationId xmlns:a16="http://schemas.microsoft.com/office/drawing/2014/main" id="{184EC2A9-3C19-4E74-9A2C-4D31331A2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311" y="4082470"/>
            <a:ext cx="6905766" cy="175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9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4613DE-E20A-4F30-A6F4-4375790F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更新nodemaster user(hadoop)密碼</a:t>
            </a:r>
            <a:endParaRPr lang="zh-TW" altLang="en-US" dirty="0">
              <a:ea typeface="新細明體"/>
              <a:cs typeface="Calibri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93C421-8152-4E6E-A9A3-530AD9C6F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63" y="1927983"/>
            <a:ext cx="1105013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>
                <a:ea typeface="+mn-lt"/>
                <a:cs typeface="+mn-lt"/>
              </a:rPr>
              <a:t>在host的citc</a:t>
            </a:r>
            <a:r>
              <a:rPr lang="en-US" altLang="zh-TW" dirty="0">
                <a:ea typeface="+mn-lt"/>
                <a:cs typeface="+mn-lt"/>
              </a:rPr>
              <a:t>_v2</a:t>
            </a:r>
            <a:r>
              <a:rPr lang="zh-TW">
                <a:ea typeface="+mn-lt"/>
                <a:cs typeface="+mn-lt"/>
              </a:rPr>
              <a:t>/sourceCode/</a:t>
            </a:r>
            <a:r>
              <a:rPr lang="en-US" altLang="zh-TW" dirty="0" err="1">
                <a:ea typeface="+mn-lt"/>
                <a:cs typeface="+mn-lt"/>
              </a:rPr>
              <a:t>hadoop</a:t>
            </a:r>
            <a:r>
              <a:rPr lang="zh-TW">
                <a:ea typeface="+mn-lt"/>
                <a:cs typeface="+mn-lt"/>
              </a:rPr>
              <a:t>下指令</a:t>
            </a:r>
            <a:endParaRPr lang="zh-TW" altLang="en-US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zh-TW">
                <a:ea typeface="+mn-lt"/>
                <a:cs typeface="+mn-lt"/>
              </a:rPr>
              <a:t>docker-compose exec worker bash -c "</a:t>
            </a:r>
            <a:r>
              <a:rPr lang="en-US" altLang="zh-TW" dirty="0">
                <a:ea typeface="+mn-lt"/>
                <a:cs typeface="+mn-lt"/>
              </a:rPr>
              <a:t>passwd</a:t>
            </a:r>
            <a:r>
              <a:rPr lang="zh-TW">
                <a:ea typeface="+mn-lt"/>
                <a:cs typeface="+mn-lt"/>
              </a:rPr>
              <a:t>"</a:t>
            </a:r>
            <a:endParaRPr lang="en-US" altLang="zh-TW">
              <a:ea typeface="+mn-lt"/>
              <a:cs typeface="+mn-lt"/>
            </a:endParaRPr>
          </a:p>
          <a:p>
            <a:r>
              <a:rPr lang="zh-TW">
                <a:ea typeface="+mn-lt"/>
                <a:cs typeface="+mn-lt"/>
              </a:rPr>
              <a:t>   會有下面的畫面</a:t>
            </a:r>
            <a:endParaRPr lang="zh-TW" dirty="0">
              <a:ea typeface="+mn-lt"/>
              <a:cs typeface="+mn-lt"/>
            </a:endParaRPr>
          </a:p>
          <a:p>
            <a:endParaRPr lang="zh-TW" dirty="0">
              <a:ea typeface="+mn-lt"/>
              <a:cs typeface="+mn-lt"/>
            </a:endParaRPr>
          </a:p>
          <a:p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4" descr="一張含有 相片, 黑色, 標誌, 手機 的圖片&#10;&#10;描述是以非常高的可信度產生">
            <a:extLst>
              <a:ext uri="{FF2B5EF4-FFF2-40B4-BE49-F238E27FC236}">
                <a16:creationId xmlns:a16="http://schemas.microsoft.com/office/drawing/2014/main" id="{65BCE658-F850-46AE-8941-22BCC926C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18" y="3578482"/>
            <a:ext cx="9134901" cy="238509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2612D249-558F-4357-902E-EF9BDAF5A794}"/>
              </a:ext>
            </a:extLst>
          </p:cNvPr>
          <p:cNvSpPr txBox="1"/>
          <p:nvPr/>
        </p:nvSpPr>
        <p:spPr>
          <a:xfrm>
            <a:off x="5497773" y="5122459"/>
            <a:ext cx="4995079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400">
                <a:solidFill>
                  <a:srgbClr val="FF0000"/>
                </a:solidFill>
                <a:ea typeface="新細明體"/>
                <a:cs typeface="Calibri"/>
              </a:rPr>
              <a:t>輸入新密碼 （見上頁 , citcw200-2）</a:t>
            </a:r>
          </a:p>
        </p:txBody>
      </p:sp>
    </p:spTree>
    <p:extLst>
      <p:ext uri="{BB962C8B-B14F-4D97-AF65-F5344CB8AC3E}">
        <p14:creationId xmlns:p14="http://schemas.microsoft.com/office/powerpoint/2010/main" val="4115900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12B1FF8BC5DBD74CAEC1227317C2395C" ma:contentTypeVersion="12" ma:contentTypeDescription="建立新的文件。" ma:contentTypeScope="" ma:versionID="608f7a7a102d12972d5d90d074f3c515">
  <xsd:schema xmlns:xsd="http://www.w3.org/2001/XMLSchema" xmlns:xs="http://www.w3.org/2001/XMLSchema" xmlns:p="http://schemas.microsoft.com/office/2006/metadata/properties" xmlns:ns2="11d509be-3aa2-4c14-a7b0-9c88af84347b" xmlns:ns3="538326fe-dd27-457f-91dc-0eb51c60af23" targetNamespace="http://schemas.microsoft.com/office/2006/metadata/properties" ma:root="true" ma:fieldsID="71f825474e83b302e3ec6f62f4809d28" ns2:_="" ns3:_="">
    <xsd:import namespace="11d509be-3aa2-4c14-a7b0-9c88af84347b"/>
    <xsd:import namespace="538326fe-dd27-457f-91dc-0eb51c60af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d509be-3aa2-4c14-a7b0-9c88af8434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影像標籤" ma:readOnly="false" ma:fieldId="{5cf76f15-5ced-4ddc-b409-7134ff3c332f}" ma:taxonomyMulti="true" ma:sspId="33bc2c1c-8cd2-4d33-9e18-808830d10f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8326fe-dd27-457f-91dc-0eb51c60af2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7781958b-6cb4-43c7-96c4-89a4b16065e9}" ma:internalName="TaxCatchAll" ma:showField="CatchAllData" ma:web="538326fe-dd27-457f-91dc-0eb51c60af2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38326fe-dd27-457f-91dc-0eb51c60af23" xsi:nil="true"/>
    <lcf76f155ced4ddcb4097134ff3c332f xmlns="11d509be-3aa2-4c14-a7b0-9c88af84347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9AC97BA-4261-48DB-8B42-BB7E28B06734}"/>
</file>

<file path=customXml/itemProps2.xml><?xml version="1.0" encoding="utf-8"?>
<ds:datastoreItem xmlns:ds="http://schemas.openxmlformats.org/officeDocument/2006/customXml" ds:itemID="{964FD99B-2D15-41D1-B8C8-86D45EBD12F1}"/>
</file>

<file path=customXml/itemProps3.xml><?xml version="1.0" encoding="utf-8"?>
<ds:datastoreItem xmlns:ds="http://schemas.openxmlformats.org/officeDocument/2006/customXml" ds:itemID="{4D635192-C20D-47E1-B19F-8A567169267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加密development.ini deidadmin&amp;hadoop 的密碼 (using loginInfo.py)</vt:lpstr>
      <vt:lpstr>加密deidadmin&amp;hadoop 的密碼 </vt:lpstr>
      <vt:lpstr>加密deidadmin&amp;hadoop 的密碼</vt:lpstr>
      <vt:lpstr>觀察deidadmin&amp;hadoop 的密碼</vt:lpstr>
      <vt:lpstr>更新nodemaster user(hadoop)密碼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205</cp:revision>
  <dcterms:created xsi:type="dcterms:W3CDTF">2020-05-09T09:23:37Z</dcterms:created>
  <dcterms:modified xsi:type="dcterms:W3CDTF">2020-05-09T10:03:19Z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0x01010012B1FF8BC5DBD74CAEC1227317C2395C</vt:lpwstr>
  </property>
</Properties>
</file>