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D1CE-44AF-B641-947B-48FCAE038FA4}" type="datetimeFigureOut">
              <a:rPr lang="en-US" smtClean="0"/>
              <a:t>26/01/2014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E231-0DC8-374C-B2C3-0A73D77B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ki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83" y="214035"/>
            <a:ext cx="4000383" cy="3547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016" y="3996955"/>
            <a:ext cx="667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Comment </a:t>
            </a:r>
            <a:r>
              <a:rPr lang="en-US" sz="2400" dirty="0" err="1" smtClean="0"/>
              <a:t>prédire</a:t>
            </a:r>
            <a:r>
              <a:rPr lang="en-US" sz="2400" dirty="0" smtClean="0"/>
              <a:t> la </a:t>
            </a:r>
            <a:r>
              <a:rPr lang="en-US" sz="2400" dirty="0" err="1" smtClean="0"/>
              <a:t>qualité</a:t>
            </a:r>
            <a:r>
              <a:rPr lang="en-US" sz="2400" dirty="0" smtClean="0"/>
              <a:t> des cookies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3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trin-a-spira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1082406"/>
            <a:ext cx="4762500" cy="4762500"/>
          </a:xfrm>
          <a:prstGeom prst="rect">
            <a:avLst/>
          </a:prstGeom>
        </p:spPr>
      </p:pic>
      <p:pic>
        <p:nvPicPr>
          <p:cNvPr id="3" name="Picture 2" descr="p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84" y="1424861"/>
            <a:ext cx="4092145" cy="3069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875" y="223243"/>
            <a:ext cx="570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</a:t>
            </a:r>
            <a:r>
              <a:rPr lang="en-US" sz="2400" dirty="0" err="1" smtClean="0"/>
              <a:t>industriel</a:t>
            </a:r>
            <a:r>
              <a:rPr lang="en-US" sz="2400" dirty="0" smtClean="0"/>
              <a:t> de fabrication des cookies</a:t>
            </a:r>
            <a:endParaRPr lang="en-US" sz="24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876666" y="4808626"/>
            <a:ext cx="803103" cy="71344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08207" y="4965584"/>
            <a:ext cx="2869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qualité</a:t>
            </a:r>
            <a:r>
              <a:rPr lang="en-US" dirty="0" smtClean="0"/>
              <a:t> du cookies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liée</a:t>
            </a:r>
            <a:endParaRPr lang="en-US" dirty="0" smtClean="0"/>
          </a:p>
          <a:p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qualité</a:t>
            </a:r>
            <a:r>
              <a:rPr lang="en-US" dirty="0" smtClean="0"/>
              <a:t> du </a:t>
            </a:r>
            <a:r>
              <a:rPr lang="en-US" dirty="0" err="1" smtClean="0"/>
              <a:t>pétrissage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6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9" y="411767"/>
            <a:ext cx="4092145" cy="306910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5400000">
            <a:off x="7035492" y="2604079"/>
            <a:ext cx="799163" cy="242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0866" y="1312740"/>
            <a:ext cx="3038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mesure</a:t>
            </a:r>
            <a:r>
              <a:rPr lang="en-US" dirty="0" smtClean="0"/>
              <a:t> la </a:t>
            </a:r>
            <a:r>
              <a:rPr lang="en-US" dirty="0" err="1" smtClean="0"/>
              <a:t>dureté</a:t>
            </a:r>
            <a:r>
              <a:rPr lang="en-US" dirty="0" smtClean="0"/>
              <a:t> de</a:t>
            </a:r>
          </a:p>
          <a:p>
            <a:pPr algn="ctr"/>
            <a:r>
              <a:rPr lang="en-US" dirty="0" smtClean="0"/>
              <a:t>la </a:t>
            </a:r>
            <a:r>
              <a:rPr lang="en-US" dirty="0" err="1" smtClean="0"/>
              <a:t>p</a:t>
            </a:r>
            <a:r>
              <a:rPr lang="en-US" dirty="0" err="1" smtClean="0"/>
              <a:t>âte</a:t>
            </a:r>
            <a:r>
              <a:rPr lang="en-US" dirty="0" smtClean="0"/>
              <a:t> au </a:t>
            </a:r>
            <a:r>
              <a:rPr lang="en-US" dirty="0" err="1" smtClean="0"/>
              <a:t>cours</a:t>
            </a:r>
            <a:r>
              <a:rPr lang="en-US" dirty="0" smtClean="0"/>
              <a:t> du </a:t>
            </a:r>
            <a:r>
              <a:rPr lang="en-US" dirty="0" err="1" smtClean="0"/>
              <a:t>pétrissage</a:t>
            </a:r>
            <a:r>
              <a:rPr lang="en-US" dirty="0" smtClean="0"/>
              <a:t>,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t </a:t>
            </a:r>
            <a:r>
              <a:rPr lang="en-US" dirty="0" err="1" smtClean="0"/>
              <a:t>ce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dirty="0" smtClean="0"/>
              <a:t> “</a:t>
            </a:r>
            <a:r>
              <a:rPr lang="en-US" dirty="0" err="1" smtClean="0"/>
              <a:t>fournée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7" name="Picture 6" descr="Capture d’écran 2014-01-26 à 19.38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77" y="3181970"/>
            <a:ext cx="5401023" cy="33756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66335" y="1612388"/>
            <a:ext cx="799163" cy="242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e d’écran 2014-01-26 à 19.38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7" y="2325834"/>
            <a:ext cx="3659383" cy="2287114"/>
          </a:xfrm>
          <a:prstGeom prst="rect">
            <a:avLst/>
          </a:prstGeom>
        </p:spPr>
      </p:pic>
      <p:pic>
        <p:nvPicPr>
          <p:cNvPr id="4" name="Picture 3" descr="Farines-1cour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11" y="0"/>
            <a:ext cx="3639048" cy="2183429"/>
          </a:xfrm>
          <a:prstGeom prst="rect">
            <a:avLst/>
          </a:prstGeom>
        </p:spPr>
      </p:pic>
      <p:pic>
        <p:nvPicPr>
          <p:cNvPr id="5" name="Picture 4" descr="Farines-2courb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11" y="2183429"/>
            <a:ext cx="3794639" cy="2276784"/>
          </a:xfrm>
          <a:prstGeom prst="rect">
            <a:avLst/>
          </a:prstGeom>
        </p:spPr>
      </p:pic>
      <p:pic>
        <p:nvPicPr>
          <p:cNvPr id="10" name="Picture 9" descr="Farines-3courb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71" y="4425032"/>
            <a:ext cx="3516888" cy="211013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8933301">
            <a:off x="4202203" y="1455428"/>
            <a:ext cx="499477" cy="99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90925" y="3334369"/>
            <a:ext cx="499477" cy="99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442534">
            <a:off x="4318781" y="4901944"/>
            <a:ext cx="499477" cy="99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2185" y="542219"/>
            <a:ext cx="311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dirty="0" err="1" smtClean="0"/>
              <a:t>uelques</a:t>
            </a:r>
            <a:r>
              <a:rPr lang="en-US" dirty="0" smtClean="0"/>
              <a:t> </a:t>
            </a:r>
            <a:r>
              <a:rPr lang="en-US" dirty="0" err="1" smtClean="0"/>
              <a:t>exemples</a:t>
            </a:r>
            <a:r>
              <a:rPr lang="en-US" dirty="0" smtClean="0"/>
              <a:t> de </a:t>
            </a:r>
            <a:r>
              <a:rPr lang="en-US" dirty="0" err="1" smtClean="0"/>
              <a:t>courbes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dureté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4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765" y="385261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Après </a:t>
            </a:r>
            <a:r>
              <a:rPr lang="en-US" dirty="0" err="1" smtClean="0"/>
              <a:t>cuissons</a:t>
            </a:r>
            <a:r>
              <a:rPr lang="en-US" dirty="0" smtClean="0"/>
              <a:t>, les cookies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goutés</a:t>
            </a:r>
            <a:r>
              <a:rPr lang="en-US" dirty="0" smtClean="0"/>
              <a:t> et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jugés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bons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/>
                </a:solidFill>
              </a:rPr>
              <a:t>moyens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ême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mauvais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Farines-3courbes-qual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0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765" y="385261"/>
            <a:ext cx="434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Doit</a:t>
            </a:r>
            <a:r>
              <a:rPr lang="en-US" dirty="0" smtClean="0"/>
              <a:t>-on </a:t>
            </a:r>
            <a:r>
              <a:rPr lang="en-US" dirty="0" err="1" smtClean="0"/>
              <a:t>cuire</a:t>
            </a:r>
            <a:r>
              <a:rPr lang="en-US" dirty="0" smtClean="0"/>
              <a:t> et </a:t>
            </a:r>
            <a:r>
              <a:rPr lang="en-US" dirty="0" err="1" smtClean="0"/>
              <a:t>go</a:t>
            </a:r>
            <a:r>
              <a:rPr lang="en-US" dirty="0" err="1" smtClean="0"/>
              <a:t>ûter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cookies ????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Farines-courbes-to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1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ines-courbes-to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99"/>
            <a:ext cx="3637088" cy="2182253"/>
          </a:xfrm>
          <a:prstGeom prst="rect">
            <a:avLst/>
          </a:prstGeom>
        </p:spPr>
      </p:pic>
      <p:sp>
        <p:nvSpPr>
          <p:cNvPr id="4" name="Striped Right Arrow 3"/>
          <p:cNvSpPr/>
          <p:nvPr/>
        </p:nvSpPr>
        <p:spPr>
          <a:xfrm rot="2738386">
            <a:off x="2301650" y="3226497"/>
            <a:ext cx="3412507" cy="43196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4-01-26 à 22.01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7" y="2628746"/>
            <a:ext cx="6974953" cy="1536854"/>
          </a:xfrm>
          <a:prstGeom prst="rect">
            <a:avLst/>
          </a:prstGeom>
        </p:spPr>
      </p:pic>
      <p:pic>
        <p:nvPicPr>
          <p:cNvPr id="7" name="Picture 6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7" y="4347868"/>
            <a:ext cx="3535586" cy="22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2402829">
            <a:off x="3895646" y="3192957"/>
            <a:ext cx="2294874" cy="242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arines-film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8525" cy="2483115"/>
          </a:xfrm>
          <a:prstGeom prst="rect">
            <a:avLst/>
          </a:prstGeom>
        </p:spPr>
      </p:pic>
      <p:pic>
        <p:nvPicPr>
          <p:cNvPr id="3" name="Picture 2" descr="Farines-film-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99" y="4179990"/>
            <a:ext cx="3726660" cy="2235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5823" y="3069478"/>
            <a:ext cx="452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ilm qui </a:t>
            </a:r>
            <a:r>
              <a:rPr lang="en-US" dirty="0" err="1" smtClean="0"/>
              <a:t>enchaine</a:t>
            </a:r>
            <a:r>
              <a:rPr lang="en-US" dirty="0" smtClean="0"/>
              <a:t> les </a:t>
            </a:r>
            <a:r>
              <a:rPr lang="en-US" dirty="0" err="1" smtClean="0"/>
              <a:t>classements</a:t>
            </a:r>
            <a:r>
              <a:rPr lang="en-US" dirty="0" smtClean="0"/>
              <a:t> des </a:t>
            </a:r>
            <a:r>
              <a:rPr lang="en-US" dirty="0" err="1" smtClean="0"/>
              <a:t>courbes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3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Macintosh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7</cp:revision>
  <dcterms:created xsi:type="dcterms:W3CDTF">2014-01-26T20:15:33Z</dcterms:created>
  <dcterms:modified xsi:type="dcterms:W3CDTF">2014-01-26T21:33:01Z</dcterms:modified>
</cp:coreProperties>
</file>