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94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6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4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39DC-D721-47CF-AAA3-D82B0CB476E7}" type="datetimeFigureOut">
              <a:rPr lang="en-US" smtClean="0"/>
              <a:t>23-Mar-23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8B35-07B6-466D-B470-FA0447A5E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9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smtClean="0"/>
              <a:t>style sheets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CSS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admin</cp:lastModifiedBy>
  <cp:revision>3</cp:revision>
  <dcterms:created xsi:type="dcterms:W3CDTF">2023-03-23T09:12:44Z</dcterms:created>
  <dcterms:modified xsi:type="dcterms:W3CDTF">2023-03-23T09:50:36Z</dcterms:modified>
</cp:coreProperties>
</file>