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854926"/>
            <a:ext cx="8268163" cy="2483293"/>
          </a:xfrm>
        </p:spPr>
        <p:txBody>
          <a:bodyPr/>
          <a:lstStyle/>
          <a:p>
            <a:r>
              <a:rPr lang="en-US" sz="6000" dirty="0" smtClean="0"/>
              <a:t>WELCOME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987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207623"/>
            <a:ext cx="8596668" cy="2319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used for information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&lt;/title&gt;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to set title of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259875"/>
            <a:ext cx="8596668" cy="2267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visible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8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49532"/>
            <a:ext cx="8596668" cy="739219"/>
          </a:xfrm>
        </p:spPr>
        <p:txBody>
          <a:bodyPr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88751"/>
            <a:ext cx="8596668" cy="86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tag is something written in angula</a:t>
            </a:r>
            <a:r>
              <a:rPr lang="en-US" sz="2800" dirty="0" smtClean="0"/>
              <a:t>r brackets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6" y="2749151"/>
            <a:ext cx="8596668" cy="26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Types in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1397727"/>
            <a:ext cx="9054495" cy="369678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There are three types of tags</a:t>
            </a:r>
            <a:endParaRPr lang="en-US" sz="4800" dirty="0"/>
          </a:p>
          <a:p>
            <a:pPr>
              <a:buFont typeface="+mj-lt"/>
              <a:buAutoNum type="arabicPeriod"/>
            </a:pPr>
            <a:r>
              <a:rPr lang="en-US" sz="4800" dirty="0" smtClean="0"/>
              <a:t>Paired tags</a:t>
            </a:r>
          </a:p>
          <a:p>
            <a:pPr>
              <a:buFont typeface="+mj-lt"/>
              <a:buAutoNum type="arabicPeriod"/>
            </a:pPr>
            <a:r>
              <a:rPr lang="en-US" sz="4800" dirty="0" smtClean="0"/>
              <a:t>Unpaired tags</a:t>
            </a:r>
          </a:p>
          <a:p>
            <a:pPr>
              <a:buFont typeface="+mj-lt"/>
              <a:buAutoNum type="arabicPeriod"/>
            </a:pPr>
            <a:r>
              <a:rPr lang="en-US" sz="4800" dirty="0" smtClean="0"/>
              <a:t>Self closing tags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54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US" dirty="0" smtClean="0"/>
              <a:t>Paired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6792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Tags that have opening and closing tags it is paired tags.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46366"/>
            <a:ext cx="8596668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9" y="349553"/>
            <a:ext cx="10684791" cy="3530116"/>
          </a:xfrm>
        </p:spPr>
        <p:txBody>
          <a:bodyPr/>
          <a:lstStyle/>
          <a:p>
            <a:r>
              <a:rPr lang="en-US" sz="8000" dirty="0" smtClean="0"/>
              <a:t>HTML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STANDS FOR HYPER TEXT 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7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2" y="942399"/>
            <a:ext cx="9759813" cy="104212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HTML WAS DEVELOPED BY TIM BERNES LEE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1" y="1984525"/>
            <a:ext cx="8675596" cy="4233562"/>
          </a:xfrm>
        </p:spPr>
      </p:pic>
    </p:spTree>
    <p:extLst>
      <p:ext uri="{BB962C8B-B14F-4D97-AF65-F5344CB8AC3E}">
        <p14:creationId xmlns:p14="http://schemas.microsoft.com/office/powerpoint/2010/main" val="23660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It is used to create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webpages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5" y="1567544"/>
            <a:ext cx="4327840" cy="21684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60" y="1567544"/>
            <a:ext cx="4099342" cy="216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5" y="3971110"/>
            <a:ext cx="4327840" cy="216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60" y="3971110"/>
            <a:ext cx="4099342" cy="21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The output is displayed in browser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31956"/>
            <a:ext cx="8359602" cy="4377404"/>
          </a:xfrm>
        </p:spPr>
      </p:pic>
    </p:spTree>
    <p:extLst>
      <p:ext uri="{BB962C8B-B14F-4D97-AF65-F5344CB8AC3E}">
        <p14:creationId xmlns:p14="http://schemas.microsoft.com/office/powerpoint/2010/main" val="31664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Sublime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Atom</a:t>
            </a:r>
          </a:p>
          <a:p>
            <a:r>
              <a:rPr lang="en-US" dirty="0" smtClean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18135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&lt;!DOCTYPE html&gt;</a:t>
            </a:r>
            <a:br>
              <a:rPr lang="en-US" sz="2600" dirty="0" smtClean="0"/>
            </a:br>
            <a:r>
              <a:rPr lang="en-US" sz="2600" dirty="0" smtClean="0"/>
              <a:t>&lt;html&gt;</a:t>
            </a:r>
            <a:br>
              <a:rPr lang="en-US" sz="2600" dirty="0" smtClean="0"/>
            </a:br>
            <a:r>
              <a:rPr lang="en-US" sz="2600" dirty="0" smtClean="0"/>
              <a:t>&lt;head&gt;</a:t>
            </a:r>
            <a:br>
              <a:rPr lang="en-US" sz="2600" dirty="0" smtClean="0"/>
            </a:br>
            <a:r>
              <a:rPr lang="en-US" sz="2600" dirty="0" smtClean="0"/>
              <a:t>&lt;title&gt;</a:t>
            </a:r>
            <a:r>
              <a:rPr lang="en-US" sz="2600" dirty="0" err="1" smtClean="0"/>
              <a:t>Trylogic</a:t>
            </a:r>
            <a:r>
              <a:rPr lang="en-US" sz="2600" dirty="0" smtClean="0"/>
              <a:t>&lt;/title&gt;</a:t>
            </a:r>
            <a:br>
              <a:rPr lang="en-US" sz="2600" dirty="0" smtClean="0"/>
            </a:br>
            <a:r>
              <a:rPr lang="en-US" sz="2600" dirty="0" smtClean="0"/>
              <a:t>&lt;/head&gt;</a:t>
            </a:r>
            <a:br>
              <a:rPr lang="en-US" sz="2600" dirty="0" smtClean="0"/>
            </a:br>
            <a:r>
              <a:rPr lang="en-US" sz="2600" dirty="0" smtClean="0"/>
              <a:t>&lt;body&gt;</a:t>
            </a:r>
            <a:br>
              <a:rPr lang="en-US" sz="2600" dirty="0" smtClean="0"/>
            </a:br>
            <a:r>
              <a:rPr lang="en-US" sz="2600" dirty="0" smtClean="0"/>
              <a:t>&lt;p&gt;Hello&lt;/p&gt;</a:t>
            </a:r>
            <a:br>
              <a:rPr lang="en-US" sz="2600" dirty="0" smtClean="0"/>
            </a:br>
            <a:r>
              <a:rPr lang="en-US" sz="2600" dirty="0" smtClean="0"/>
              <a:t>&lt;/body&gt;</a:t>
            </a:r>
            <a:br>
              <a:rPr lang="en-US" sz="2600" dirty="0" smtClean="0"/>
            </a:br>
            <a:r>
              <a:rPr lang="en-US" sz="2600" dirty="0" smtClean="0"/>
              <a:t>&lt;/html&gt;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7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Defines the version of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94115"/>
            <a:ext cx="8596668" cy="2633334"/>
          </a:xfrm>
        </p:spPr>
        <p:txBody>
          <a:bodyPr>
            <a:normAutofit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root of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195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WELCOME</vt:lpstr>
      <vt:lpstr>HTML</vt:lpstr>
      <vt:lpstr>HTML WAS DEVELOPED BY TIM BERNES LEE</vt:lpstr>
      <vt:lpstr>It is used to create webpages</vt:lpstr>
      <vt:lpstr>The output is displayed in browser</vt:lpstr>
      <vt:lpstr>Html editors</vt:lpstr>
      <vt:lpstr>Html basic structure</vt:lpstr>
      <vt:lpstr>&lt;!DOCTYPE html&gt;</vt:lpstr>
      <vt:lpstr>&lt;html&gt; . . &lt;/html&gt;</vt:lpstr>
      <vt:lpstr>&lt;head&gt; . . &lt;/head&gt;</vt:lpstr>
      <vt:lpstr>&lt;title&gt; . &lt;/title&gt;</vt:lpstr>
      <vt:lpstr>&lt;body&gt; . . &lt;/body&gt;</vt:lpstr>
      <vt:lpstr>Tag</vt:lpstr>
      <vt:lpstr>Types in tags</vt:lpstr>
      <vt:lpstr>Paired tags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admin</dc:creator>
  <cp:lastModifiedBy>admin</cp:lastModifiedBy>
  <cp:revision>26</cp:revision>
  <dcterms:created xsi:type="dcterms:W3CDTF">2023-02-24T00:12:59Z</dcterms:created>
  <dcterms:modified xsi:type="dcterms:W3CDTF">2023-02-25T06:48:43Z</dcterms:modified>
</cp:coreProperties>
</file>