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6" y="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8F15-CD5C-6888-F4C3-C9158EEB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1A095-2415-2118-0267-34C4C302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69AD-A163-ECEF-0DBF-40A83416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D038-2A06-2987-16EE-E509E048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9177-7BD5-B0B2-F030-9CF58BD1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C7FE-E4A2-AAC8-7BFD-532AA4B0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594EA-CF34-FECE-5570-DD4FC4FAD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E121-2C42-F24C-9AC7-6F326118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B226-A295-9FC6-6CD5-3CA19297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6891-E3C4-3C92-4212-B2D60896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8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D30C7-1FED-8FB9-739A-63AC92136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4C758-E1AD-5A7C-110F-182F4EC4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6F3ED-B626-9C3E-53C3-1BA811F0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03E4-572A-78BA-8581-B865C344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088D-7ACF-8ED8-3530-0FE3A81A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E2C6-8E19-1AE1-D9E4-5F3D03DC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575-63FF-B4A2-5868-E405FC8D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7013-60B3-DB93-F171-6BB58371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5560-6C6D-CB0A-0EDA-C7E2B26F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7134-21F7-B69B-0BED-69307D10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5B0D-B2B4-8EF8-44A4-9651FA05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EAE5-89DF-602C-1478-9A90059E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DF025-F8C9-FCDF-6223-60E16679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F6C2-8AC6-5D68-AC65-6BA8D835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036C3-A870-F170-194B-CF4520C5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2E4-4DEE-11DF-978C-536EB048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2069-DAEE-2B30-F8C2-730C10CF6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B1035-026D-A5E1-98AD-B90D863BF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176E6-97CB-B34A-CF94-60D419AB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D060F-BBD0-B9D3-7845-F8F4A398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9EC7B-D2F4-931E-DBCA-98C314C0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02E3-F6A3-8A87-5D10-D89D9E52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04A18-AEA8-64D1-7DF4-1B056E9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7E0B2-DB8A-A45A-2C16-8F40ACE04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B703F-93CD-84AD-2FEE-568C18CE3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D17A1-66E9-70F9-EA62-12F76ACC6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7897E-92CC-4D1A-0366-50E590DF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9A27F-A951-3B1B-A19A-94D6C791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5D0AE-B43F-676F-66BF-8085A3D6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4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3F87-1D0F-73AE-D065-8445B1CA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7C160-BEE2-E252-53FC-FF96A4E3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F965D-B05C-0DEA-0648-66D05A0F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D0403-C45B-548F-873D-C1CC17B7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E0FDE-9173-03C7-CD4A-75C48428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206A6-2059-68DD-FDA1-DB73EB43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4739A-E8AD-5E2A-19A6-0BA5E9B3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14B7-0EEE-2955-602A-DD1354ED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F444-6FA8-2F31-E1CF-C8349CD2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FFFB6-B4D0-C263-4CDE-AA28DE99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C852E-131B-C4C7-B750-01746729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892A7-BB73-9E19-2917-BC1B4FE7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015D1-25B7-C25A-BE72-60A66DE5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C3D5-DDFE-FCEB-B54F-C02D34CB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8A33B-1B72-01E2-4A04-37431EC7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D51F6-4A94-2791-7A1D-55638DDE5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22B03-E710-65EC-69F0-7361D9DB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07F11-FEB8-F911-40B8-1BC4D691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307F1-F5CE-4D21-AF10-DCC478CE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0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F8740-02A0-884A-42E7-C951B909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A7F87-E1B3-6361-8E04-91DED4F8F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35CF-132D-3289-634C-6F9E44AE0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CA4A-9E2F-44DF-BDEF-62A180EFF8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7333-1F53-6C35-4BE1-9439E72A5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C3A8-9F78-C9DB-6A6F-03E6D9D4B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742265-523A-4C79-B502-AB0CAA918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.png"/><Relationship Id="rId21" Type="http://schemas.openxmlformats.org/officeDocument/2006/relationships/image" Target="../media/image30.svg"/><Relationship Id="rId42" Type="http://schemas.openxmlformats.org/officeDocument/2006/relationships/image" Target="../media/image51.png"/><Relationship Id="rId47" Type="http://schemas.openxmlformats.org/officeDocument/2006/relationships/image" Target="../media/image56.svg"/><Relationship Id="rId63" Type="http://schemas.openxmlformats.org/officeDocument/2006/relationships/image" Target="../media/image72.svg"/><Relationship Id="rId68" Type="http://schemas.openxmlformats.org/officeDocument/2006/relationships/image" Target="../media/image77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9" Type="http://schemas.openxmlformats.org/officeDocument/2006/relationships/image" Target="../media/image38.sv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svg"/><Relationship Id="rId40" Type="http://schemas.openxmlformats.org/officeDocument/2006/relationships/image" Target="../media/image49.png"/><Relationship Id="rId45" Type="http://schemas.openxmlformats.org/officeDocument/2006/relationships/image" Target="../media/image54.svg"/><Relationship Id="rId53" Type="http://schemas.openxmlformats.org/officeDocument/2006/relationships/image" Target="../media/image62.svg"/><Relationship Id="rId58" Type="http://schemas.openxmlformats.org/officeDocument/2006/relationships/image" Target="../media/image67.png"/><Relationship Id="rId66" Type="http://schemas.openxmlformats.org/officeDocument/2006/relationships/image" Target="../media/image75.png"/><Relationship Id="rId74" Type="http://schemas.openxmlformats.org/officeDocument/2006/relationships/image" Target="../media/image83.png"/><Relationship Id="rId5" Type="http://schemas.openxmlformats.org/officeDocument/2006/relationships/image" Target="../media/image14.svg"/><Relationship Id="rId61" Type="http://schemas.openxmlformats.org/officeDocument/2006/relationships/image" Target="../media/image70.svg"/><Relationship Id="rId19" Type="http://schemas.openxmlformats.org/officeDocument/2006/relationships/image" Target="../media/image2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svg"/><Relationship Id="rId30" Type="http://schemas.openxmlformats.org/officeDocument/2006/relationships/image" Target="../media/image39.png"/><Relationship Id="rId35" Type="http://schemas.openxmlformats.org/officeDocument/2006/relationships/image" Target="../media/image44.svg"/><Relationship Id="rId43" Type="http://schemas.openxmlformats.org/officeDocument/2006/relationships/image" Target="../media/image52.svg"/><Relationship Id="rId48" Type="http://schemas.openxmlformats.org/officeDocument/2006/relationships/image" Target="../media/image57.png"/><Relationship Id="rId56" Type="http://schemas.openxmlformats.org/officeDocument/2006/relationships/image" Target="../media/image65.png"/><Relationship Id="rId64" Type="http://schemas.openxmlformats.org/officeDocument/2006/relationships/image" Target="../media/image73.png"/><Relationship Id="rId69" Type="http://schemas.openxmlformats.org/officeDocument/2006/relationships/image" Target="../media/image78.svg"/><Relationship Id="rId8" Type="http://schemas.openxmlformats.org/officeDocument/2006/relationships/image" Target="../media/image17.png"/><Relationship Id="rId51" Type="http://schemas.openxmlformats.org/officeDocument/2006/relationships/image" Target="../media/image60.svg"/><Relationship Id="rId72" Type="http://schemas.openxmlformats.org/officeDocument/2006/relationships/image" Target="../media/image81.png"/><Relationship Id="rId3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42.sv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59" Type="http://schemas.openxmlformats.org/officeDocument/2006/relationships/image" Target="../media/image68.svg"/><Relationship Id="rId67" Type="http://schemas.openxmlformats.org/officeDocument/2006/relationships/image" Target="../media/image76.svg"/><Relationship Id="rId20" Type="http://schemas.openxmlformats.org/officeDocument/2006/relationships/image" Target="../media/image29.png"/><Relationship Id="rId41" Type="http://schemas.openxmlformats.org/officeDocument/2006/relationships/image" Target="../media/image50.svg"/><Relationship Id="rId54" Type="http://schemas.openxmlformats.org/officeDocument/2006/relationships/image" Target="../media/image63.png"/><Relationship Id="rId62" Type="http://schemas.openxmlformats.org/officeDocument/2006/relationships/image" Target="../media/image71.png"/><Relationship Id="rId70" Type="http://schemas.openxmlformats.org/officeDocument/2006/relationships/image" Target="../media/image79.png"/><Relationship Id="rId75" Type="http://schemas.openxmlformats.org/officeDocument/2006/relationships/image" Target="../media/image8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49" Type="http://schemas.openxmlformats.org/officeDocument/2006/relationships/image" Target="../media/image58.svg"/><Relationship Id="rId57" Type="http://schemas.openxmlformats.org/officeDocument/2006/relationships/image" Target="../media/image66.svg"/><Relationship Id="rId10" Type="http://schemas.openxmlformats.org/officeDocument/2006/relationships/image" Target="../media/image19.png"/><Relationship Id="rId31" Type="http://schemas.openxmlformats.org/officeDocument/2006/relationships/image" Target="../media/image40.svg"/><Relationship Id="rId44" Type="http://schemas.openxmlformats.org/officeDocument/2006/relationships/image" Target="../media/image53.png"/><Relationship Id="rId52" Type="http://schemas.openxmlformats.org/officeDocument/2006/relationships/image" Target="../media/image61.png"/><Relationship Id="rId60" Type="http://schemas.openxmlformats.org/officeDocument/2006/relationships/image" Target="../media/image69.png"/><Relationship Id="rId65" Type="http://schemas.openxmlformats.org/officeDocument/2006/relationships/image" Target="../media/image74.svg"/><Relationship Id="rId73" Type="http://schemas.openxmlformats.org/officeDocument/2006/relationships/image" Target="../media/image82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9" Type="http://schemas.openxmlformats.org/officeDocument/2006/relationships/image" Target="../media/image48.svg"/><Relationship Id="rId34" Type="http://schemas.openxmlformats.org/officeDocument/2006/relationships/image" Target="../media/image43.png"/><Relationship Id="rId50" Type="http://schemas.openxmlformats.org/officeDocument/2006/relationships/image" Target="../media/image59.png"/><Relationship Id="rId55" Type="http://schemas.openxmlformats.org/officeDocument/2006/relationships/image" Target="../media/image64.svg"/><Relationship Id="rId7" Type="http://schemas.openxmlformats.org/officeDocument/2006/relationships/image" Target="../media/image16.svg"/><Relationship Id="rId71" Type="http://schemas.openxmlformats.org/officeDocument/2006/relationships/image" Target="../media/image8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3B98-2A60-5058-650F-D02256A5F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Fabric Icons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DD665-73E1-7E51-9095-0EAC46DF6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E494D65-89E5-DC6A-6652-528E60AB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03" y="830515"/>
            <a:ext cx="733646" cy="733646"/>
          </a:xfrm>
          <a:prstGeom prst="rect">
            <a:avLst/>
          </a:prstGeom>
        </p:spPr>
      </p:pic>
      <p:pic>
        <p:nvPicPr>
          <p:cNvPr id="9" name="Picture 8" descr="A green and blue logo&#10;&#10;Description automatically generated">
            <a:extLst>
              <a:ext uri="{FF2B5EF4-FFF2-40B4-BE49-F238E27FC236}">
                <a16:creationId xmlns:a16="http://schemas.microsoft.com/office/drawing/2014/main" id="{07DCEB87-1577-1B93-5735-6B89E0E7F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55" y="830515"/>
            <a:ext cx="732216" cy="733646"/>
          </a:xfrm>
          <a:prstGeom prst="rect">
            <a:avLst/>
          </a:prstGeom>
        </p:spPr>
      </p:pic>
      <p:pic>
        <p:nvPicPr>
          <p:cNvPr id="11" name="Picture 10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1FCEE7D-4410-3CA4-BBD7-F3CE33458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36" y="869756"/>
            <a:ext cx="733388" cy="733388"/>
          </a:xfrm>
          <a:prstGeom prst="rect">
            <a:avLst/>
          </a:prstGeom>
        </p:spPr>
      </p:pic>
      <p:pic>
        <p:nvPicPr>
          <p:cNvPr id="13" name="Picture 12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B7ADF305-1025-27D4-80C3-84D2924C8B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02" y="869756"/>
            <a:ext cx="732216" cy="733646"/>
          </a:xfrm>
          <a:prstGeom prst="rect">
            <a:avLst/>
          </a:prstGeom>
        </p:spPr>
      </p:pic>
      <p:pic>
        <p:nvPicPr>
          <p:cNvPr id="15" name="Picture 14" descr="A yellow rectangular objects on a black background&#10;&#10;Description automatically generated">
            <a:extLst>
              <a:ext uri="{FF2B5EF4-FFF2-40B4-BE49-F238E27FC236}">
                <a16:creationId xmlns:a16="http://schemas.microsoft.com/office/drawing/2014/main" id="{035A1808-4525-3C6A-5067-B28CF403E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12" y="2846076"/>
            <a:ext cx="732216" cy="733646"/>
          </a:xfrm>
          <a:prstGeom prst="rect">
            <a:avLst/>
          </a:prstGeom>
        </p:spPr>
      </p:pic>
      <p:pic>
        <p:nvPicPr>
          <p:cNvPr id="17" name="Picture 16" descr="A blue and black logo&#10;&#10;Description automatically generated">
            <a:extLst>
              <a:ext uri="{FF2B5EF4-FFF2-40B4-BE49-F238E27FC236}">
                <a16:creationId xmlns:a16="http://schemas.microsoft.com/office/drawing/2014/main" id="{25930E99-2E83-7A80-96EA-4BC89A152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60" y="2925595"/>
            <a:ext cx="732216" cy="733646"/>
          </a:xfrm>
          <a:prstGeom prst="rect">
            <a:avLst/>
          </a:prstGeom>
        </p:spPr>
      </p:pic>
      <p:pic>
        <p:nvPicPr>
          <p:cNvPr id="19" name="Picture 18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A9879F8E-F308-3DB3-1E3C-F9DACD986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64" y="2846076"/>
            <a:ext cx="732216" cy="733646"/>
          </a:xfrm>
          <a:prstGeom prst="rect">
            <a:avLst/>
          </a:prstGeom>
        </p:spPr>
      </p:pic>
      <p:pic>
        <p:nvPicPr>
          <p:cNvPr id="21" name="Picture 20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359D12BE-4B41-2E5C-C804-A7263DD621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81" y="830515"/>
            <a:ext cx="732216" cy="733646"/>
          </a:xfrm>
          <a:prstGeom prst="rect">
            <a:avLst/>
          </a:prstGeom>
        </p:spPr>
      </p:pic>
      <p:pic>
        <p:nvPicPr>
          <p:cNvPr id="23" name="Picture 22" descr="A blue paper with a black background&#10;&#10;Description automatically generated">
            <a:extLst>
              <a:ext uri="{FF2B5EF4-FFF2-40B4-BE49-F238E27FC236}">
                <a16:creationId xmlns:a16="http://schemas.microsoft.com/office/drawing/2014/main" id="{3BC9464F-060A-BDF2-A424-B1F697BE0A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" y="2895553"/>
            <a:ext cx="732216" cy="7336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240DEC-DC06-AF52-1459-46A41CEA0227}"/>
              </a:ext>
            </a:extLst>
          </p:cNvPr>
          <p:cNvSpPr txBox="1"/>
          <p:nvPr/>
        </p:nvSpPr>
        <p:spPr>
          <a:xfrm>
            <a:off x="2751713" y="169088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Factory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AE08B0-788C-93A6-945B-9655860B7808}"/>
              </a:ext>
            </a:extLst>
          </p:cNvPr>
          <p:cNvSpPr txBox="1"/>
          <p:nvPr/>
        </p:nvSpPr>
        <p:spPr>
          <a:xfrm>
            <a:off x="144876" y="1697947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Microsoft Fabric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B6E33-5050-BC70-CCEC-C00C7464AD7B}"/>
              </a:ext>
            </a:extLst>
          </p:cNvPr>
          <p:cNvSpPr txBox="1"/>
          <p:nvPr/>
        </p:nvSpPr>
        <p:spPr>
          <a:xfrm>
            <a:off x="46068" y="3659241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Synapse Real-time Analytics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9B83F0-9AAD-1B40-D54C-9C0468FD7969}"/>
              </a:ext>
            </a:extLst>
          </p:cNvPr>
          <p:cNvSpPr txBox="1"/>
          <p:nvPr/>
        </p:nvSpPr>
        <p:spPr>
          <a:xfrm>
            <a:off x="5711580" y="1697947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Activator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106012-8568-9905-8E15-1C653507383A}"/>
              </a:ext>
            </a:extLst>
          </p:cNvPr>
          <p:cNvSpPr txBox="1"/>
          <p:nvPr/>
        </p:nvSpPr>
        <p:spPr>
          <a:xfrm>
            <a:off x="8202155" y="1689782"/>
            <a:ext cx="169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Synapse Data Warehouse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6ADBC-9D42-D38D-C8E2-CA97B46738B0}"/>
              </a:ext>
            </a:extLst>
          </p:cNvPr>
          <p:cNvSpPr txBox="1"/>
          <p:nvPr/>
        </p:nvSpPr>
        <p:spPr>
          <a:xfrm>
            <a:off x="10640660" y="1689782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Lake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BEFC37-0365-636B-DC1B-6F455C15C24B}"/>
              </a:ext>
            </a:extLst>
          </p:cNvPr>
          <p:cNvSpPr txBox="1"/>
          <p:nvPr/>
        </p:nvSpPr>
        <p:spPr>
          <a:xfrm>
            <a:off x="2871218" y="365924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Factory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01CE9F-49A2-4B86-405B-A63B7F63CC61}"/>
              </a:ext>
            </a:extLst>
          </p:cNvPr>
          <p:cNvSpPr txBox="1"/>
          <p:nvPr/>
        </p:nvSpPr>
        <p:spPr>
          <a:xfrm>
            <a:off x="5641870" y="362412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46E03-273E-0436-0C4B-3C9F42E4B6F0}"/>
              </a:ext>
            </a:extLst>
          </p:cNvPr>
          <p:cNvSpPr txBox="1"/>
          <p:nvPr/>
        </p:nvSpPr>
        <p:spPr>
          <a:xfrm>
            <a:off x="8352908" y="3624124"/>
            <a:ext cx="160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Synapse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580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ED1F123-3883-CA44-5B61-158737680062}"/>
              </a:ext>
            </a:extLst>
          </p:cNvPr>
          <p:cNvGrpSpPr/>
          <p:nvPr/>
        </p:nvGrpSpPr>
        <p:grpSpPr>
          <a:xfrm>
            <a:off x="9388494" y="5672402"/>
            <a:ext cx="1281792" cy="812243"/>
            <a:chOff x="7624145" y="3024906"/>
            <a:chExt cx="1281792" cy="812243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3FF224C-000D-74FC-B888-5EC7B81D4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26921" y="3024906"/>
              <a:ext cx="609600" cy="60960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4F849CA-12D5-648C-D7DD-B402BAC9851B}"/>
                </a:ext>
              </a:extLst>
            </p:cNvPr>
            <p:cNvSpPr txBox="1"/>
            <p:nvPr/>
          </p:nvSpPr>
          <p:spPr>
            <a:xfrm>
              <a:off x="7624145" y="3529372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Apps</a:t>
              </a:r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62254F0-92DC-64A3-DC3C-09DF7F03A3E7}"/>
              </a:ext>
            </a:extLst>
          </p:cNvPr>
          <p:cNvGrpSpPr/>
          <p:nvPr/>
        </p:nvGrpSpPr>
        <p:grpSpPr>
          <a:xfrm>
            <a:off x="10665918" y="1330637"/>
            <a:ext cx="1281792" cy="1058394"/>
            <a:chOff x="21866" y="327837"/>
            <a:chExt cx="1281792" cy="1058394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BDB04705-5614-AA3B-7519-32F1D3A9B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330" y="327837"/>
              <a:ext cx="609600" cy="6096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141874-0509-D58D-16B4-5157846BA500}"/>
                </a:ext>
              </a:extLst>
            </p:cNvPr>
            <p:cNvSpPr txBox="1"/>
            <p:nvPr/>
          </p:nvSpPr>
          <p:spPr>
            <a:xfrm>
              <a:off x="21866" y="863011"/>
              <a:ext cx="128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Snowflake Mount</a:t>
              </a:r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D66D25-BB6D-92E4-0951-DB3131045796}"/>
              </a:ext>
            </a:extLst>
          </p:cNvPr>
          <p:cNvGrpSpPr/>
          <p:nvPr/>
        </p:nvGrpSpPr>
        <p:grpSpPr>
          <a:xfrm>
            <a:off x="9303110" y="303292"/>
            <a:ext cx="1281792" cy="1066047"/>
            <a:chOff x="1191449" y="368595"/>
            <a:chExt cx="1281792" cy="1066047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AC2E0658-9529-3AD9-FB82-18559A66F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8177" y="368595"/>
              <a:ext cx="609600" cy="6096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9C2F359-25E2-3867-C8DA-E73051773A0B}"/>
                </a:ext>
              </a:extLst>
            </p:cNvPr>
            <p:cNvSpPr txBox="1"/>
            <p:nvPr/>
          </p:nvSpPr>
          <p:spPr>
            <a:xfrm>
              <a:off x="1191449" y="911422"/>
              <a:ext cx="128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Paginated Report</a:t>
              </a:r>
              <a:endParaRPr lang="en-US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5ACBC80-D5D5-4D31-3CBD-8E851228CD3A}"/>
              </a:ext>
            </a:extLst>
          </p:cNvPr>
          <p:cNvGrpSpPr/>
          <p:nvPr/>
        </p:nvGrpSpPr>
        <p:grpSpPr>
          <a:xfrm>
            <a:off x="6119364" y="1417067"/>
            <a:ext cx="1449666" cy="905709"/>
            <a:chOff x="2745796" y="237462"/>
            <a:chExt cx="1449666" cy="90570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0E038029-166E-3C74-420F-324F4F988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57870" y="237462"/>
              <a:ext cx="609600" cy="60960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A2BC1B-0376-9CAA-CF85-D09DF6DC80A7}"/>
                </a:ext>
              </a:extLst>
            </p:cNvPr>
            <p:cNvSpPr txBox="1"/>
            <p:nvPr/>
          </p:nvSpPr>
          <p:spPr>
            <a:xfrm>
              <a:off x="2745796" y="835394"/>
              <a:ext cx="1449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KQL Query Set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E804F21-0299-FA8F-2122-E03EC51ECD05}"/>
              </a:ext>
            </a:extLst>
          </p:cNvPr>
          <p:cNvGrpSpPr/>
          <p:nvPr/>
        </p:nvGrpSpPr>
        <p:grpSpPr>
          <a:xfrm>
            <a:off x="1539698" y="1553688"/>
            <a:ext cx="1281792" cy="1071295"/>
            <a:chOff x="4274889" y="194929"/>
            <a:chExt cx="1281792" cy="1071295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8331DDBB-FB9B-0D5B-0620-8BFBD5F7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10985" y="194929"/>
              <a:ext cx="609600" cy="6096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1D06D1-7A92-E1D5-4926-C37FE4CD2A3B}"/>
                </a:ext>
              </a:extLst>
            </p:cNvPr>
            <p:cNvSpPr txBox="1"/>
            <p:nvPr/>
          </p:nvSpPr>
          <p:spPr>
            <a:xfrm>
              <a:off x="4274889" y="743004"/>
              <a:ext cx="128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External Dataflow</a:t>
              </a:r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D51A4D9-9AA1-81CF-9316-8009BCD5652F}"/>
              </a:ext>
            </a:extLst>
          </p:cNvPr>
          <p:cNvGrpSpPr/>
          <p:nvPr/>
        </p:nvGrpSpPr>
        <p:grpSpPr>
          <a:xfrm>
            <a:off x="120953" y="1606883"/>
            <a:ext cx="1281792" cy="829618"/>
            <a:chOff x="6130045" y="253411"/>
            <a:chExt cx="1281792" cy="829618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B756227C-F1BD-BAF1-52A0-2B5D52DA4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66366" y="253411"/>
              <a:ext cx="609600" cy="6096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0B59285-7C2B-03AF-49E5-8F857BBB6F3E}"/>
                </a:ext>
              </a:extLst>
            </p:cNvPr>
            <p:cNvSpPr txBox="1"/>
            <p:nvPr/>
          </p:nvSpPr>
          <p:spPr>
            <a:xfrm>
              <a:off x="6130045" y="775252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Dataset</a:t>
              </a:r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B143121-9EDF-6A9E-0A36-2494F6C6169D}"/>
              </a:ext>
            </a:extLst>
          </p:cNvPr>
          <p:cNvGrpSpPr/>
          <p:nvPr/>
        </p:nvGrpSpPr>
        <p:grpSpPr>
          <a:xfrm>
            <a:off x="3002400" y="1428014"/>
            <a:ext cx="1281792" cy="1053386"/>
            <a:chOff x="7680626" y="204674"/>
            <a:chExt cx="1281792" cy="1053386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D47A0788-F58F-B3DE-9066-A1FAB5A2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016947" y="204674"/>
              <a:ext cx="609600" cy="6096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85CC63E-A769-45FA-1559-84035938875E}"/>
                </a:ext>
              </a:extLst>
            </p:cNvPr>
            <p:cNvSpPr txBox="1"/>
            <p:nvPr/>
          </p:nvSpPr>
          <p:spPr>
            <a:xfrm>
              <a:off x="7680626" y="734840"/>
              <a:ext cx="128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Warehouse</a:t>
              </a:r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B4D985F-55FC-DF43-1738-6AB776C15D33}"/>
              </a:ext>
            </a:extLst>
          </p:cNvPr>
          <p:cNvGrpSpPr/>
          <p:nvPr/>
        </p:nvGrpSpPr>
        <p:grpSpPr>
          <a:xfrm>
            <a:off x="162302" y="2624781"/>
            <a:ext cx="1281792" cy="1045061"/>
            <a:chOff x="9224341" y="253411"/>
            <a:chExt cx="1281792" cy="1045061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3D83766-1AC3-864F-3EBC-B9AE1CB9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560437" y="253411"/>
              <a:ext cx="609600" cy="6096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62EB6C-8E7E-E2A1-CC50-06209A7243D8}"/>
                </a:ext>
              </a:extLst>
            </p:cNvPr>
            <p:cNvSpPr txBox="1"/>
            <p:nvPr/>
          </p:nvSpPr>
          <p:spPr>
            <a:xfrm>
              <a:off x="9224341" y="775252"/>
              <a:ext cx="128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Streaming Dataset</a:t>
              </a:r>
              <a:endParaRPr lang="en-US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7B885CF-1C64-928A-EFC7-DC93CF7725D5}"/>
              </a:ext>
            </a:extLst>
          </p:cNvPr>
          <p:cNvGrpSpPr/>
          <p:nvPr/>
        </p:nvGrpSpPr>
        <p:grpSpPr>
          <a:xfrm>
            <a:off x="10578924" y="269791"/>
            <a:ext cx="1281792" cy="846107"/>
            <a:chOff x="10753659" y="204674"/>
            <a:chExt cx="1281792" cy="846107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568BE51-4FB2-2435-8900-660E71153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089755" y="204674"/>
              <a:ext cx="609600" cy="60960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EFEE271-D7E8-45D0-BD4E-D5C67E074347}"/>
                </a:ext>
              </a:extLst>
            </p:cNvPr>
            <p:cNvSpPr txBox="1"/>
            <p:nvPr/>
          </p:nvSpPr>
          <p:spPr>
            <a:xfrm>
              <a:off x="10753659" y="743004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SQL DB</a:t>
              </a:r>
              <a:endParaRPr lang="en-US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625782B-14EF-8997-52E8-7E36A8AA471B}"/>
              </a:ext>
            </a:extLst>
          </p:cNvPr>
          <p:cNvGrpSpPr/>
          <p:nvPr/>
        </p:nvGrpSpPr>
        <p:grpSpPr>
          <a:xfrm>
            <a:off x="75148" y="466760"/>
            <a:ext cx="1281792" cy="1046012"/>
            <a:chOff x="-82560" y="1841204"/>
            <a:chExt cx="1281792" cy="1046012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CC6E9E8F-37E7-89BA-EEFC-2D520B0BC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51637" y="1841204"/>
              <a:ext cx="609600" cy="6096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F3B140-E503-A1C1-122A-7A136A80BF09}"/>
                </a:ext>
              </a:extLst>
            </p:cNvPr>
            <p:cNvSpPr txBox="1"/>
            <p:nvPr/>
          </p:nvSpPr>
          <p:spPr>
            <a:xfrm>
              <a:off x="-82560" y="2363996"/>
              <a:ext cx="128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Shared Dataset</a:t>
              </a:r>
              <a:endParaRPr lang="en-US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E5A4F3-1814-A575-07BA-D92B8083C408}"/>
              </a:ext>
            </a:extLst>
          </p:cNvPr>
          <p:cNvGrpSpPr/>
          <p:nvPr/>
        </p:nvGrpSpPr>
        <p:grpSpPr>
          <a:xfrm>
            <a:off x="4631966" y="430613"/>
            <a:ext cx="1281792" cy="861557"/>
            <a:chOff x="1272963" y="1947529"/>
            <a:chExt cx="1281792" cy="861557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36BB195E-9DAE-96B7-557B-3EAACC873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87792" y="1947529"/>
              <a:ext cx="609600" cy="609600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E386ED6-AD68-FFEA-850A-9E3C5D51B2EE}"/>
                </a:ext>
              </a:extLst>
            </p:cNvPr>
            <p:cNvSpPr txBox="1"/>
            <p:nvPr/>
          </p:nvSpPr>
          <p:spPr>
            <a:xfrm>
              <a:off x="1272963" y="2501309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Notebook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03E8BD3-7978-16AA-0D93-B89B02EB1ED4}"/>
              </a:ext>
            </a:extLst>
          </p:cNvPr>
          <p:cNvGrpSpPr/>
          <p:nvPr/>
        </p:nvGrpSpPr>
        <p:grpSpPr>
          <a:xfrm>
            <a:off x="3010453" y="2570302"/>
            <a:ext cx="1281792" cy="865421"/>
            <a:chOff x="2889896" y="1891709"/>
            <a:chExt cx="1281792" cy="865421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7C990406-021A-E1DD-B5E2-C6CC699CB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07486" y="1891709"/>
              <a:ext cx="609600" cy="6096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E556ADA-D53C-2C38-D8AB-F9F44DBED77D}"/>
                </a:ext>
              </a:extLst>
            </p:cNvPr>
            <p:cNvSpPr txBox="1"/>
            <p:nvPr/>
          </p:nvSpPr>
          <p:spPr>
            <a:xfrm>
              <a:off x="2889896" y="2449353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KQL Database</a:t>
              </a:r>
              <a:endParaRPr lang="en-US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5ED6486-A576-118A-E937-6D953E092C81}"/>
              </a:ext>
            </a:extLst>
          </p:cNvPr>
          <p:cNvGrpSpPr/>
          <p:nvPr/>
        </p:nvGrpSpPr>
        <p:grpSpPr>
          <a:xfrm>
            <a:off x="9355174" y="2535637"/>
            <a:ext cx="1281792" cy="869813"/>
            <a:chOff x="4351086" y="1841204"/>
            <a:chExt cx="1281792" cy="869813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35962CB-AAEA-437C-082A-80A058906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687182" y="1841204"/>
              <a:ext cx="609600" cy="60960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0C4A2D-FDC2-690A-B863-FF63212CC10B}"/>
                </a:ext>
              </a:extLst>
            </p:cNvPr>
            <p:cNvSpPr txBox="1"/>
            <p:nvPr/>
          </p:nvSpPr>
          <p:spPr>
            <a:xfrm>
              <a:off x="4351086" y="2403240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Exploration</a:t>
              </a:r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DFDA9E0-123C-8C62-4024-136D16F096B8}"/>
              </a:ext>
            </a:extLst>
          </p:cNvPr>
          <p:cNvGrpSpPr/>
          <p:nvPr/>
        </p:nvGrpSpPr>
        <p:grpSpPr>
          <a:xfrm>
            <a:off x="1604409" y="3709614"/>
            <a:ext cx="1281792" cy="791265"/>
            <a:chOff x="6061158" y="1995374"/>
            <a:chExt cx="1281792" cy="791265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37A8943-B5CC-AC18-6702-90EB79E7C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404341" y="1995374"/>
              <a:ext cx="609600" cy="60960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3CC5D7D-67A0-E6A0-BA31-C8B1004F348F}"/>
                </a:ext>
              </a:extLst>
            </p:cNvPr>
            <p:cNvSpPr txBox="1"/>
            <p:nvPr/>
          </p:nvSpPr>
          <p:spPr>
            <a:xfrm>
              <a:off x="6061158" y="2478862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Datamart</a:t>
              </a:r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5A3B51-04E4-1C67-2671-42EC14118D2F}"/>
              </a:ext>
            </a:extLst>
          </p:cNvPr>
          <p:cNvGrpSpPr/>
          <p:nvPr/>
        </p:nvGrpSpPr>
        <p:grpSpPr>
          <a:xfrm>
            <a:off x="10705226" y="2533640"/>
            <a:ext cx="1281792" cy="805005"/>
            <a:chOff x="7617940" y="2057397"/>
            <a:chExt cx="1281792" cy="805005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EDE1737-A78D-5EFC-A89E-F49F846CA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960241" y="2057397"/>
              <a:ext cx="609600" cy="6096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08BEE6-6131-D50B-6C29-3E8B4A0D4B09}"/>
                </a:ext>
              </a:extLst>
            </p:cNvPr>
            <p:cNvSpPr txBox="1"/>
            <p:nvPr/>
          </p:nvSpPr>
          <p:spPr>
            <a:xfrm>
              <a:off x="7617940" y="2554625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</a:t>
              </a:r>
              <a:endParaRPr lang="en-US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DFBA6BF-FD26-7EEB-921D-CF5E745F10B8}"/>
              </a:ext>
            </a:extLst>
          </p:cNvPr>
          <p:cNvGrpSpPr/>
          <p:nvPr/>
        </p:nvGrpSpPr>
        <p:grpSpPr>
          <a:xfrm>
            <a:off x="1557511" y="2656463"/>
            <a:ext cx="1281792" cy="1060445"/>
            <a:chOff x="9139281" y="1975883"/>
            <a:chExt cx="1281792" cy="1060445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911F52F-678F-BEDD-BCC6-7A14F8B8A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9503731" y="1975883"/>
              <a:ext cx="609600" cy="6096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9376A41-DD00-B801-25B0-D9950C45D7C7}"/>
                </a:ext>
              </a:extLst>
            </p:cNvPr>
            <p:cNvSpPr txBox="1"/>
            <p:nvPr/>
          </p:nvSpPr>
          <p:spPr>
            <a:xfrm>
              <a:off x="9139281" y="2513108"/>
              <a:ext cx="128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Streaming Dataflow</a:t>
              </a:r>
              <a:endParaRPr lang="en-US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BB5C7F6-F7BA-CD0B-E1E0-4E32A07909F7}"/>
              </a:ext>
            </a:extLst>
          </p:cNvPr>
          <p:cNvGrpSpPr/>
          <p:nvPr/>
        </p:nvGrpSpPr>
        <p:grpSpPr>
          <a:xfrm>
            <a:off x="4653384" y="3605815"/>
            <a:ext cx="1281792" cy="855354"/>
            <a:chOff x="10884794" y="2057397"/>
            <a:chExt cx="1281792" cy="85535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8EF8EB3-6AC3-32D2-6CF1-E57FD21F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1220890" y="2057397"/>
              <a:ext cx="609600" cy="6096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5ED5065-52AE-3541-CC89-7DB97912AA77}"/>
                </a:ext>
              </a:extLst>
            </p:cNvPr>
            <p:cNvSpPr txBox="1"/>
            <p:nvPr/>
          </p:nvSpPr>
          <p:spPr>
            <a:xfrm>
              <a:off x="10884794" y="2604974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Spark Job</a:t>
              </a:r>
              <a:endParaRPr lang="en-US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1B65767-4FEE-6225-DE5F-C1931C029554}"/>
              </a:ext>
            </a:extLst>
          </p:cNvPr>
          <p:cNvGrpSpPr/>
          <p:nvPr/>
        </p:nvGrpSpPr>
        <p:grpSpPr>
          <a:xfrm>
            <a:off x="9355174" y="4610650"/>
            <a:ext cx="1281792" cy="817375"/>
            <a:chOff x="11234" y="3083444"/>
            <a:chExt cx="1281792" cy="817375"/>
          </a:xfrm>
        </p:grpSpPr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438CAEBB-D7C2-226C-60AA-D4E07036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57962" y="3083444"/>
              <a:ext cx="609600" cy="609600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07149F-818F-E63A-643A-B3FD819B0522}"/>
                </a:ext>
              </a:extLst>
            </p:cNvPr>
            <p:cNvSpPr txBox="1"/>
            <p:nvPr/>
          </p:nvSpPr>
          <p:spPr>
            <a:xfrm>
              <a:off x="11234" y="3593042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Scorecard </a:t>
              </a:r>
              <a:endParaRPr lang="en-US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EAC6273-427E-9010-B1E3-4F5F094FC357}"/>
              </a:ext>
            </a:extLst>
          </p:cNvPr>
          <p:cNvGrpSpPr/>
          <p:nvPr/>
        </p:nvGrpSpPr>
        <p:grpSpPr>
          <a:xfrm>
            <a:off x="212452" y="4959275"/>
            <a:ext cx="1281792" cy="1032140"/>
            <a:chOff x="1207205" y="3117112"/>
            <a:chExt cx="1281792" cy="1032140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A75E5AC5-DADE-6C53-B318-BCCA0BB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527545" y="3117112"/>
              <a:ext cx="609600" cy="609600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8782BB-FC03-343A-2909-B9B790127C9C}"/>
                </a:ext>
              </a:extLst>
            </p:cNvPr>
            <p:cNvSpPr txBox="1"/>
            <p:nvPr/>
          </p:nvSpPr>
          <p:spPr>
            <a:xfrm>
              <a:off x="1207205" y="3626032"/>
              <a:ext cx="128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No Access Dataset</a:t>
              </a:r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89FEFC0-1C23-0D30-C109-972D006585B1}"/>
              </a:ext>
            </a:extLst>
          </p:cNvPr>
          <p:cNvGrpSpPr/>
          <p:nvPr/>
        </p:nvGrpSpPr>
        <p:grpSpPr>
          <a:xfrm>
            <a:off x="154045" y="3775853"/>
            <a:ext cx="1281792" cy="1042572"/>
            <a:chOff x="2885564" y="3241156"/>
            <a:chExt cx="1281792" cy="1042572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411CE1DF-7361-DB36-F245-0BD339650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3221660" y="3241156"/>
              <a:ext cx="609600" cy="6096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2CCCF25-6327-3490-1A33-ADAB1DC9CF8B}"/>
                </a:ext>
              </a:extLst>
            </p:cNvPr>
            <p:cNvSpPr txBox="1"/>
            <p:nvPr/>
          </p:nvSpPr>
          <p:spPr>
            <a:xfrm>
              <a:off x="2885564" y="3760508"/>
              <a:ext cx="128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External Dataset</a:t>
              </a:r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9D4E000-CF19-AAD4-AABB-59341D8ED4AB}"/>
              </a:ext>
            </a:extLst>
          </p:cNvPr>
          <p:cNvGrpSpPr/>
          <p:nvPr/>
        </p:nvGrpSpPr>
        <p:grpSpPr>
          <a:xfrm>
            <a:off x="6313038" y="4747344"/>
            <a:ext cx="1281792" cy="841611"/>
            <a:chOff x="4547435" y="3200401"/>
            <a:chExt cx="1281792" cy="841611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2E246727-01D6-B400-5569-B4D2A163B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4844897" y="3200401"/>
              <a:ext cx="609600" cy="60960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F2767C9-02DE-14EB-36BC-A0A9598A7B3D}"/>
                </a:ext>
              </a:extLst>
            </p:cNvPr>
            <p:cNvSpPr txBox="1"/>
            <p:nvPr/>
          </p:nvSpPr>
          <p:spPr>
            <a:xfrm>
              <a:off x="4547435" y="3734235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Experiment</a:t>
              </a:r>
              <a:endParaRPr lang="en-US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1BBD9BC-B641-C61D-B45F-5AF7856C5F18}"/>
              </a:ext>
            </a:extLst>
          </p:cNvPr>
          <p:cNvGrpSpPr/>
          <p:nvPr/>
        </p:nvGrpSpPr>
        <p:grpSpPr>
          <a:xfrm>
            <a:off x="4624372" y="2511673"/>
            <a:ext cx="1339816" cy="840974"/>
            <a:chOff x="6020329" y="2936356"/>
            <a:chExt cx="1339816" cy="840974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7A70AE5C-88DB-E1B6-321B-7F9C4B59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6397254" y="2936356"/>
              <a:ext cx="609600" cy="6096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B201-6676-DD02-798B-56C903330F5E}"/>
                </a:ext>
              </a:extLst>
            </p:cNvPr>
            <p:cNvSpPr txBox="1"/>
            <p:nvPr/>
          </p:nvSpPr>
          <p:spPr>
            <a:xfrm>
              <a:off x="6020329" y="3469553"/>
              <a:ext cx="133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Dataflow Gen2</a:t>
              </a:r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ABF0083-9B68-676D-FF19-A12BAAC1163F}"/>
              </a:ext>
            </a:extLst>
          </p:cNvPr>
          <p:cNvGrpSpPr/>
          <p:nvPr/>
        </p:nvGrpSpPr>
        <p:grpSpPr>
          <a:xfrm>
            <a:off x="9288934" y="1371225"/>
            <a:ext cx="1281792" cy="813389"/>
            <a:chOff x="9275735" y="3124200"/>
            <a:chExt cx="1281792" cy="813389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7109A16-96ED-1B5B-EA1F-958A3EC77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9626007" y="3124200"/>
              <a:ext cx="609600" cy="6096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C39B574-844B-0754-A035-4CEC9E70B396}"/>
                </a:ext>
              </a:extLst>
            </p:cNvPr>
            <p:cNvSpPr txBox="1"/>
            <p:nvPr/>
          </p:nvSpPr>
          <p:spPr>
            <a:xfrm>
              <a:off x="9275735" y="3629812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Dashboard</a:t>
              </a:r>
              <a:endParaRPr lang="en-US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4BE8EC2-7613-5B4C-C49C-C345FB076DAE}"/>
              </a:ext>
            </a:extLst>
          </p:cNvPr>
          <p:cNvGrpSpPr/>
          <p:nvPr/>
        </p:nvGrpSpPr>
        <p:grpSpPr>
          <a:xfrm>
            <a:off x="9367879" y="3560748"/>
            <a:ext cx="1281792" cy="824344"/>
            <a:chOff x="7123" y="4208721"/>
            <a:chExt cx="1281792" cy="824344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6E8E7B76-8952-81C0-B09B-60A80DE5C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33153" y="4208721"/>
              <a:ext cx="609600" cy="60960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001C92A-96A7-FA9C-9D43-24CB40D36B59}"/>
                </a:ext>
              </a:extLst>
            </p:cNvPr>
            <p:cNvSpPr txBox="1"/>
            <p:nvPr/>
          </p:nvSpPr>
          <p:spPr>
            <a:xfrm>
              <a:off x="7123" y="4725288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Report</a:t>
              </a:r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B1D7F2E-7536-5697-4AF6-1116558EC6E3}"/>
              </a:ext>
            </a:extLst>
          </p:cNvPr>
          <p:cNvGrpSpPr/>
          <p:nvPr/>
        </p:nvGrpSpPr>
        <p:grpSpPr>
          <a:xfrm>
            <a:off x="6282501" y="2537712"/>
            <a:ext cx="1281792" cy="834088"/>
            <a:chOff x="1264803" y="4208721"/>
            <a:chExt cx="1281792" cy="834088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F8032033-845A-2742-BCFC-17890EF2D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1623238" y="4208721"/>
              <a:ext cx="609600" cy="6096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85EEF95-B251-74F1-9C61-CC3F10D8B5F1}"/>
                </a:ext>
              </a:extLst>
            </p:cNvPr>
            <p:cNvSpPr txBox="1"/>
            <p:nvPr/>
          </p:nvSpPr>
          <p:spPr>
            <a:xfrm>
              <a:off x="1264803" y="4735032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Model</a:t>
              </a:r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770C3E-7586-1A14-D63E-3ACEE2457763}"/>
              </a:ext>
            </a:extLst>
          </p:cNvPr>
          <p:cNvGrpSpPr/>
          <p:nvPr/>
        </p:nvGrpSpPr>
        <p:grpSpPr>
          <a:xfrm>
            <a:off x="1633846" y="4763090"/>
            <a:ext cx="1281792" cy="1036175"/>
            <a:chOff x="2908541" y="4228214"/>
            <a:chExt cx="1281792" cy="1036175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2BFA5A-6F55-3097-5E58-EB15F9554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3239387" y="4228214"/>
              <a:ext cx="609600" cy="6096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8CB8688-DC09-EB3E-99DC-8D2405F91077}"/>
                </a:ext>
              </a:extLst>
            </p:cNvPr>
            <p:cNvSpPr txBox="1"/>
            <p:nvPr/>
          </p:nvSpPr>
          <p:spPr>
            <a:xfrm>
              <a:off x="2908541" y="4741169"/>
              <a:ext cx="128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External Datamart</a:t>
              </a:r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F7813AF-00DE-D5BD-9AAA-9394892304B4}"/>
              </a:ext>
            </a:extLst>
          </p:cNvPr>
          <p:cNvGrpSpPr/>
          <p:nvPr/>
        </p:nvGrpSpPr>
        <p:grpSpPr>
          <a:xfrm>
            <a:off x="6177754" y="380166"/>
            <a:ext cx="1281792" cy="886058"/>
            <a:chOff x="4584999" y="4125432"/>
            <a:chExt cx="1281792" cy="886058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7D4EA331-9F18-FE2E-C46A-B5D45B2C7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4915785" y="4125432"/>
              <a:ext cx="609600" cy="60960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ACCB643-2B65-40CD-F5EF-F7A72DF1F973}"/>
                </a:ext>
              </a:extLst>
            </p:cNvPr>
            <p:cNvSpPr txBox="1"/>
            <p:nvPr/>
          </p:nvSpPr>
          <p:spPr>
            <a:xfrm>
              <a:off x="4584999" y="4703713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KQL Script</a:t>
              </a:r>
              <a:endParaRPr lang="en-US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EFDA1D2-F9B2-0F38-FDEA-6FCC09BD1362}"/>
              </a:ext>
            </a:extLst>
          </p:cNvPr>
          <p:cNvGrpSpPr/>
          <p:nvPr/>
        </p:nvGrpSpPr>
        <p:grpSpPr>
          <a:xfrm>
            <a:off x="10656793" y="3524621"/>
            <a:ext cx="1378658" cy="1065751"/>
            <a:chOff x="9275735" y="4125432"/>
            <a:chExt cx="1378658" cy="106575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5CF4C27-D95C-998C-1840-D89C64AB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9626007" y="4125432"/>
              <a:ext cx="609600" cy="60960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F86D5CE-55BF-6064-71BC-B9C7A0E7D822}"/>
                </a:ext>
              </a:extLst>
            </p:cNvPr>
            <p:cNvSpPr txBox="1"/>
            <p:nvPr/>
          </p:nvSpPr>
          <p:spPr>
            <a:xfrm>
              <a:off x="9275735" y="4667963"/>
              <a:ext cx="1378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DB Mounted</a:t>
              </a:r>
              <a:endParaRPr lang="en-US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F7CF831-DBFE-1ED0-7F8C-313D6E146377}"/>
              </a:ext>
            </a:extLst>
          </p:cNvPr>
          <p:cNvGrpSpPr/>
          <p:nvPr/>
        </p:nvGrpSpPr>
        <p:grpSpPr>
          <a:xfrm>
            <a:off x="1494244" y="432775"/>
            <a:ext cx="1281792" cy="826687"/>
            <a:chOff x="6060778" y="4208721"/>
            <a:chExt cx="1281792" cy="826687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55EDD08-853F-C0D8-6CE4-08724F15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6397254" y="4208721"/>
              <a:ext cx="609600" cy="6096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A256DCA-2222-3273-35B4-9B2CFAEC83BE}"/>
                </a:ext>
              </a:extLst>
            </p:cNvPr>
            <p:cNvSpPr txBox="1"/>
            <p:nvPr/>
          </p:nvSpPr>
          <p:spPr>
            <a:xfrm>
              <a:off x="6060778" y="4727631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Dataflow</a:t>
              </a:r>
              <a:endParaRPr lang="en-US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DAB2E5C-0629-5D96-0552-2C4D0FFA4322}"/>
              </a:ext>
            </a:extLst>
          </p:cNvPr>
          <p:cNvGrpSpPr/>
          <p:nvPr/>
        </p:nvGrpSpPr>
        <p:grpSpPr>
          <a:xfrm>
            <a:off x="7827792" y="1374812"/>
            <a:ext cx="1281792" cy="847119"/>
            <a:chOff x="7633889" y="4115688"/>
            <a:chExt cx="1281792" cy="847119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81BD2D0C-1610-127F-D710-5D0598DB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7960241" y="4115688"/>
              <a:ext cx="609600" cy="609600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1A36D6C-6832-DECF-2A03-D290994969A7}"/>
                </a:ext>
              </a:extLst>
            </p:cNvPr>
            <p:cNvSpPr txBox="1"/>
            <p:nvPr/>
          </p:nvSpPr>
          <p:spPr>
            <a:xfrm>
              <a:off x="7633889" y="4655030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Event Stream</a:t>
              </a:r>
              <a:endParaRPr lang="en-US" dirty="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E584CCC-8F43-4749-A66C-0A948E272BCA}"/>
              </a:ext>
            </a:extLst>
          </p:cNvPr>
          <p:cNvGrpSpPr/>
          <p:nvPr/>
        </p:nvGrpSpPr>
        <p:grpSpPr>
          <a:xfrm>
            <a:off x="7870174" y="2516891"/>
            <a:ext cx="1281792" cy="823684"/>
            <a:chOff x="10620" y="5284538"/>
            <a:chExt cx="1281792" cy="823684"/>
          </a:xfrm>
        </p:grpSpPr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E336D08A-7132-EBB4-CE66-ED3BD7C50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>
              <a:off x="346716" y="5284538"/>
              <a:ext cx="609600" cy="609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BCFC7E6-16E0-A856-8491-C1C9555367D0}"/>
                </a:ext>
              </a:extLst>
            </p:cNvPr>
            <p:cNvSpPr txBox="1"/>
            <p:nvPr/>
          </p:nvSpPr>
          <p:spPr>
            <a:xfrm>
              <a:off x="10620" y="5800445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Reflex</a:t>
              </a:r>
              <a:endParaRPr lang="en-US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B18DFC3-AD22-28ED-7776-0CE3691885BF}"/>
              </a:ext>
            </a:extLst>
          </p:cNvPr>
          <p:cNvGrpSpPr/>
          <p:nvPr/>
        </p:nvGrpSpPr>
        <p:grpSpPr>
          <a:xfrm>
            <a:off x="7753058" y="287892"/>
            <a:ext cx="1281792" cy="844176"/>
            <a:chOff x="1459318" y="5300330"/>
            <a:chExt cx="1281792" cy="844176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91439DA5-7C1E-7C12-FA63-0862E502D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p:blipFill>
          <p:spPr>
            <a:xfrm>
              <a:off x="1786270" y="5300330"/>
              <a:ext cx="609600" cy="60960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D46BF8B-7843-FC6D-A78C-7E51AF95B302}"/>
                </a:ext>
              </a:extLst>
            </p:cNvPr>
            <p:cNvSpPr txBox="1"/>
            <p:nvPr/>
          </p:nvSpPr>
          <p:spPr>
            <a:xfrm>
              <a:off x="1459318" y="5836729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Links</a:t>
              </a:r>
              <a:endParaRPr lang="en-US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D2A20EB-E31D-2E42-D7FB-2DEBD1018F84}"/>
              </a:ext>
            </a:extLst>
          </p:cNvPr>
          <p:cNvGrpSpPr/>
          <p:nvPr/>
        </p:nvGrpSpPr>
        <p:grpSpPr>
          <a:xfrm>
            <a:off x="2992811" y="417996"/>
            <a:ext cx="1281792" cy="860984"/>
            <a:chOff x="2898210" y="5300330"/>
            <a:chExt cx="1281792" cy="860984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FC9873D1-EF66-C43F-D692-2E30C0743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/>
            </a:stretch>
          </p:blipFill>
          <p:spPr>
            <a:xfrm>
              <a:off x="3239387" y="5300330"/>
              <a:ext cx="609600" cy="609600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03DAA2C-5683-0828-9A7C-3101302D2F15}"/>
                </a:ext>
              </a:extLst>
            </p:cNvPr>
            <p:cNvSpPr txBox="1"/>
            <p:nvPr/>
          </p:nvSpPr>
          <p:spPr>
            <a:xfrm>
              <a:off x="2898210" y="5853537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Lakehouse</a:t>
              </a:r>
              <a:endParaRPr lang="en-US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C99FD2D-05B1-C117-3E8F-8E221F35C7AF}"/>
              </a:ext>
            </a:extLst>
          </p:cNvPr>
          <p:cNvGrpSpPr/>
          <p:nvPr/>
        </p:nvGrpSpPr>
        <p:grpSpPr>
          <a:xfrm>
            <a:off x="7956334" y="3564982"/>
            <a:ext cx="1281792" cy="1072159"/>
            <a:chOff x="4667121" y="5297673"/>
            <a:chExt cx="1281792" cy="1072159"/>
          </a:xfrm>
        </p:grpSpPr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2A7F9874-0189-226E-9EA5-DC3A1B99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5000847" y="5297673"/>
              <a:ext cx="609600" cy="6096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A42CBF2-D220-92FA-4758-A2CC0E780BE4}"/>
                </a:ext>
              </a:extLst>
            </p:cNvPr>
            <p:cNvSpPr txBox="1"/>
            <p:nvPr/>
          </p:nvSpPr>
          <p:spPr>
            <a:xfrm>
              <a:off x="4667121" y="5846612"/>
              <a:ext cx="1281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Realtime Dashboard</a:t>
              </a:r>
              <a:endParaRPr lang="en-US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A77055B-DD48-EBAA-5CFF-7BF6BDCE7492}"/>
              </a:ext>
            </a:extLst>
          </p:cNvPr>
          <p:cNvGrpSpPr/>
          <p:nvPr/>
        </p:nvGrpSpPr>
        <p:grpSpPr>
          <a:xfrm>
            <a:off x="4669524" y="1445446"/>
            <a:ext cx="1281792" cy="862782"/>
            <a:chOff x="6092500" y="5281724"/>
            <a:chExt cx="1281792" cy="862782"/>
          </a:xfrm>
        </p:grpSpPr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5E5D730E-EB62-008D-A28A-7B8008F24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6397254" y="5281724"/>
              <a:ext cx="609600" cy="6096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C1E92EE-94E8-97E5-D216-844785E760FB}"/>
                </a:ext>
              </a:extLst>
            </p:cNvPr>
            <p:cNvSpPr txBox="1"/>
            <p:nvPr/>
          </p:nvSpPr>
          <p:spPr>
            <a:xfrm>
              <a:off x="6092500" y="5836729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Pipeline</a:t>
              </a:r>
              <a:endParaRPr lang="en-US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E74821F-7301-F126-8F4B-66957FE33201}"/>
              </a:ext>
            </a:extLst>
          </p:cNvPr>
          <p:cNvGrpSpPr/>
          <p:nvPr/>
        </p:nvGrpSpPr>
        <p:grpSpPr>
          <a:xfrm>
            <a:off x="6302404" y="3605815"/>
            <a:ext cx="1281792" cy="834035"/>
            <a:chOff x="7517818" y="5281724"/>
            <a:chExt cx="1281792" cy="834035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80EFCBCC-0D87-EB0B-DE3B-97793A0E7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7864548" y="5281724"/>
              <a:ext cx="609600" cy="60960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D6D4A71-3622-2B6E-E709-F21E342F4377}"/>
                </a:ext>
              </a:extLst>
            </p:cNvPr>
            <p:cNvSpPr txBox="1"/>
            <p:nvPr/>
          </p:nvSpPr>
          <p:spPr>
            <a:xfrm>
              <a:off x="7517818" y="5807982"/>
              <a:ext cx="1281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Environment</a:t>
              </a:r>
              <a:endParaRPr lang="en-US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1FB728-2A25-29CE-5D17-5438D3FD5208}"/>
              </a:ext>
            </a:extLst>
          </p:cNvPr>
          <p:cNvGrpSpPr/>
          <p:nvPr/>
        </p:nvGrpSpPr>
        <p:grpSpPr>
          <a:xfrm>
            <a:off x="10549886" y="4654475"/>
            <a:ext cx="1652132" cy="1109616"/>
            <a:chOff x="9091401" y="5142611"/>
            <a:chExt cx="1652132" cy="1109616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57AEF40-8ECB-B351-AA20-90D6220A6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/>
            </a:stretch>
          </p:blipFill>
          <p:spPr>
            <a:xfrm>
              <a:off x="9611831" y="5142611"/>
              <a:ext cx="609600" cy="6096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23A870-DC88-AC06-1F49-A0D988129E48}"/>
                </a:ext>
              </a:extLst>
            </p:cNvPr>
            <p:cNvSpPr txBox="1"/>
            <p:nvPr/>
          </p:nvSpPr>
          <p:spPr>
            <a:xfrm>
              <a:off x="9091401" y="5729007"/>
              <a:ext cx="1652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Cosmos DB Mounted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18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87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Fabric Icons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Icons</dc:title>
  <dc:creator>Mohamed Amin</dc:creator>
  <cp:lastModifiedBy>Mohamed Amin</cp:lastModifiedBy>
  <cp:revision>3</cp:revision>
  <dcterms:created xsi:type="dcterms:W3CDTF">2024-03-25T20:55:27Z</dcterms:created>
  <dcterms:modified xsi:type="dcterms:W3CDTF">2024-03-26T15:54:08Z</dcterms:modified>
</cp:coreProperties>
</file>