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57" r:id="rId6"/>
    <p:sldId id="259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F9999"/>
    <a:srgbClr val="CC99FF"/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2815-4FD6-4A87-8EC7-C9F912E4E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F43AE-E9E4-47BA-B017-D1876FA87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DFB9D-AADD-4DD8-977B-9E89CD8F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D243-E1BE-4282-8C6A-858540B3292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C170-578A-4D02-A986-5D012B9B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4686B-A7BD-4141-8807-B1138B93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D3BA-2FA3-4AAD-BF33-1E54754C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4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7066-3539-4006-9F62-EFB387F6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DDCFB-1C8E-43B5-8D1F-6CD8D2EF1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4135C-765E-416D-9059-B2B8308C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D243-E1BE-4282-8C6A-858540B3292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16EEC-8DBF-4F5A-8013-54148455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BC2BD-8B97-4F34-A75C-9FD8AD6B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D3BA-2FA3-4AAD-BF33-1E54754C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5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50325-3248-4A62-8A61-492DFDE83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EB470-BFAD-4A6D-A992-67593DF49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7EA6A-F328-4F26-BFDA-D508E68A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D243-E1BE-4282-8C6A-858540B3292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FBDF-95F7-40A8-90C5-A9FB70F1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D03C-6BEB-4954-A666-BA80D7C2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D3BA-2FA3-4AAD-BF33-1E54754C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7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BF47-2D8B-4229-B49B-B6024070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0F5C-FF59-45F0-8464-E90B60B4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23A6-1C51-4BA7-9FE9-1F249639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D243-E1BE-4282-8C6A-858540B3292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DE8F9-536D-4355-9B72-587A91CD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BAFA8-4B54-47CA-BA2D-3003AF2F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D3BA-2FA3-4AAD-BF33-1E54754C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C81B-AABA-4DB4-9850-85DFB58B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E96E6-8A86-43BD-9221-6B0025B5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FEE49-C34B-46EA-982A-69D307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D243-E1BE-4282-8C6A-858540B3292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0E258-CE5E-44C0-9291-7267B65F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07129-A8D8-4408-85FA-0426E205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D3BA-2FA3-4AAD-BF33-1E54754C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5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8D66-DB74-4D82-9454-2CD6A80B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BE629-D6F7-4836-85CA-633ED1C7B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0E6D6-BE1C-4225-9CF8-274F8269E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603E0-3CF7-46AA-B1A8-8E204B26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D243-E1BE-4282-8C6A-858540B3292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FB6FD-30E4-410B-A680-1B03CA68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FF439-9591-4C12-A234-47A9FADA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D3BA-2FA3-4AAD-BF33-1E54754C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0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19A2-F305-4B16-8577-7528D58D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0A32D-4F7D-4D36-A39F-D641F39FE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8E441-9D3B-4D6B-8906-B1EB43020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B0184-003B-4E27-9B20-3118DB4ED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2B9AA-05DA-4761-8CBB-A9CBF60AA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32129-A63F-4CCD-9312-C9460E6B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D243-E1BE-4282-8C6A-858540B3292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68E1E-A97A-418A-B6EE-0AFF65A9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7C16B-27AF-42B9-8C7A-C4A5D3A7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D3BA-2FA3-4AAD-BF33-1E54754C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805B-4C49-4D52-A872-3B1962FE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B11F4-0F1B-4CFF-BC9D-86F2CD06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D243-E1BE-4282-8C6A-858540B3292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174C5-5619-437D-B7AA-29B4120D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D54D6-BDC8-4138-968C-02B38582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D3BA-2FA3-4AAD-BF33-1E54754C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4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81628-107D-4508-AB73-0C44038D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D243-E1BE-4282-8C6A-858540B3292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3E120-0044-42AF-9B1A-DBCEC981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523A3-D570-48D9-B91E-301813AD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D3BA-2FA3-4AAD-BF33-1E54754C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3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981B-499E-422E-A245-A84DD2F0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6DE4-481F-4138-9155-524D2285F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2E330-A4F3-4C66-87C5-6E697175E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4C59B-BEFE-4A0C-804E-164F6804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D243-E1BE-4282-8C6A-858540B3292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32B76-C9D7-485D-B973-B17ACDA9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D192-8772-4ED3-861D-FA958013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D3BA-2FA3-4AAD-BF33-1E54754C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3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DBF3-43B3-4210-9340-F7A3BF12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8E00E-2719-4054-8CDA-ADCCD1CE0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47393-F45E-4B9C-ADF7-B3E9B686F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9838C-6DE9-49AD-9977-C0918E8B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D243-E1BE-4282-8C6A-858540B3292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AF198-402F-4D8E-ADEC-9D3BA996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4A135-8003-46E9-A05E-12051B7A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D3BA-2FA3-4AAD-BF33-1E54754C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6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B9BA9-B042-4F96-BBDD-B3A60C3A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4EFC-EACA-45E0-A38E-029DA1BBC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9443E-F893-4985-ACCB-C1BA4AF65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5D243-E1BE-4282-8C6A-858540B3292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73B4A-8245-4233-8205-389BAE79E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004CD-07C7-4C27-9B30-F63EFB311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7D3BA-2FA3-4AAD-BF33-1E54754C5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0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F7AE84E-9CBD-4968-8515-054C7A3702A9}"/>
              </a:ext>
            </a:extLst>
          </p:cNvPr>
          <p:cNvSpPr/>
          <p:nvPr/>
        </p:nvSpPr>
        <p:spPr>
          <a:xfrm>
            <a:off x="2154020" y="2566372"/>
            <a:ext cx="2113180" cy="2777524"/>
          </a:xfrm>
          <a:prstGeom prst="rect">
            <a:avLst/>
          </a:prstGeom>
          <a:solidFill>
            <a:schemeClr val="bg1">
              <a:alpha val="7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9B1662B-DD69-48AD-BB15-A83B34AD5255}"/>
              </a:ext>
            </a:extLst>
          </p:cNvPr>
          <p:cNvSpPr/>
          <p:nvPr/>
        </p:nvSpPr>
        <p:spPr>
          <a:xfrm>
            <a:off x="726389" y="5346988"/>
            <a:ext cx="3540811" cy="706749"/>
          </a:xfrm>
          <a:prstGeom prst="parallelogram">
            <a:avLst>
              <a:gd name="adj" fmla="val 200813"/>
            </a:avLst>
          </a:prstGeom>
          <a:solidFill>
            <a:schemeClr val="bg1">
              <a:alpha val="7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2E6E4381-0E2C-4FCA-812C-F38631CE4FF8}"/>
              </a:ext>
            </a:extLst>
          </p:cNvPr>
          <p:cNvSpPr/>
          <p:nvPr/>
        </p:nvSpPr>
        <p:spPr>
          <a:xfrm rot="5400000" flipH="1">
            <a:off x="-305465" y="3605957"/>
            <a:ext cx="3484273" cy="1420564"/>
          </a:xfrm>
          <a:prstGeom prst="parallelogram">
            <a:avLst>
              <a:gd name="adj" fmla="val 49813"/>
            </a:avLst>
          </a:prstGeom>
          <a:solidFill>
            <a:schemeClr val="bg1">
              <a:alpha val="7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43DA20-79C1-4AD2-88FC-43D1ABB16AD4}"/>
              </a:ext>
            </a:extLst>
          </p:cNvPr>
          <p:cNvSpPr txBox="1"/>
          <p:nvPr/>
        </p:nvSpPr>
        <p:spPr>
          <a:xfrm>
            <a:off x="726389" y="6063207"/>
            <a:ext cx="159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slots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8A5D8A-1EA8-4AAD-9BCD-A045161E8B7D}"/>
              </a:ext>
            </a:extLst>
          </p:cNvPr>
          <p:cNvSpPr txBox="1"/>
          <p:nvPr/>
        </p:nvSpPr>
        <p:spPr>
          <a:xfrm rot="16200000">
            <a:off x="-245279" y="5079066"/>
            <a:ext cx="158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Room slots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F43FCC-D87A-4DF4-8910-353F02B1D7E9}"/>
              </a:ext>
            </a:extLst>
          </p:cNvPr>
          <p:cNvSpPr txBox="1"/>
          <p:nvPr/>
        </p:nvSpPr>
        <p:spPr>
          <a:xfrm rot="19997390">
            <a:off x="583480" y="2648224"/>
            <a:ext cx="1337301" cy="299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2C9E7AA-7EB8-45BE-92AB-70DFCA3948E2}"/>
              </a:ext>
            </a:extLst>
          </p:cNvPr>
          <p:cNvSpPr txBox="1"/>
          <p:nvPr/>
        </p:nvSpPr>
        <p:spPr>
          <a:xfrm>
            <a:off x="751114" y="420751"/>
            <a:ext cx="4143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Basic rules…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0CC3DC-E45F-4A67-A51D-62356F661502}"/>
              </a:ext>
            </a:extLst>
          </p:cNvPr>
          <p:cNvSpPr txBox="1"/>
          <p:nvPr/>
        </p:nvSpPr>
        <p:spPr>
          <a:xfrm>
            <a:off x="7297388" y="632426"/>
            <a:ext cx="414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a certain time, in a certain room, only </a:t>
            </a:r>
            <a:r>
              <a:rPr lang="en-US" dirty="0">
                <a:solidFill>
                  <a:srgbClr val="FF0000"/>
                </a:solidFill>
              </a:rPr>
              <a:t>one</a:t>
            </a:r>
            <a:r>
              <a:rPr lang="en-US" dirty="0"/>
              <a:t> course should be scheduled 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4213719-FBED-469F-9335-B61947FC755E}"/>
              </a:ext>
            </a:extLst>
          </p:cNvPr>
          <p:cNvGrpSpPr/>
          <p:nvPr/>
        </p:nvGrpSpPr>
        <p:grpSpPr>
          <a:xfrm>
            <a:off x="1753601" y="4052340"/>
            <a:ext cx="1684235" cy="962219"/>
            <a:chOff x="4803013" y="853702"/>
            <a:chExt cx="1684235" cy="962219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CC23B469-5F5B-49C1-BA29-25A2E918CC1E}"/>
                </a:ext>
              </a:extLst>
            </p:cNvPr>
            <p:cNvGrpSpPr/>
            <p:nvPr/>
          </p:nvGrpSpPr>
          <p:grpSpPr>
            <a:xfrm>
              <a:off x="5625165" y="853702"/>
              <a:ext cx="862083" cy="555855"/>
              <a:chOff x="3663380" y="2202909"/>
              <a:chExt cx="862083" cy="555855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31680713-BC4C-452C-8CE6-A2EF14786FB5}"/>
                  </a:ext>
                </a:extLst>
              </p:cNvPr>
              <p:cNvSpPr/>
              <p:nvPr/>
            </p:nvSpPr>
            <p:spPr>
              <a:xfrm>
                <a:off x="4272913" y="2202910"/>
                <a:ext cx="252549" cy="252549"/>
              </a:xfrm>
              <a:prstGeom prst="rect">
                <a:avLst/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Parallelogram 216">
                <a:extLst>
                  <a:ext uri="{FF2B5EF4-FFF2-40B4-BE49-F238E27FC236}">
                    <a16:creationId xmlns:a16="http://schemas.microsoft.com/office/drawing/2014/main" id="{77781DCD-4E53-4BE0-9B44-CC2B028738F0}"/>
                  </a:ext>
                </a:extLst>
              </p:cNvPr>
              <p:cNvSpPr/>
              <p:nvPr/>
            </p:nvSpPr>
            <p:spPr>
              <a:xfrm>
                <a:off x="3672029" y="2458744"/>
                <a:ext cx="853434" cy="299056"/>
              </a:xfrm>
              <a:prstGeom prst="parallelogram">
                <a:avLst>
                  <a:gd name="adj" fmla="val 200813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Parallelogram 217">
                <a:extLst>
                  <a:ext uri="{FF2B5EF4-FFF2-40B4-BE49-F238E27FC236}">
                    <a16:creationId xmlns:a16="http://schemas.microsoft.com/office/drawing/2014/main" id="{10EB7A43-79BB-4D3E-A225-4A36C7D1DF0D}"/>
                  </a:ext>
                </a:extLst>
              </p:cNvPr>
              <p:cNvSpPr/>
              <p:nvPr/>
            </p:nvSpPr>
            <p:spPr>
              <a:xfrm rot="5400000" flipH="1">
                <a:off x="3690913" y="2175800"/>
                <a:ext cx="554889" cy="609108"/>
              </a:xfrm>
              <a:prstGeom prst="parallelogram">
                <a:avLst>
                  <a:gd name="adj" fmla="val 53695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00C7D775-9E0C-413C-88D1-6DA0A874D229}"/>
                  </a:ext>
                </a:extLst>
              </p:cNvPr>
              <p:cNvSpPr/>
              <p:nvPr/>
            </p:nvSpPr>
            <p:spPr>
              <a:xfrm>
                <a:off x="3663380" y="2506215"/>
                <a:ext cx="252549" cy="252549"/>
              </a:xfrm>
              <a:prstGeom prst="rect">
                <a:avLst/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0" name="Parallelogram 219">
                <a:extLst>
                  <a:ext uri="{FF2B5EF4-FFF2-40B4-BE49-F238E27FC236}">
                    <a16:creationId xmlns:a16="http://schemas.microsoft.com/office/drawing/2014/main" id="{B3A3F632-A4B6-4963-843A-67FE3D4F5472}"/>
                  </a:ext>
                </a:extLst>
              </p:cNvPr>
              <p:cNvSpPr/>
              <p:nvPr/>
            </p:nvSpPr>
            <p:spPr>
              <a:xfrm>
                <a:off x="3672029" y="2204743"/>
                <a:ext cx="853434" cy="299056"/>
              </a:xfrm>
              <a:prstGeom prst="parallelogram">
                <a:avLst>
                  <a:gd name="adj" fmla="val 200813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Parallelogram 220">
                <a:extLst>
                  <a:ext uri="{FF2B5EF4-FFF2-40B4-BE49-F238E27FC236}">
                    <a16:creationId xmlns:a16="http://schemas.microsoft.com/office/drawing/2014/main" id="{15FDCC2E-96FE-4121-85E6-248AE88BD998}"/>
                  </a:ext>
                </a:extLst>
              </p:cNvPr>
              <p:cNvSpPr/>
              <p:nvPr/>
            </p:nvSpPr>
            <p:spPr>
              <a:xfrm rot="5400000" flipH="1">
                <a:off x="3943463" y="2175800"/>
                <a:ext cx="554889" cy="609108"/>
              </a:xfrm>
              <a:prstGeom prst="parallelogram">
                <a:avLst>
                  <a:gd name="adj" fmla="val 53695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12A1D04D-52F7-4F64-B6B7-86BCFF5B97DF}"/>
                </a:ext>
              </a:extLst>
            </p:cNvPr>
            <p:cNvGrpSpPr/>
            <p:nvPr/>
          </p:nvGrpSpPr>
          <p:grpSpPr>
            <a:xfrm>
              <a:off x="5411490" y="1150439"/>
              <a:ext cx="471837" cy="364964"/>
              <a:chOff x="6412003" y="1154662"/>
              <a:chExt cx="471837" cy="364964"/>
            </a:xfrm>
          </p:grpSpPr>
          <p:sp>
            <p:nvSpPr>
              <p:cNvPr id="210" name="Parallelogram 209">
                <a:extLst>
                  <a:ext uri="{FF2B5EF4-FFF2-40B4-BE49-F238E27FC236}">
                    <a16:creationId xmlns:a16="http://schemas.microsoft.com/office/drawing/2014/main" id="{AA8897BB-2745-4F29-B478-D027C717588C}"/>
                  </a:ext>
                </a:extLst>
              </p:cNvPr>
              <p:cNvSpPr/>
              <p:nvPr/>
            </p:nvSpPr>
            <p:spPr>
              <a:xfrm rot="5400000" flipH="1">
                <a:off x="6339685" y="1226980"/>
                <a:ext cx="363074" cy="218438"/>
              </a:xfrm>
              <a:prstGeom prst="parallelogram">
                <a:avLst>
                  <a:gd name="adj" fmla="val 50206"/>
                </a:avLst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Parallelogram 210">
                <a:extLst>
                  <a:ext uri="{FF2B5EF4-FFF2-40B4-BE49-F238E27FC236}">
                    <a16:creationId xmlns:a16="http://schemas.microsoft.com/office/drawing/2014/main" id="{A7B4CB22-2C80-457D-A9B5-82BE0A72DE1D}"/>
                  </a:ext>
                </a:extLst>
              </p:cNvPr>
              <p:cNvSpPr/>
              <p:nvPr/>
            </p:nvSpPr>
            <p:spPr>
              <a:xfrm>
                <a:off x="6412428" y="1411421"/>
                <a:ext cx="471411" cy="108205"/>
              </a:xfrm>
              <a:prstGeom prst="parallelogram">
                <a:avLst>
                  <a:gd name="adj" fmla="val 200813"/>
                </a:avLst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AB7C3736-10C4-4996-B542-6770075F6434}"/>
                  </a:ext>
                </a:extLst>
              </p:cNvPr>
              <p:cNvSpPr/>
              <p:nvPr/>
            </p:nvSpPr>
            <p:spPr>
              <a:xfrm>
                <a:off x="6630336" y="1155587"/>
                <a:ext cx="252549" cy="252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FCE2F251-CD86-4161-8FBB-0E95AFCECA7C}"/>
                  </a:ext>
                </a:extLst>
              </p:cNvPr>
              <p:cNvSpPr/>
              <p:nvPr/>
            </p:nvSpPr>
            <p:spPr>
              <a:xfrm>
                <a:off x="6412428" y="1266153"/>
                <a:ext cx="252549" cy="252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4" name="Parallelogram 213">
                <a:extLst>
                  <a:ext uri="{FF2B5EF4-FFF2-40B4-BE49-F238E27FC236}">
                    <a16:creationId xmlns:a16="http://schemas.microsoft.com/office/drawing/2014/main" id="{D47CD128-3D82-47D1-8242-0F6D70D441A5}"/>
                  </a:ext>
                </a:extLst>
              </p:cNvPr>
              <p:cNvSpPr/>
              <p:nvPr/>
            </p:nvSpPr>
            <p:spPr>
              <a:xfrm>
                <a:off x="6412428" y="1154663"/>
                <a:ext cx="471411" cy="112400"/>
              </a:xfrm>
              <a:prstGeom prst="parallelogram">
                <a:avLst>
                  <a:gd name="adj" fmla="val 200813"/>
                </a:avLst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Parallelogram 214">
                <a:extLst>
                  <a:ext uri="{FF2B5EF4-FFF2-40B4-BE49-F238E27FC236}">
                    <a16:creationId xmlns:a16="http://schemas.microsoft.com/office/drawing/2014/main" id="{56DEE95B-032F-4F24-BA83-54564BE74AB7}"/>
                  </a:ext>
                </a:extLst>
              </p:cNvPr>
              <p:cNvSpPr/>
              <p:nvPr/>
            </p:nvSpPr>
            <p:spPr>
              <a:xfrm rot="5400000" flipH="1">
                <a:off x="6593084" y="1226980"/>
                <a:ext cx="363074" cy="218438"/>
              </a:xfrm>
              <a:prstGeom prst="parallelogram">
                <a:avLst>
                  <a:gd name="adj" fmla="val 50206"/>
                </a:avLst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32DB589F-450E-4619-808B-5319675DA6F2}"/>
                </a:ext>
              </a:extLst>
            </p:cNvPr>
            <p:cNvGrpSpPr/>
            <p:nvPr/>
          </p:nvGrpSpPr>
          <p:grpSpPr>
            <a:xfrm>
              <a:off x="4803013" y="1260066"/>
              <a:ext cx="862083" cy="555855"/>
              <a:chOff x="3663380" y="2202909"/>
              <a:chExt cx="862083" cy="555855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C0335D4-E33E-42BC-A517-0A91DA960E1F}"/>
                  </a:ext>
                </a:extLst>
              </p:cNvPr>
              <p:cNvSpPr/>
              <p:nvPr/>
            </p:nvSpPr>
            <p:spPr>
              <a:xfrm>
                <a:off x="4272913" y="2202910"/>
                <a:ext cx="252549" cy="252549"/>
              </a:xfrm>
              <a:prstGeom prst="rect">
                <a:avLst/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Parallelogram 196">
                <a:extLst>
                  <a:ext uri="{FF2B5EF4-FFF2-40B4-BE49-F238E27FC236}">
                    <a16:creationId xmlns:a16="http://schemas.microsoft.com/office/drawing/2014/main" id="{037107B5-358F-475F-A46B-C5A8429240F6}"/>
                  </a:ext>
                </a:extLst>
              </p:cNvPr>
              <p:cNvSpPr/>
              <p:nvPr/>
            </p:nvSpPr>
            <p:spPr>
              <a:xfrm>
                <a:off x="3672029" y="2458744"/>
                <a:ext cx="853434" cy="299056"/>
              </a:xfrm>
              <a:prstGeom prst="parallelogram">
                <a:avLst>
                  <a:gd name="adj" fmla="val 200813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Parallelogram 205">
                <a:extLst>
                  <a:ext uri="{FF2B5EF4-FFF2-40B4-BE49-F238E27FC236}">
                    <a16:creationId xmlns:a16="http://schemas.microsoft.com/office/drawing/2014/main" id="{3012040B-D7E0-4B07-82AD-EBE95699F2B3}"/>
                  </a:ext>
                </a:extLst>
              </p:cNvPr>
              <p:cNvSpPr/>
              <p:nvPr/>
            </p:nvSpPr>
            <p:spPr>
              <a:xfrm rot="5400000" flipH="1">
                <a:off x="3690913" y="2175800"/>
                <a:ext cx="554889" cy="609108"/>
              </a:xfrm>
              <a:prstGeom prst="parallelogram">
                <a:avLst>
                  <a:gd name="adj" fmla="val 53695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B106E4DD-52CA-4B56-8102-8478CA052EC3}"/>
                  </a:ext>
                </a:extLst>
              </p:cNvPr>
              <p:cNvSpPr/>
              <p:nvPr/>
            </p:nvSpPr>
            <p:spPr>
              <a:xfrm>
                <a:off x="3663380" y="2506215"/>
                <a:ext cx="252549" cy="252549"/>
              </a:xfrm>
              <a:prstGeom prst="rect">
                <a:avLst/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8" name="Parallelogram 207">
                <a:extLst>
                  <a:ext uri="{FF2B5EF4-FFF2-40B4-BE49-F238E27FC236}">
                    <a16:creationId xmlns:a16="http://schemas.microsoft.com/office/drawing/2014/main" id="{D9073318-2ED1-4D7F-9E9C-FE0D1FF912C0}"/>
                  </a:ext>
                </a:extLst>
              </p:cNvPr>
              <p:cNvSpPr/>
              <p:nvPr/>
            </p:nvSpPr>
            <p:spPr>
              <a:xfrm>
                <a:off x="3672029" y="2204743"/>
                <a:ext cx="853434" cy="299056"/>
              </a:xfrm>
              <a:prstGeom prst="parallelogram">
                <a:avLst>
                  <a:gd name="adj" fmla="val 200813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Parallelogram 208">
                <a:extLst>
                  <a:ext uri="{FF2B5EF4-FFF2-40B4-BE49-F238E27FC236}">
                    <a16:creationId xmlns:a16="http://schemas.microsoft.com/office/drawing/2014/main" id="{81E91DCD-8AC1-41E9-A379-45408214635C}"/>
                  </a:ext>
                </a:extLst>
              </p:cNvPr>
              <p:cNvSpPr/>
              <p:nvPr/>
            </p:nvSpPr>
            <p:spPr>
              <a:xfrm rot="5400000" flipH="1">
                <a:off x="3943463" y="2175800"/>
                <a:ext cx="554889" cy="609108"/>
              </a:xfrm>
              <a:prstGeom prst="parallelogram">
                <a:avLst>
                  <a:gd name="adj" fmla="val 53695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88DB5F2-090B-49D4-ABCA-FCCD2B2DD59A}"/>
              </a:ext>
            </a:extLst>
          </p:cNvPr>
          <p:cNvSpPr/>
          <p:nvPr/>
        </p:nvSpPr>
        <p:spPr>
          <a:xfrm>
            <a:off x="726389" y="3280851"/>
            <a:ext cx="2113180" cy="2777524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916687B-993B-4691-A794-A24E66D06FF7}"/>
              </a:ext>
            </a:extLst>
          </p:cNvPr>
          <p:cNvSpPr/>
          <p:nvPr/>
        </p:nvSpPr>
        <p:spPr>
          <a:xfrm>
            <a:off x="726389" y="2574102"/>
            <a:ext cx="3540811" cy="706749"/>
          </a:xfrm>
          <a:prstGeom prst="parallelogram">
            <a:avLst>
              <a:gd name="adj" fmla="val 200813"/>
            </a:avLst>
          </a:prstGeom>
          <a:solidFill>
            <a:schemeClr val="bg1">
              <a:alpha val="5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F9208EA-34DA-4766-86BC-5B706551368C}"/>
              </a:ext>
            </a:extLst>
          </p:cNvPr>
          <p:cNvSpPr/>
          <p:nvPr/>
        </p:nvSpPr>
        <p:spPr>
          <a:xfrm rot="5400000" flipH="1">
            <a:off x="1814781" y="3605956"/>
            <a:ext cx="3484273" cy="1420564"/>
          </a:xfrm>
          <a:prstGeom prst="parallelogram">
            <a:avLst>
              <a:gd name="adj" fmla="val 49813"/>
            </a:avLst>
          </a:prstGeom>
          <a:solidFill>
            <a:schemeClr val="bg1">
              <a:alpha val="5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65CA7380-0B47-46B5-A7D7-87AEF349CE58}"/>
              </a:ext>
            </a:extLst>
          </p:cNvPr>
          <p:cNvGrpSpPr/>
          <p:nvPr/>
        </p:nvGrpSpPr>
        <p:grpSpPr>
          <a:xfrm>
            <a:off x="5112419" y="531656"/>
            <a:ext cx="1684235" cy="962219"/>
            <a:chOff x="4803013" y="853702"/>
            <a:chExt cx="1684235" cy="962219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4AA0CCB-024F-4001-9D95-2D8DA8ED76C1}"/>
                </a:ext>
              </a:extLst>
            </p:cNvPr>
            <p:cNvGrpSpPr/>
            <p:nvPr/>
          </p:nvGrpSpPr>
          <p:grpSpPr>
            <a:xfrm>
              <a:off x="5625165" y="853702"/>
              <a:ext cx="862083" cy="555855"/>
              <a:chOff x="3663380" y="2202909"/>
              <a:chExt cx="862083" cy="555855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7423A58C-FC4F-49D8-8C81-937616F6E672}"/>
                  </a:ext>
                </a:extLst>
              </p:cNvPr>
              <p:cNvSpPr/>
              <p:nvPr/>
            </p:nvSpPr>
            <p:spPr>
              <a:xfrm>
                <a:off x="4272913" y="2202910"/>
                <a:ext cx="252549" cy="252549"/>
              </a:xfrm>
              <a:prstGeom prst="rect">
                <a:avLst/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9" name="Parallelogram 238">
                <a:extLst>
                  <a:ext uri="{FF2B5EF4-FFF2-40B4-BE49-F238E27FC236}">
                    <a16:creationId xmlns:a16="http://schemas.microsoft.com/office/drawing/2014/main" id="{B58D13BE-7C9F-45E1-B552-BFFF4689BAA0}"/>
                  </a:ext>
                </a:extLst>
              </p:cNvPr>
              <p:cNvSpPr/>
              <p:nvPr/>
            </p:nvSpPr>
            <p:spPr>
              <a:xfrm>
                <a:off x="3672029" y="2458744"/>
                <a:ext cx="853434" cy="299056"/>
              </a:xfrm>
              <a:prstGeom prst="parallelogram">
                <a:avLst>
                  <a:gd name="adj" fmla="val 200813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Parallelogram 239">
                <a:extLst>
                  <a:ext uri="{FF2B5EF4-FFF2-40B4-BE49-F238E27FC236}">
                    <a16:creationId xmlns:a16="http://schemas.microsoft.com/office/drawing/2014/main" id="{ED5EBBA6-B742-4B0D-AE73-410C43FCAAF3}"/>
                  </a:ext>
                </a:extLst>
              </p:cNvPr>
              <p:cNvSpPr/>
              <p:nvPr/>
            </p:nvSpPr>
            <p:spPr>
              <a:xfrm rot="5400000" flipH="1">
                <a:off x="3690913" y="2175800"/>
                <a:ext cx="554889" cy="609108"/>
              </a:xfrm>
              <a:prstGeom prst="parallelogram">
                <a:avLst>
                  <a:gd name="adj" fmla="val 53695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7657354-0DD4-46DE-9B42-D97439BD30FB}"/>
                  </a:ext>
                </a:extLst>
              </p:cNvPr>
              <p:cNvSpPr/>
              <p:nvPr/>
            </p:nvSpPr>
            <p:spPr>
              <a:xfrm>
                <a:off x="3663380" y="2506215"/>
                <a:ext cx="252549" cy="252549"/>
              </a:xfrm>
              <a:prstGeom prst="rect">
                <a:avLst/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2" name="Parallelogram 241">
                <a:extLst>
                  <a:ext uri="{FF2B5EF4-FFF2-40B4-BE49-F238E27FC236}">
                    <a16:creationId xmlns:a16="http://schemas.microsoft.com/office/drawing/2014/main" id="{495FF6E2-CC15-4174-AD8A-8ACCED3C3C3A}"/>
                  </a:ext>
                </a:extLst>
              </p:cNvPr>
              <p:cNvSpPr/>
              <p:nvPr/>
            </p:nvSpPr>
            <p:spPr>
              <a:xfrm>
                <a:off x="3672029" y="2204743"/>
                <a:ext cx="853434" cy="299056"/>
              </a:xfrm>
              <a:prstGeom prst="parallelogram">
                <a:avLst>
                  <a:gd name="adj" fmla="val 200813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Parallelogram 242">
                <a:extLst>
                  <a:ext uri="{FF2B5EF4-FFF2-40B4-BE49-F238E27FC236}">
                    <a16:creationId xmlns:a16="http://schemas.microsoft.com/office/drawing/2014/main" id="{08887112-AF67-4F75-BD05-0529C191811F}"/>
                  </a:ext>
                </a:extLst>
              </p:cNvPr>
              <p:cNvSpPr/>
              <p:nvPr/>
            </p:nvSpPr>
            <p:spPr>
              <a:xfrm rot="5400000" flipH="1">
                <a:off x="3943463" y="2175800"/>
                <a:ext cx="554889" cy="609108"/>
              </a:xfrm>
              <a:prstGeom prst="parallelogram">
                <a:avLst>
                  <a:gd name="adj" fmla="val 53695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63E101A3-59B2-440C-B75B-137AA37AC8DC}"/>
                </a:ext>
              </a:extLst>
            </p:cNvPr>
            <p:cNvGrpSpPr/>
            <p:nvPr/>
          </p:nvGrpSpPr>
          <p:grpSpPr>
            <a:xfrm>
              <a:off x="5411490" y="1150439"/>
              <a:ext cx="471837" cy="364964"/>
              <a:chOff x="6412003" y="1154662"/>
              <a:chExt cx="471837" cy="364964"/>
            </a:xfrm>
          </p:grpSpPr>
          <p:sp>
            <p:nvSpPr>
              <p:cNvPr id="232" name="Parallelogram 231">
                <a:extLst>
                  <a:ext uri="{FF2B5EF4-FFF2-40B4-BE49-F238E27FC236}">
                    <a16:creationId xmlns:a16="http://schemas.microsoft.com/office/drawing/2014/main" id="{BBADA53C-F2C2-4BF6-AD62-9753F41B6E43}"/>
                  </a:ext>
                </a:extLst>
              </p:cNvPr>
              <p:cNvSpPr/>
              <p:nvPr/>
            </p:nvSpPr>
            <p:spPr>
              <a:xfrm rot="5400000" flipH="1">
                <a:off x="6339685" y="1226980"/>
                <a:ext cx="363074" cy="218438"/>
              </a:xfrm>
              <a:prstGeom prst="parallelogram">
                <a:avLst>
                  <a:gd name="adj" fmla="val 50206"/>
                </a:avLst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Parallelogram 232">
                <a:extLst>
                  <a:ext uri="{FF2B5EF4-FFF2-40B4-BE49-F238E27FC236}">
                    <a16:creationId xmlns:a16="http://schemas.microsoft.com/office/drawing/2014/main" id="{95C4C764-CC20-4CB1-90D3-CF9BFA412467}"/>
                  </a:ext>
                </a:extLst>
              </p:cNvPr>
              <p:cNvSpPr/>
              <p:nvPr/>
            </p:nvSpPr>
            <p:spPr>
              <a:xfrm>
                <a:off x="6412428" y="1411421"/>
                <a:ext cx="471411" cy="108205"/>
              </a:xfrm>
              <a:prstGeom prst="parallelogram">
                <a:avLst>
                  <a:gd name="adj" fmla="val 200813"/>
                </a:avLst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5D397F37-94A2-4D47-8692-0CCDD3EB4274}"/>
                  </a:ext>
                </a:extLst>
              </p:cNvPr>
              <p:cNvSpPr/>
              <p:nvPr/>
            </p:nvSpPr>
            <p:spPr>
              <a:xfrm>
                <a:off x="6630336" y="1155587"/>
                <a:ext cx="252549" cy="252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AB53675F-02C7-4561-812C-1791C98A1913}"/>
                  </a:ext>
                </a:extLst>
              </p:cNvPr>
              <p:cNvSpPr/>
              <p:nvPr/>
            </p:nvSpPr>
            <p:spPr>
              <a:xfrm>
                <a:off x="6412428" y="1266153"/>
                <a:ext cx="252549" cy="252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6" name="Parallelogram 235">
                <a:extLst>
                  <a:ext uri="{FF2B5EF4-FFF2-40B4-BE49-F238E27FC236}">
                    <a16:creationId xmlns:a16="http://schemas.microsoft.com/office/drawing/2014/main" id="{72F976AB-73EF-4FAE-849F-CDDEE0696C54}"/>
                  </a:ext>
                </a:extLst>
              </p:cNvPr>
              <p:cNvSpPr/>
              <p:nvPr/>
            </p:nvSpPr>
            <p:spPr>
              <a:xfrm>
                <a:off x="6412428" y="1154663"/>
                <a:ext cx="471411" cy="112400"/>
              </a:xfrm>
              <a:prstGeom prst="parallelogram">
                <a:avLst>
                  <a:gd name="adj" fmla="val 200813"/>
                </a:avLst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Parallelogram 236">
                <a:extLst>
                  <a:ext uri="{FF2B5EF4-FFF2-40B4-BE49-F238E27FC236}">
                    <a16:creationId xmlns:a16="http://schemas.microsoft.com/office/drawing/2014/main" id="{A116B85D-18F9-49D9-AF4C-681BE769AA81}"/>
                  </a:ext>
                </a:extLst>
              </p:cNvPr>
              <p:cNvSpPr/>
              <p:nvPr/>
            </p:nvSpPr>
            <p:spPr>
              <a:xfrm rot="5400000" flipH="1">
                <a:off x="6593084" y="1226980"/>
                <a:ext cx="363074" cy="218438"/>
              </a:xfrm>
              <a:prstGeom prst="parallelogram">
                <a:avLst>
                  <a:gd name="adj" fmla="val 50206"/>
                </a:avLst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80A41684-EF69-4D48-BDBD-2FC8F18189B4}"/>
                </a:ext>
              </a:extLst>
            </p:cNvPr>
            <p:cNvGrpSpPr/>
            <p:nvPr/>
          </p:nvGrpSpPr>
          <p:grpSpPr>
            <a:xfrm>
              <a:off x="4803013" y="1260066"/>
              <a:ext cx="862083" cy="555855"/>
              <a:chOff x="3663380" y="2202909"/>
              <a:chExt cx="862083" cy="555855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25815F7F-E4E9-4AAD-9BFB-ABE30A5BC9B7}"/>
                  </a:ext>
                </a:extLst>
              </p:cNvPr>
              <p:cNvSpPr/>
              <p:nvPr/>
            </p:nvSpPr>
            <p:spPr>
              <a:xfrm>
                <a:off x="4272913" y="2202910"/>
                <a:ext cx="252549" cy="252549"/>
              </a:xfrm>
              <a:prstGeom prst="rect">
                <a:avLst/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Parallelogram 226">
                <a:extLst>
                  <a:ext uri="{FF2B5EF4-FFF2-40B4-BE49-F238E27FC236}">
                    <a16:creationId xmlns:a16="http://schemas.microsoft.com/office/drawing/2014/main" id="{3870EE72-2F38-41A2-BB2D-5A5E03E82A99}"/>
                  </a:ext>
                </a:extLst>
              </p:cNvPr>
              <p:cNvSpPr/>
              <p:nvPr/>
            </p:nvSpPr>
            <p:spPr>
              <a:xfrm>
                <a:off x="3672029" y="2458744"/>
                <a:ext cx="853434" cy="299056"/>
              </a:xfrm>
              <a:prstGeom prst="parallelogram">
                <a:avLst>
                  <a:gd name="adj" fmla="val 200813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Parallelogram 227">
                <a:extLst>
                  <a:ext uri="{FF2B5EF4-FFF2-40B4-BE49-F238E27FC236}">
                    <a16:creationId xmlns:a16="http://schemas.microsoft.com/office/drawing/2014/main" id="{231090D1-F594-4232-A7C3-6C8BA750023D}"/>
                  </a:ext>
                </a:extLst>
              </p:cNvPr>
              <p:cNvSpPr/>
              <p:nvPr/>
            </p:nvSpPr>
            <p:spPr>
              <a:xfrm rot="5400000" flipH="1">
                <a:off x="3690913" y="2175800"/>
                <a:ext cx="554889" cy="609108"/>
              </a:xfrm>
              <a:prstGeom prst="parallelogram">
                <a:avLst>
                  <a:gd name="adj" fmla="val 53695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B4512093-F57A-4A9C-B8F1-1BFC3BA00CE7}"/>
                  </a:ext>
                </a:extLst>
              </p:cNvPr>
              <p:cNvSpPr/>
              <p:nvPr/>
            </p:nvSpPr>
            <p:spPr>
              <a:xfrm>
                <a:off x="3663380" y="2506215"/>
                <a:ext cx="252549" cy="252549"/>
              </a:xfrm>
              <a:prstGeom prst="rect">
                <a:avLst/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0" name="Parallelogram 229">
                <a:extLst>
                  <a:ext uri="{FF2B5EF4-FFF2-40B4-BE49-F238E27FC236}">
                    <a16:creationId xmlns:a16="http://schemas.microsoft.com/office/drawing/2014/main" id="{AF1FAE1C-8D3B-44B8-AB95-810BCAB66312}"/>
                  </a:ext>
                </a:extLst>
              </p:cNvPr>
              <p:cNvSpPr/>
              <p:nvPr/>
            </p:nvSpPr>
            <p:spPr>
              <a:xfrm>
                <a:off x="3672029" y="2204743"/>
                <a:ext cx="853434" cy="299056"/>
              </a:xfrm>
              <a:prstGeom prst="parallelogram">
                <a:avLst>
                  <a:gd name="adj" fmla="val 200813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Parallelogram 230">
                <a:extLst>
                  <a:ext uri="{FF2B5EF4-FFF2-40B4-BE49-F238E27FC236}">
                    <a16:creationId xmlns:a16="http://schemas.microsoft.com/office/drawing/2014/main" id="{4D441E18-5040-4883-8702-0F23CF9BA7E3}"/>
                  </a:ext>
                </a:extLst>
              </p:cNvPr>
              <p:cNvSpPr/>
              <p:nvPr/>
            </p:nvSpPr>
            <p:spPr>
              <a:xfrm rot="5400000" flipH="1">
                <a:off x="3943463" y="2175800"/>
                <a:ext cx="554889" cy="609108"/>
              </a:xfrm>
              <a:prstGeom prst="parallelogram">
                <a:avLst>
                  <a:gd name="adj" fmla="val 53695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94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F7AE84E-9CBD-4968-8515-054C7A3702A9}"/>
              </a:ext>
            </a:extLst>
          </p:cNvPr>
          <p:cNvSpPr/>
          <p:nvPr/>
        </p:nvSpPr>
        <p:spPr>
          <a:xfrm>
            <a:off x="2154020" y="2566372"/>
            <a:ext cx="2113180" cy="2777524"/>
          </a:xfrm>
          <a:prstGeom prst="rect">
            <a:avLst/>
          </a:prstGeom>
          <a:solidFill>
            <a:schemeClr val="bg1">
              <a:alpha val="7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9B1662B-DD69-48AD-BB15-A83B34AD5255}"/>
              </a:ext>
            </a:extLst>
          </p:cNvPr>
          <p:cNvSpPr/>
          <p:nvPr/>
        </p:nvSpPr>
        <p:spPr>
          <a:xfrm>
            <a:off x="726389" y="5346988"/>
            <a:ext cx="3540811" cy="706749"/>
          </a:xfrm>
          <a:prstGeom prst="parallelogram">
            <a:avLst>
              <a:gd name="adj" fmla="val 200813"/>
            </a:avLst>
          </a:prstGeom>
          <a:solidFill>
            <a:schemeClr val="bg1">
              <a:alpha val="7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2E6E4381-0E2C-4FCA-812C-F38631CE4FF8}"/>
              </a:ext>
            </a:extLst>
          </p:cNvPr>
          <p:cNvSpPr/>
          <p:nvPr/>
        </p:nvSpPr>
        <p:spPr>
          <a:xfrm rot="5400000" flipH="1">
            <a:off x="-305465" y="3605957"/>
            <a:ext cx="3484273" cy="1420564"/>
          </a:xfrm>
          <a:prstGeom prst="parallelogram">
            <a:avLst>
              <a:gd name="adj" fmla="val 49813"/>
            </a:avLst>
          </a:prstGeom>
          <a:solidFill>
            <a:schemeClr val="bg1">
              <a:alpha val="7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43DA20-79C1-4AD2-88FC-43D1ABB16AD4}"/>
              </a:ext>
            </a:extLst>
          </p:cNvPr>
          <p:cNvSpPr txBox="1"/>
          <p:nvPr/>
        </p:nvSpPr>
        <p:spPr>
          <a:xfrm>
            <a:off x="726389" y="6063207"/>
            <a:ext cx="159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slots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8A5D8A-1EA8-4AAD-9BCD-A045161E8B7D}"/>
              </a:ext>
            </a:extLst>
          </p:cNvPr>
          <p:cNvSpPr txBox="1"/>
          <p:nvPr/>
        </p:nvSpPr>
        <p:spPr>
          <a:xfrm rot="16200000">
            <a:off x="-245279" y="5079066"/>
            <a:ext cx="158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Room slots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F43FCC-D87A-4DF4-8910-353F02B1D7E9}"/>
              </a:ext>
            </a:extLst>
          </p:cNvPr>
          <p:cNvSpPr txBox="1"/>
          <p:nvPr/>
        </p:nvSpPr>
        <p:spPr>
          <a:xfrm rot="19997390">
            <a:off x="583480" y="2648224"/>
            <a:ext cx="1337301" cy="299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B709CBF-3D54-4BEC-B112-1A886AE0C058}"/>
              </a:ext>
            </a:extLst>
          </p:cNvPr>
          <p:cNvGrpSpPr/>
          <p:nvPr/>
        </p:nvGrpSpPr>
        <p:grpSpPr>
          <a:xfrm>
            <a:off x="4951077" y="2199937"/>
            <a:ext cx="1732022" cy="2094413"/>
            <a:chOff x="4978103" y="303833"/>
            <a:chExt cx="1772707" cy="214361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081A835-BECC-463A-9C1C-732332F81FBF}"/>
                </a:ext>
              </a:extLst>
            </p:cNvPr>
            <p:cNvGrpSpPr/>
            <p:nvPr/>
          </p:nvGrpSpPr>
          <p:grpSpPr>
            <a:xfrm>
              <a:off x="4978103" y="303833"/>
              <a:ext cx="1772707" cy="2143610"/>
              <a:chOff x="4978103" y="303833"/>
              <a:chExt cx="1772707" cy="214361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8BAA911-5F91-4D86-8656-E65177DAC54B}"/>
                  </a:ext>
                </a:extLst>
              </p:cNvPr>
              <p:cNvGrpSpPr/>
              <p:nvPr/>
            </p:nvGrpSpPr>
            <p:grpSpPr>
              <a:xfrm>
                <a:off x="5232400" y="303833"/>
                <a:ext cx="1518410" cy="1888375"/>
                <a:chOff x="6096000" y="1442356"/>
                <a:chExt cx="2851514" cy="3546295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6F9F7A0-EDDF-4587-A74B-9B9759306760}"/>
                    </a:ext>
                  </a:extLst>
                </p:cNvPr>
                <p:cNvSpPr/>
                <p:nvPr/>
              </p:nvSpPr>
              <p:spPr>
                <a:xfrm>
                  <a:off x="6343650" y="1448072"/>
                  <a:ext cx="2603864" cy="342246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Parallelogram 36">
                  <a:extLst>
                    <a:ext uri="{FF2B5EF4-FFF2-40B4-BE49-F238E27FC236}">
                      <a16:creationId xmlns:a16="http://schemas.microsoft.com/office/drawing/2014/main" id="{BE156A80-DF95-4742-A456-C2222ECC5DA0}"/>
                    </a:ext>
                  </a:extLst>
                </p:cNvPr>
                <p:cNvSpPr/>
                <p:nvPr/>
              </p:nvSpPr>
              <p:spPr>
                <a:xfrm rot="5400000" flipH="1">
                  <a:off x="4452909" y="3092631"/>
                  <a:ext cx="3536769" cy="247650"/>
                </a:xfrm>
                <a:prstGeom prst="parallelogram">
                  <a:avLst>
                    <a:gd name="adj" fmla="val 49813"/>
                  </a:avLst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Parallelogram 37">
                  <a:extLst>
                    <a:ext uri="{FF2B5EF4-FFF2-40B4-BE49-F238E27FC236}">
                      <a16:creationId xmlns:a16="http://schemas.microsoft.com/office/drawing/2014/main" id="{98F27CDE-E456-48B0-AE8C-E2E85DDED478}"/>
                    </a:ext>
                  </a:extLst>
                </p:cNvPr>
                <p:cNvSpPr/>
                <p:nvPr/>
              </p:nvSpPr>
              <p:spPr>
                <a:xfrm>
                  <a:off x="6096000" y="4862920"/>
                  <a:ext cx="2851514" cy="125731"/>
                </a:xfrm>
                <a:prstGeom prst="parallelogram">
                  <a:avLst>
                    <a:gd name="adj" fmla="val 200813"/>
                  </a:avLst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66497C7-3404-4123-9B51-EE669EB0432E}"/>
                    </a:ext>
                  </a:extLst>
                </p:cNvPr>
                <p:cNvSpPr/>
                <p:nvPr/>
              </p:nvSpPr>
              <p:spPr>
                <a:xfrm>
                  <a:off x="6096000" y="1562372"/>
                  <a:ext cx="2603864" cy="342246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Parallelogram 39">
                  <a:extLst>
                    <a:ext uri="{FF2B5EF4-FFF2-40B4-BE49-F238E27FC236}">
                      <a16:creationId xmlns:a16="http://schemas.microsoft.com/office/drawing/2014/main" id="{08BA5735-0314-4AE4-BF58-D893A08C1501}"/>
                    </a:ext>
                  </a:extLst>
                </p:cNvPr>
                <p:cNvSpPr/>
                <p:nvPr/>
              </p:nvSpPr>
              <p:spPr>
                <a:xfrm rot="5400000" flipH="1">
                  <a:off x="7055304" y="3092631"/>
                  <a:ext cx="3536769" cy="247650"/>
                </a:xfrm>
                <a:prstGeom prst="parallelogram">
                  <a:avLst>
                    <a:gd name="adj" fmla="val 49813"/>
                  </a:avLst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Parallelogram 40">
                  <a:extLst>
                    <a:ext uri="{FF2B5EF4-FFF2-40B4-BE49-F238E27FC236}">
                      <a16:creationId xmlns:a16="http://schemas.microsoft.com/office/drawing/2014/main" id="{783EBF8C-965A-43B5-8880-80B4FBDBB9D6}"/>
                    </a:ext>
                  </a:extLst>
                </p:cNvPr>
                <p:cNvSpPr/>
                <p:nvPr/>
              </p:nvSpPr>
              <p:spPr>
                <a:xfrm>
                  <a:off x="6096000" y="1442356"/>
                  <a:ext cx="2851514" cy="125731"/>
                </a:xfrm>
                <a:prstGeom prst="parallelogram">
                  <a:avLst>
                    <a:gd name="adj" fmla="val 200813"/>
                  </a:avLst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511038-3456-412A-9897-7096FAFAFB7D}"/>
                  </a:ext>
                </a:extLst>
              </p:cNvPr>
              <p:cNvSpPr txBox="1"/>
              <p:nvPr/>
            </p:nvSpPr>
            <p:spPr>
              <a:xfrm>
                <a:off x="5232400" y="2139666"/>
                <a:ext cx="10978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slots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99453B-A5B8-4A58-8B12-A16D64F699DA}"/>
                  </a:ext>
                </a:extLst>
              </p:cNvPr>
              <p:cNvSpPr txBox="1"/>
              <p:nvPr/>
            </p:nvSpPr>
            <p:spPr>
              <a:xfrm rot="16200000">
                <a:off x="4583065" y="1499459"/>
                <a:ext cx="10978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Room slots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CD11F1-7B56-473D-93ED-C89EB7947562}"/>
                </a:ext>
              </a:extLst>
            </p:cNvPr>
            <p:cNvSpPr txBox="1"/>
            <p:nvPr/>
          </p:nvSpPr>
          <p:spPr>
            <a:xfrm>
              <a:off x="6005134" y="735387"/>
              <a:ext cx="32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82C9E7AA-7EB8-45BE-92AB-70DFCA3948E2}"/>
              </a:ext>
            </a:extLst>
          </p:cNvPr>
          <p:cNvSpPr txBox="1"/>
          <p:nvPr/>
        </p:nvSpPr>
        <p:spPr>
          <a:xfrm>
            <a:off x="751114" y="420751"/>
            <a:ext cx="4143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Basic rules…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6D6DF2-6820-49FA-A415-2F31683CAB2A}"/>
              </a:ext>
            </a:extLst>
          </p:cNvPr>
          <p:cNvGrpSpPr/>
          <p:nvPr/>
        </p:nvGrpSpPr>
        <p:grpSpPr>
          <a:xfrm>
            <a:off x="2563492" y="4047550"/>
            <a:ext cx="862083" cy="555855"/>
            <a:chOff x="3663380" y="2202909"/>
            <a:chExt cx="862083" cy="55585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16A8382-B129-4831-AD82-A4B138E97F15}"/>
                </a:ext>
              </a:extLst>
            </p:cNvPr>
            <p:cNvSpPr/>
            <p:nvPr/>
          </p:nvSpPr>
          <p:spPr>
            <a:xfrm>
              <a:off x="4272913" y="2202910"/>
              <a:ext cx="252549" cy="252549"/>
            </a:xfrm>
            <a:prstGeom prst="rect">
              <a:avLst/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Parallelogram 163">
              <a:extLst>
                <a:ext uri="{FF2B5EF4-FFF2-40B4-BE49-F238E27FC236}">
                  <a16:creationId xmlns:a16="http://schemas.microsoft.com/office/drawing/2014/main" id="{5D69B306-4002-4D17-8116-A7BB088A501B}"/>
                </a:ext>
              </a:extLst>
            </p:cNvPr>
            <p:cNvSpPr/>
            <p:nvPr/>
          </p:nvSpPr>
          <p:spPr>
            <a:xfrm>
              <a:off x="3672029" y="2458744"/>
              <a:ext cx="853434" cy="299056"/>
            </a:xfrm>
            <a:prstGeom prst="parallelogram">
              <a:avLst>
                <a:gd name="adj" fmla="val 200813"/>
              </a:avLst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Parallelogram 164">
              <a:extLst>
                <a:ext uri="{FF2B5EF4-FFF2-40B4-BE49-F238E27FC236}">
                  <a16:creationId xmlns:a16="http://schemas.microsoft.com/office/drawing/2014/main" id="{C871298E-7ACF-4D96-96AE-FA10DDEA8B31}"/>
                </a:ext>
              </a:extLst>
            </p:cNvPr>
            <p:cNvSpPr/>
            <p:nvPr/>
          </p:nvSpPr>
          <p:spPr>
            <a:xfrm rot="5400000" flipH="1">
              <a:off x="3690913" y="2175800"/>
              <a:ext cx="554889" cy="609108"/>
            </a:xfrm>
            <a:prstGeom prst="parallelogram">
              <a:avLst>
                <a:gd name="adj" fmla="val 53695"/>
              </a:avLst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5AE6DCA-5AE1-479C-8017-D7C49347DE4E}"/>
                </a:ext>
              </a:extLst>
            </p:cNvPr>
            <p:cNvSpPr/>
            <p:nvPr/>
          </p:nvSpPr>
          <p:spPr>
            <a:xfrm>
              <a:off x="3663380" y="2506215"/>
              <a:ext cx="252549" cy="252549"/>
            </a:xfrm>
            <a:prstGeom prst="rect">
              <a:avLst/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Parallelogram 161">
              <a:extLst>
                <a:ext uri="{FF2B5EF4-FFF2-40B4-BE49-F238E27FC236}">
                  <a16:creationId xmlns:a16="http://schemas.microsoft.com/office/drawing/2014/main" id="{6B584413-196B-403F-B78A-F789FAC074D3}"/>
                </a:ext>
              </a:extLst>
            </p:cNvPr>
            <p:cNvSpPr/>
            <p:nvPr/>
          </p:nvSpPr>
          <p:spPr>
            <a:xfrm>
              <a:off x="3672029" y="2204743"/>
              <a:ext cx="853434" cy="299056"/>
            </a:xfrm>
            <a:prstGeom prst="parallelogram">
              <a:avLst>
                <a:gd name="adj" fmla="val 200813"/>
              </a:avLst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Parallelogram 162">
              <a:extLst>
                <a:ext uri="{FF2B5EF4-FFF2-40B4-BE49-F238E27FC236}">
                  <a16:creationId xmlns:a16="http://schemas.microsoft.com/office/drawing/2014/main" id="{3E99360B-C846-43F8-B705-B8A4031F2B99}"/>
                </a:ext>
              </a:extLst>
            </p:cNvPr>
            <p:cNvSpPr/>
            <p:nvPr/>
          </p:nvSpPr>
          <p:spPr>
            <a:xfrm rot="5400000" flipH="1">
              <a:off x="3943463" y="2175800"/>
              <a:ext cx="554889" cy="609108"/>
            </a:xfrm>
            <a:prstGeom prst="parallelogram">
              <a:avLst>
                <a:gd name="adj" fmla="val 53695"/>
              </a:avLst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63E97F-C69F-4DD9-A353-E2D7B1903E5C}"/>
              </a:ext>
            </a:extLst>
          </p:cNvPr>
          <p:cNvGrpSpPr/>
          <p:nvPr/>
        </p:nvGrpSpPr>
        <p:grpSpPr>
          <a:xfrm>
            <a:off x="1343248" y="2874249"/>
            <a:ext cx="2314161" cy="2878016"/>
            <a:chOff x="6096000" y="1442356"/>
            <a:chExt cx="2851514" cy="354629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C80377-74C1-4E0F-B67C-48985C51FE45}"/>
                </a:ext>
              </a:extLst>
            </p:cNvPr>
            <p:cNvSpPr/>
            <p:nvPr/>
          </p:nvSpPr>
          <p:spPr>
            <a:xfrm>
              <a:off x="6343650" y="1448072"/>
              <a:ext cx="2603864" cy="342246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8FE9C375-BAD1-4472-9608-7BDA8D5A4DE5}"/>
                </a:ext>
              </a:extLst>
            </p:cNvPr>
            <p:cNvSpPr/>
            <p:nvPr/>
          </p:nvSpPr>
          <p:spPr>
            <a:xfrm rot="5400000" flipH="1">
              <a:off x="4452909" y="3092631"/>
              <a:ext cx="3536769" cy="247650"/>
            </a:xfrm>
            <a:prstGeom prst="parallelogram">
              <a:avLst>
                <a:gd name="adj" fmla="val 49813"/>
              </a:avLst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9AC0569C-29CE-4AF8-897B-13014CD4BD07}"/>
                </a:ext>
              </a:extLst>
            </p:cNvPr>
            <p:cNvSpPr/>
            <p:nvPr/>
          </p:nvSpPr>
          <p:spPr>
            <a:xfrm>
              <a:off x="6096000" y="4862920"/>
              <a:ext cx="2851514" cy="125731"/>
            </a:xfrm>
            <a:prstGeom prst="parallelogram">
              <a:avLst>
                <a:gd name="adj" fmla="val 200813"/>
              </a:avLst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DD1FBE-9B3F-40B4-9761-1C9AADC91D9C}"/>
                </a:ext>
              </a:extLst>
            </p:cNvPr>
            <p:cNvSpPr/>
            <p:nvPr/>
          </p:nvSpPr>
          <p:spPr>
            <a:xfrm>
              <a:off x="6096000" y="1562372"/>
              <a:ext cx="2603864" cy="342246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318C5488-8F29-4F7A-94DF-13809A62DF01}"/>
                </a:ext>
              </a:extLst>
            </p:cNvPr>
            <p:cNvSpPr/>
            <p:nvPr/>
          </p:nvSpPr>
          <p:spPr>
            <a:xfrm rot="5400000" flipH="1">
              <a:off x="7055304" y="3092631"/>
              <a:ext cx="3536769" cy="247650"/>
            </a:xfrm>
            <a:prstGeom prst="parallelogram">
              <a:avLst>
                <a:gd name="adj" fmla="val 49813"/>
              </a:avLst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732C8D9-25CD-46A8-A6D0-44B9778C6361}"/>
                </a:ext>
              </a:extLst>
            </p:cNvPr>
            <p:cNvSpPr/>
            <p:nvPr/>
          </p:nvSpPr>
          <p:spPr>
            <a:xfrm>
              <a:off x="6096000" y="1442356"/>
              <a:ext cx="2851514" cy="125731"/>
            </a:xfrm>
            <a:prstGeom prst="parallelogram">
              <a:avLst>
                <a:gd name="adj" fmla="val 200813"/>
              </a:avLst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DD724C0-ECF7-4BF6-9ACB-5ABEFA600860}"/>
              </a:ext>
            </a:extLst>
          </p:cNvPr>
          <p:cNvGrpSpPr/>
          <p:nvPr/>
        </p:nvGrpSpPr>
        <p:grpSpPr>
          <a:xfrm>
            <a:off x="1748960" y="4459669"/>
            <a:ext cx="862083" cy="555855"/>
            <a:chOff x="3663380" y="2202909"/>
            <a:chExt cx="862083" cy="555855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489ED87-C6A2-412E-B319-093074D71EA5}"/>
                </a:ext>
              </a:extLst>
            </p:cNvPr>
            <p:cNvSpPr/>
            <p:nvPr/>
          </p:nvSpPr>
          <p:spPr>
            <a:xfrm>
              <a:off x="4272913" y="2202910"/>
              <a:ext cx="252549" cy="252549"/>
            </a:xfrm>
            <a:prstGeom prst="rect">
              <a:avLst/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Parallelogram 167">
              <a:extLst>
                <a:ext uri="{FF2B5EF4-FFF2-40B4-BE49-F238E27FC236}">
                  <a16:creationId xmlns:a16="http://schemas.microsoft.com/office/drawing/2014/main" id="{2DCCB1A2-0BA8-4A5D-83E6-F59893AB61C1}"/>
                </a:ext>
              </a:extLst>
            </p:cNvPr>
            <p:cNvSpPr/>
            <p:nvPr/>
          </p:nvSpPr>
          <p:spPr>
            <a:xfrm>
              <a:off x="3672029" y="2458744"/>
              <a:ext cx="853434" cy="299056"/>
            </a:xfrm>
            <a:prstGeom prst="parallelogram">
              <a:avLst>
                <a:gd name="adj" fmla="val 200813"/>
              </a:avLst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Parallelogram 168">
              <a:extLst>
                <a:ext uri="{FF2B5EF4-FFF2-40B4-BE49-F238E27FC236}">
                  <a16:creationId xmlns:a16="http://schemas.microsoft.com/office/drawing/2014/main" id="{5579988F-A527-4F87-84A2-154AC5CE33CB}"/>
                </a:ext>
              </a:extLst>
            </p:cNvPr>
            <p:cNvSpPr/>
            <p:nvPr/>
          </p:nvSpPr>
          <p:spPr>
            <a:xfrm rot="5400000" flipH="1">
              <a:off x="3690913" y="2175800"/>
              <a:ext cx="554889" cy="609108"/>
            </a:xfrm>
            <a:prstGeom prst="parallelogram">
              <a:avLst>
                <a:gd name="adj" fmla="val 53695"/>
              </a:avLst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04B1648-AA9B-4B9C-A58A-A7183A39EB0D}"/>
                </a:ext>
              </a:extLst>
            </p:cNvPr>
            <p:cNvSpPr/>
            <p:nvPr/>
          </p:nvSpPr>
          <p:spPr>
            <a:xfrm>
              <a:off x="3663380" y="2506215"/>
              <a:ext cx="252549" cy="252549"/>
            </a:xfrm>
            <a:prstGeom prst="rect">
              <a:avLst/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1" name="Parallelogram 170">
              <a:extLst>
                <a:ext uri="{FF2B5EF4-FFF2-40B4-BE49-F238E27FC236}">
                  <a16:creationId xmlns:a16="http://schemas.microsoft.com/office/drawing/2014/main" id="{5C770725-57BB-4DFE-B141-405C85DDAF65}"/>
                </a:ext>
              </a:extLst>
            </p:cNvPr>
            <p:cNvSpPr/>
            <p:nvPr/>
          </p:nvSpPr>
          <p:spPr>
            <a:xfrm>
              <a:off x="3672029" y="2204743"/>
              <a:ext cx="853434" cy="299056"/>
            </a:xfrm>
            <a:prstGeom prst="parallelogram">
              <a:avLst>
                <a:gd name="adj" fmla="val 200813"/>
              </a:avLst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Parallelogram 171">
              <a:extLst>
                <a:ext uri="{FF2B5EF4-FFF2-40B4-BE49-F238E27FC236}">
                  <a16:creationId xmlns:a16="http://schemas.microsoft.com/office/drawing/2014/main" id="{1045B7BA-BB76-47BB-A48B-40DD02C1FDEF}"/>
                </a:ext>
              </a:extLst>
            </p:cNvPr>
            <p:cNvSpPr/>
            <p:nvPr/>
          </p:nvSpPr>
          <p:spPr>
            <a:xfrm rot="5400000" flipH="1">
              <a:off x="3943463" y="2175800"/>
              <a:ext cx="554889" cy="609108"/>
            </a:xfrm>
            <a:prstGeom prst="parallelogram">
              <a:avLst>
                <a:gd name="adj" fmla="val 53695"/>
              </a:avLst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D222A72-FCB4-408E-94D0-598F13E26599}"/>
              </a:ext>
            </a:extLst>
          </p:cNvPr>
          <p:cNvGrpSpPr/>
          <p:nvPr/>
        </p:nvGrpSpPr>
        <p:grpSpPr>
          <a:xfrm>
            <a:off x="2362978" y="4344541"/>
            <a:ext cx="471837" cy="364964"/>
            <a:chOff x="6412003" y="1154662"/>
            <a:chExt cx="471837" cy="364964"/>
          </a:xfrm>
          <a:noFill/>
        </p:grpSpPr>
        <p:sp>
          <p:nvSpPr>
            <p:cNvPr id="195" name="Parallelogram 194">
              <a:extLst>
                <a:ext uri="{FF2B5EF4-FFF2-40B4-BE49-F238E27FC236}">
                  <a16:creationId xmlns:a16="http://schemas.microsoft.com/office/drawing/2014/main" id="{84BF130D-6D2C-463B-8203-81D506A4F317}"/>
                </a:ext>
              </a:extLst>
            </p:cNvPr>
            <p:cNvSpPr/>
            <p:nvPr/>
          </p:nvSpPr>
          <p:spPr>
            <a:xfrm rot="5400000" flipH="1">
              <a:off x="6339685" y="1226980"/>
              <a:ext cx="363074" cy="218438"/>
            </a:xfrm>
            <a:prstGeom prst="parallelogram">
              <a:avLst>
                <a:gd name="adj" fmla="val 50206"/>
              </a:avLst>
            </a:prstGeom>
            <a:grpFill/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Parallelogram 195">
              <a:extLst>
                <a:ext uri="{FF2B5EF4-FFF2-40B4-BE49-F238E27FC236}">
                  <a16:creationId xmlns:a16="http://schemas.microsoft.com/office/drawing/2014/main" id="{3D20FAAC-8638-4423-903D-8359AD62D729}"/>
                </a:ext>
              </a:extLst>
            </p:cNvPr>
            <p:cNvSpPr/>
            <p:nvPr/>
          </p:nvSpPr>
          <p:spPr>
            <a:xfrm>
              <a:off x="6412428" y="1411421"/>
              <a:ext cx="471411" cy="108205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B1A8B239-C2FA-45B1-91F8-EF903DF86BAF}"/>
                </a:ext>
              </a:extLst>
            </p:cNvPr>
            <p:cNvSpPr/>
            <p:nvPr/>
          </p:nvSpPr>
          <p:spPr>
            <a:xfrm>
              <a:off x="6630336" y="1155587"/>
              <a:ext cx="252549" cy="25254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B81D08D0-DFF4-4EAE-BCEF-F0C73AB1643A}"/>
                </a:ext>
              </a:extLst>
            </p:cNvPr>
            <p:cNvSpPr/>
            <p:nvPr/>
          </p:nvSpPr>
          <p:spPr>
            <a:xfrm>
              <a:off x="6412428" y="1266153"/>
              <a:ext cx="252549" cy="25254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Parallelogram 192">
              <a:extLst>
                <a:ext uri="{FF2B5EF4-FFF2-40B4-BE49-F238E27FC236}">
                  <a16:creationId xmlns:a16="http://schemas.microsoft.com/office/drawing/2014/main" id="{244754BE-8EF0-485D-AB0C-4E20087453C9}"/>
                </a:ext>
              </a:extLst>
            </p:cNvPr>
            <p:cNvSpPr/>
            <p:nvPr/>
          </p:nvSpPr>
          <p:spPr>
            <a:xfrm>
              <a:off x="6412428" y="1154663"/>
              <a:ext cx="471411" cy="112400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Parallelogram 193">
              <a:extLst>
                <a:ext uri="{FF2B5EF4-FFF2-40B4-BE49-F238E27FC236}">
                  <a16:creationId xmlns:a16="http://schemas.microsoft.com/office/drawing/2014/main" id="{15F46AA3-9D8B-428E-8582-BE23C0BC8168}"/>
                </a:ext>
              </a:extLst>
            </p:cNvPr>
            <p:cNvSpPr/>
            <p:nvPr/>
          </p:nvSpPr>
          <p:spPr>
            <a:xfrm rot="5400000" flipH="1">
              <a:off x="6593084" y="1226980"/>
              <a:ext cx="363074" cy="218438"/>
            </a:xfrm>
            <a:prstGeom prst="parallelogram">
              <a:avLst>
                <a:gd name="adj" fmla="val 50206"/>
              </a:avLst>
            </a:prstGeom>
            <a:grpFill/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88DB5F2-090B-49D4-ABCA-FCCD2B2DD59A}"/>
              </a:ext>
            </a:extLst>
          </p:cNvPr>
          <p:cNvSpPr/>
          <p:nvPr/>
        </p:nvSpPr>
        <p:spPr>
          <a:xfrm>
            <a:off x="726389" y="3280851"/>
            <a:ext cx="2113180" cy="2777524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916687B-993B-4691-A794-A24E66D06FF7}"/>
              </a:ext>
            </a:extLst>
          </p:cNvPr>
          <p:cNvSpPr/>
          <p:nvPr/>
        </p:nvSpPr>
        <p:spPr>
          <a:xfrm>
            <a:off x="726389" y="2574102"/>
            <a:ext cx="3540811" cy="706749"/>
          </a:xfrm>
          <a:prstGeom prst="parallelogram">
            <a:avLst>
              <a:gd name="adj" fmla="val 200813"/>
            </a:avLst>
          </a:prstGeom>
          <a:solidFill>
            <a:schemeClr val="bg1">
              <a:alpha val="5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F9208EA-34DA-4766-86BC-5B706551368C}"/>
              </a:ext>
            </a:extLst>
          </p:cNvPr>
          <p:cNvSpPr/>
          <p:nvPr/>
        </p:nvSpPr>
        <p:spPr>
          <a:xfrm rot="5400000" flipH="1">
            <a:off x="1814781" y="3605956"/>
            <a:ext cx="3484273" cy="1420564"/>
          </a:xfrm>
          <a:prstGeom prst="parallelogram">
            <a:avLst>
              <a:gd name="adj" fmla="val 49813"/>
            </a:avLst>
          </a:prstGeom>
          <a:solidFill>
            <a:schemeClr val="bg1">
              <a:alpha val="5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3449D9B-B079-40BD-81EE-ED5A213D5AB6}"/>
              </a:ext>
            </a:extLst>
          </p:cNvPr>
          <p:cNvGrpSpPr/>
          <p:nvPr/>
        </p:nvGrpSpPr>
        <p:grpSpPr>
          <a:xfrm>
            <a:off x="5112419" y="531656"/>
            <a:ext cx="1684235" cy="962219"/>
            <a:chOff x="4803013" y="853702"/>
            <a:chExt cx="1684235" cy="962219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AAB705A-D254-497C-AE54-27F2DB7CB4C3}"/>
                </a:ext>
              </a:extLst>
            </p:cNvPr>
            <p:cNvGrpSpPr/>
            <p:nvPr/>
          </p:nvGrpSpPr>
          <p:grpSpPr>
            <a:xfrm>
              <a:off x="5625165" y="853702"/>
              <a:ext cx="862083" cy="555855"/>
              <a:chOff x="3663380" y="2202909"/>
              <a:chExt cx="862083" cy="555855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F79F9BA3-47D9-4996-9CEE-82B688D0164D}"/>
                  </a:ext>
                </a:extLst>
              </p:cNvPr>
              <p:cNvSpPr/>
              <p:nvPr/>
            </p:nvSpPr>
            <p:spPr>
              <a:xfrm>
                <a:off x="4272913" y="2202910"/>
                <a:ext cx="252549" cy="252549"/>
              </a:xfrm>
              <a:prstGeom prst="rect">
                <a:avLst/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Parallelogram 174">
                <a:extLst>
                  <a:ext uri="{FF2B5EF4-FFF2-40B4-BE49-F238E27FC236}">
                    <a16:creationId xmlns:a16="http://schemas.microsoft.com/office/drawing/2014/main" id="{83D10049-CDAC-4B05-BC80-8DC5A867A759}"/>
                  </a:ext>
                </a:extLst>
              </p:cNvPr>
              <p:cNvSpPr/>
              <p:nvPr/>
            </p:nvSpPr>
            <p:spPr>
              <a:xfrm>
                <a:off x="3672029" y="2458744"/>
                <a:ext cx="853434" cy="299056"/>
              </a:xfrm>
              <a:prstGeom prst="parallelogram">
                <a:avLst>
                  <a:gd name="adj" fmla="val 200813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Parallelogram 175">
                <a:extLst>
                  <a:ext uri="{FF2B5EF4-FFF2-40B4-BE49-F238E27FC236}">
                    <a16:creationId xmlns:a16="http://schemas.microsoft.com/office/drawing/2014/main" id="{8B8796BD-7ADC-4BAE-8437-7CDB02C6BD91}"/>
                  </a:ext>
                </a:extLst>
              </p:cNvPr>
              <p:cNvSpPr/>
              <p:nvPr/>
            </p:nvSpPr>
            <p:spPr>
              <a:xfrm rot="5400000" flipH="1">
                <a:off x="3690913" y="2175800"/>
                <a:ext cx="554889" cy="609108"/>
              </a:xfrm>
              <a:prstGeom prst="parallelogram">
                <a:avLst>
                  <a:gd name="adj" fmla="val 53695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2C09A5C0-1E38-4685-AF60-62676EFC5214}"/>
                  </a:ext>
                </a:extLst>
              </p:cNvPr>
              <p:cNvSpPr/>
              <p:nvPr/>
            </p:nvSpPr>
            <p:spPr>
              <a:xfrm>
                <a:off x="3663380" y="2506215"/>
                <a:ext cx="252549" cy="252549"/>
              </a:xfrm>
              <a:prstGeom prst="rect">
                <a:avLst/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Parallelogram 177">
                <a:extLst>
                  <a:ext uri="{FF2B5EF4-FFF2-40B4-BE49-F238E27FC236}">
                    <a16:creationId xmlns:a16="http://schemas.microsoft.com/office/drawing/2014/main" id="{809DA7E4-D7DC-4B57-A784-7E7D2DCA9DCD}"/>
                  </a:ext>
                </a:extLst>
              </p:cNvPr>
              <p:cNvSpPr/>
              <p:nvPr/>
            </p:nvSpPr>
            <p:spPr>
              <a:xfrm>
                <a:off x="3672029" y="2204743"/>
                <a:ext cx="853434" cy="299056"/>
              </a:xfrm>
              <a:prstGeom prst="parallelogram">
                <a:avLst>
                  <a:gd name="adj" fmla="val 200813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Parallelogram 178">
                <a:extLst>
                  <a:ext uri="{FF2B5EF4-FFF2-40B4-BE49-F238E27FC236}">
                    <a16:creationId xmlns:a16="http://schemas.microsoft.com/office/drawing/2014/main" id="{1BE099E1-22B6-468F-9413-797FDD565E32}"/>
                  </a:ext>
                </a:extLst>
              </p:cNvPr>
              <p:cNvSpPr/>
              <p:nvPr/>
            </p:nvSpPr>
            <p:spPr>
              <a:xfrm rot="5400000" flipH="1">
                <a:off x="3943463" y="2175800"/>
                <a:ext cx="554889" cy="609108"/>
              </a:xfrm>
              <a:prstGeom prst="parallelogram">
                <a:avLst>
                  <a:gd name="adj" fmla="val 53695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C5D7B189-DF40-4213-93A5-E40130A164B0}"/>
                </a:ext>
              </a:extLst>
            </p:cNvPr>
            <p:cNvGrpSpPr/>
            <p:nvPr/>
          </p:nvGrpSpPr>
          <p:grpSpPr>
            <a:xfrm>
              <a:off x="5411490" y="1150439"/>
              <a:ext cx="471837" cy="364964"/>
              <a:chOff x="6412003" y="1154662"/>
              <a:chExt cx="471837" cy="364964"/>
            </a:xfrm>
          </p:grpSpPr>
          <p:sp>
            <p:nvSpPr>
              <p:cNvPr id="200" name="Parallelogram 199">
                <a:extLst>
                  <a:ext uri="{FF2B5EF4-FFF2-40B4-BE49-F238E27FC236}">
                    <a16:creationId xmlns:a16="http://schemas.microsoft.com/office/drawing/2014/main" id="{80B074CE-1980-434E-8072-60ADE2E970F9}"/>
                  </a:ext>
                </a:extLst>
              </p:cNvPr>
              <p:cNvSpPr/>
              <p:nvPr/>
            </p:nvSpPr>
            <p:spPr>
              <a:xfrm rot="5400000" flipH="1">
                <a:off x="6339685" y="1226980"/>
                <a:ext cx="363074" cy="218438"/>
              </a:xfrm>
              <a:prstGeom prst="parallelogram">
                <a:avLst>
                  <a:gd name="adj" fmla="val 50206"/>
                </a:avLst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Parallelogram 200">
                <a:extLst>
                  <a:ext uri="{FF2B5EF4-FFF2-40B4-BE49-F238E27FC236}">
                    <a16:creationId xmlns:a16="http://schemas.microsoft.com/office/drawing/2014/main" id="{5F35F100-0732-4742-A3CF-984F23EB61FB}"/>
                  </a:ext>
                </a:extLst>
              </p:cNvPr>
              <p:cNvSpPr/>
              <p:nvPr/>
            </p:nvSpPr>
            <p:spPr>
              <a:xfrm>
                <a:off x="6412428" y="1411421"/>
                <a:ext cx="471411" cy="108205"/>
              </a:xfrm>
              <a:prstGeom prst="parallelogram">
                <a:avLst>
                  <a:gd name="adj" fmla="val 200813"/>
                </a:avLst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CBD2A4DD-E17C-48B9-8F03-E05906D143C8}"/>
                  </a:ext>
                </a:extLst>
              </p:cNvPr>
              <p:cNvSpPr/>
              <p:nvPr/>
            </p:nvSpPr>
            <p:spPr>
              <a:xfrm>
                <a:off x="6630336" y="1155587"/>
                <a:ext cx="252549" cy="252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24E437B4-A0AF-4117-A30B-968066707D2D}"/>
                  </a:ext>
                </a:extLst>
              </p:cNvPr>
              <p:cNvSpPr/>
              <p:nvPr/>
            </p:nvSpPr>
            <p:spPr>
              <a:xfrm>
                <a:off x="6412428" y="1266153"/>
                <a:ext cx="252549" cy="252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4" name="Parallelogram 203">
                <a:extLst>
                  <a:ext uri="{FF2B5EF4-FFF2-40B4-BE49-F238E27FC236}">
                    <a16:creationId xmlns:a16="http://schemas.microsoft.com/office/drawing/2014/main" id="{782FB00E-0F09-4A85-86D5-B68CC8620AA7}"/>
                  </a:ext>
                </a:extLst>
              </p:cNvPr>
              <p:cNvSpPr/>
              <p:nvPr/>
            </p:nvSpPr>
            <p:spPr>
              <a:xfrm>
                <a:off x="6412428" y="1154663"/>
                <a:ext cx="471411" cy="112400"/>
              </a:xfrm>
              <a:prstGeom prst="parallelogram">
                <a:avLst>
                  <a:gd name="adj" fmla="val 200813"/>
                </a:avLst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Parallelogram 204">
                <a:extLst>
                  <a:ext uri="{FF2B5EF4-FFF2-40B4-BE49-F238E27FC236}">
                    <a16:creationId xmlns:a16="http://schemas.microsoft.com/office/drawing/2014/main" id="{D9697AE6-BC27-4688-B337-AC2E802EF35C}"/>
                  </a:ext>
                </a:extLst>
              </p:cNvPr>
              <p:cNvSpPr/>
              <p:nvPr/>
            </p:nvSpPr>
            <p:spPr>
              <a:xfrm rot="5400000" flipH="1">
                <a:off x="6593084" y="1226980"/>
                <a:ext cx="363074" cy="218438"/>
              </a:xfrm>
              <a:prstGeom prst="parallelogram">
                <a:avLst>
                  <a:gd name="adj" fmla="val 50206"/>
                </a:avLst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240DAB41-A419-416E-96EA-0C0016C450E8}"/>
                </a:ext>
              </a:extLst>
            </p:cNvPr>
            <p:cNvGrpSpPr/>
            <p:nvPr/>
          </p:nvGrpSpPr>
          <p:grpSpPr>
            <a:xfrm>
              <a:off x="4803013" y="1260066"/>
              <a:ext cx="862083" cy="555855"/>
              <a:chOff x="3663380" y="2202909"/>
              <a:chExt cx="862083" cy="555855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DCF1ED12-55CC-49BF-AAAB-D3A4A70C798E}"/>
                  </a:ext>
                </a:extLst>
              </p:cNvPr>
              <p:cNvSpPr/>
              <p:nvPr/>
            </p:nvSpPr>
            <p:spPr>
              <a:xfrm>
                <a:off x="4272913" y="2202910"/>
                <a:ext cx="252549" cy="252549"/>
              </a:xfrm>
              <a:prstGeom prst="rect">
                <a:avLst/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Parallelogram 181">
                <a:extLst>
                  <a:ext uri="{FF2B5EF4-FFF2-40B4-BE49-F238E27FC236}">
                    <a16:creationId xmlns:a16="http://schemas.microsoft.com/office/drawing/2014/main" id="{D85FB343-05AB-40E9-A197-91586CEF3DF2}"/>
                  </a:ext>
                </a:extLst>
              </p:cNvPr>
              <p:cNvSpPr/>
              <p:nvPr/>
            </p:nvSpPr>
            <p:spPr>
              <a:xfrm>
                <a:off x="3672029" y="2458744"/>
                <a:ext cx="853434" cy="299056"/>
              </a:xfrm>
              <a:prstGeom prst="parallelogram">
                <a:avLst>
                  <a:gd name="adj" fmla="val 200813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Parallelogram 182">
                <a:extLst>
                  <a:ext uri="{FF2B5EF4-FFF2-40B4-BE49-F238E27FC236}">
                    <a16:creationId xmlns:a16="http://schemas.microsoft.com/office/drawing/2014/main" id="{0B6FA7FF-C92E-4890-8CAE-56B230826263}"/>
                  </a:ext>
                </a:extLst>
              </p:cNvPr>
              <p:cNvSpPr/>
              <p:nvPr/>
            </p:nvSpPr>
            <p:spPr>
              <a:xfrm rot="5400000" flipH="1">
                <a:off x="3690913" y="2175800"/>
                <a:ext cx="554889" cy="609108"/>
              </a:xfrm>
              <a:prstGeom prst="parallelogram">
                <a:avLst>
                  <a:gd name="adj" fmla="val 53695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05BC08E8-19BF-49D9-8BD4-CFECF359469E}"/>
                  </a:ext>
                </a:extLst>
              </p:cNvPr>
              <p:cNvSpPr/>
              <p:nvPr/>
            </p:nvSpPr>
            <p:spPr>
              <a:xfrm>
                <a:off x="3663380" y="2506215"/>
                <a:ext cx="252549" cy="252549"/>
              </a:xfrm>
              <a:prstGeom prst="rect">
                <a:avLst/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Parallelogram 184">
                <a:extLst>
                  <a:ext uri="{FF2B5EF4-FFF2-40B4-BE49-F238E27FC236}">
                    <a16:creationId xmlns:a16="http://schemas.microsoft.com/office/drawing/2014/main" id="{D46B00B3-A851-44C2-8689-AFA6F569D7DC}"/>
                  </a:ext>
                </a:extLst>
              </p:cNvPr>
              <p:cNvSpPr/>
              <p:nvPr/>
            </p:nvSpPr>
            <p:spPr>
              <a:xfrm>
                <a:off x="3672029" y="2204743"/>
                <a:ext cx="853434" cy="299056"/>
              </a:xfrm>
              <a:prstGeom prst="parallelogram">
                <a:avLst>
                  <a:gd name="adj" fmla="val 200813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Parallelogram 185">
                <a:extLst>
                  <a:ext uri="{FF2B5EF4-FFF2-40B4-BE49-F238E27FC236}">
                    <a16:creationId xmlns:a16="http://schemas.microsoft.com/office/drawing/2014/main" id="{1C183A7B-8816-4119-864D-D67C19495372}"/>
                  </a:ext>
                </a:extLst>
              </p:cNvPr>
              <p:cNvSpPr/>
              <p:nvPr/>
            </p:nvSpPr>
            <p:spPr>
              <a:xfrm rot="5400000" flipH="1">
                <a:off x="3943463" y="2175800"/>
                <a:ext cx="554889" cy="609108"/>
              </a:xfrm>
              <a:prstGeom prst="parallelogram">
                <a:avLst>
                  <a:gd name="adj" fmla="val 53695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D3987447-A7BE-4558-93A1-61C5A36F6A34}"/>
              </a:ext>
            </a:extLst>
          </p:cNvPr>
          <p:cNvSpPr txBox="1"/>
          <p:nvPr/>
        </p:nvSpPr>
        <p:spPr>
          <a:xfrm>
            <a:off x="7297388" y="2770051"/>
            <a:ext cx="414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1.5-unit courses should take </a:t>
            </a:r>
            <a:r>
              <a:rPr lang="en-US" dirty="0">
                <a:solidFill>
                  <a:srgbClr val="FF0000"/>
                </a:solidFill>
              </a:rPr>
              <a:t>up to one </a:t>
            </a:r>
            <a:r>
              <a:rPr lang="en-US" dirty="0"/>
              <a:t>slot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the D.V. volume.</a:t>
            </a:r>
          </a:p>
        </p:txBody>
      </p:sp>
    </p:spTree>
    <p:extLst>
      <p:ext uri="{BB962C8B-B14F-4D97-AF65-F5344CB8AC3E}">
        <p14:creationId xmlns:p14="http://schemas.microsoft.com/office/powerpoint/2010/main" val="122511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F7AE84E-9CBD-4968-8515-054C7A3702A9}"/>
              </a:ext>
            </a:extLst>
          </p:cNvPr>
          <p:cNvSpPr/>
          <p:nvPr/>
        </p:nvSpPr>
        <p:spPr>
          <a:xfrm>
            <a:off x="2154020" y="2566372"/>
            <a:ext cx="2113180" cy="2777524"/>
          </a:xfrm>
          <a:prstGeom prst="rect">
            <a:avLst/>
          </a:prstGeom>
          <a:solidFill>
            <a:schemeClr val="bg1">
              <a:alpha val="7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9B1662B-DD69-48AD-BB15-A83B34AD5255}"/>
              </a:ext>
            </a:extLst>
          </p:cNvPr>
          <p:cNvSpPr/>
          <p:nvPr/>
        </p:nvSpPr>
        <p:spPr>
          <a:xfrm>
            <a:off x="726389" y="5346988"/>
            <a:ext cx="3540811" cy="706749"/>
          </a:xfrm>
          <a:prstGeom prst="parallelogram">
            <a:avLst>
              <a:gd name="adj" fmla="val 200813"/>
            </a:avLst>
          </a:prstGeom>
          <a:solidFill>
            <a:schemeClr val="bg1">
              <a:alpha val="7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2E6E4381-0E2C-4FCA-812C-F38631CE4FF8}"/>
              </a:ext>
            </a:extLst>
          </p:cNvPr>
          <p:cNvSpPr/>
          <p:nvPr/>
        </p:nvSpPr>
        <p:spPr>
          <a:xfrm rot="5400000" flipH="1">
            <a:off x="-305465" y="3605957"/>
            <a:ext cx="3484273" cy="1420564"/>
          </a:xfrm>
          <a:prstGeom prst="parallelogram">
            <a:avLst>
              <a:gd name="adj" fmla="val 49813"/>
            </a:avLst>
          </a:prstGeom>
          <a:solidFill>
            <a:schemeClr val="bg1">
              <a:alpha val="7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43DA20-79C1-4AD2-88FC-43D1ABB16AD4}"/>
              </a:ext>
            </a:extLst>
          </p:cNvPr>
          <p:cNvSpPr txBox="1"/>
          <p:nvPr/>
        </p:nvSpPr>
        <p:spPr>
          <a:xfrm>
            <a:off x="726389" y="6063207"/>
            <a:ext cx="159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slots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8A5D8A-1EA8-4AAD-9BCD-A045161E8B7D}"/>
              </a:ext>
            </a:extLst>
          </p:cNvPr>
          <p:cNvSpPr txBox="1"/>
          <p:nvPr/>
        </p:nvSpPr>
        <p:spPr>
          <a:xfrm rot="16200000">
            <a:off x="-245279" y="5079066"/>
            <a:ext cx="158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Room slots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F43FCC-D87A-4DF4-8910-353F02B1D7E9}"/>
              </a:ext>
            </a:extLst>
          </p:cNvPr>
          <p:cNvSpPr txBox="1"/>
          <p:nvPr/>
        </p:nvSpPr>
        <p:spPr>
          <a:xfrm rot="19997390">
            <a:off x="583480" y="2648224"/>
            <a:ext cx="1337301" cy="299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B709CBF-3D54-4BEC-B112-1A886AE0C058}"/>
              </a:ext>
            </a:extLst>
          </p:cNvPr>
          <p:cNvGrpSpPr/>
          <p:nvPr/>
        </p:nvGrpSpPr>
        <p:grpSpPr>
          <a:xfrm>
            <a:off x="4951077" y="2199937"/>
            <a:ext cx="1732022" cy="2094413"/>
            <a:chOff x="4978103" y="303833"/>
            <a:chExt cx="1772707" cy="214361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081A835-BECC-463A-9C1C-732332F81FBF}"/>
                </a:ext>
              </a:extLst>
            </p:cNvPr>
            <p:cNvGrpSpPr/>
            <p:nvPr/>
          </p:nvGrpSpPr>
          <p:grpSpPr>
            <a:xfrm>
              <a:off x="4978103" y="303833"/>
              <a:ext cx="1772707" cy="2143610"/>
              <a:chOff x="4978103" y="303833"/>
              <a:chExt cx="1772707" cy="214361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8BAA911-5F91-4D86-8656-E65177DAC54B}"/>
                  </a:ext>
                </a:extLst>
              </p:cNvPr>
              <p:cNvGrpSpPr/>
              <p:nvPr/>
            </p:nvGrpSpPr>
            <p:grpSpPr>
              <a:xfrm>
                <a:off x="5232400" y="303833"/>
                <a:ext cx="1518410" cy="1888375"/>
                <a:chOff x="6096000" y="1442356"/>
                <a:chExt cx="2851514" cy="3546295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6F9F7A0-EDDF-4587-A74B-9B9759306760}"/>
                    </a:ext>
                  </a:extLst>
                </p:cNvPr>
                <p:cNvSpPr/>
                <p:nvPr/>
              </p:nvSpPr>
              <p:spPr>
                <a:xfrm>
                  <a:off x="6343650" y="1448072"/>
                  <a:ext cx="2603864" cy="342246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Parallelogram 36">
                  <a:extLst>
                    <a:ext uri="{FF2B5EF4-FFF2-40B4-BE49-F238E27FC236}">
                      <a16:creationId xmlns:a16="http://schemas.microsoft.com/office/drawing/2014/main" id="{BE156A80-DF95-4742-A456-C2222ECC5DA0}"/>
                    </a:ext>
                  </a:extLst>
                </p:cNvPr>
                <p:cNvSpPr/>
                <p:nvPr/>
              </p:nvSpPr>
              <p:spPr>
                <a:xfrm rot="5400000" flipH="1">
                  <a:off x="4452909" y="3092631"/>
                  <a:ext cx="3536769" cy="247650"/>
                </a:xfrm>
                <a:prstGeom prst="parallelogram">
                  <a:avLst>
                    <a:gd name="adj" fmla="val 49813"/>
                  </a:avLst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Parallelogram 37">
                  <a:extLst>
                    <a:ext uri="{FF2B5EF4-FFF2-40B4-BE49-F238E27FC236}">
                      <a16:creationId xmlns:a16="http://schemas.microsoft.com/office/drawing/2014/main" id="{98F27CDE-E456-48B0-AE8C-E2E85DDED478}"/>
                    </a:ext>
                  </a:extLst>
                </p:cNvPr>
                <p:cNvSpPr/>
                <p:nvPr/>
              </p:nvSpPr>
              <p:spPr>
                <a:xfrm>
                  <a:off x="6096000" y="4862920"/>
                  <a:ext cx="2851514" cy="125731"/>
                </a:xfrm>
                <a:prstGeom prst="parallelogram">
                  <a:avLst>
                    <a:gd name="adj" fmla="val 200813"/>
                  </a:avLst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66497C7-3404-4123-9B51-EE669EB0432E}"/>
                    </a:ext>
                  </a:extLst>
                </p:cNvPr>
                <p:cNvSpPr/>
                <p:nvPr/>
              </p:nvSpPr>
              <p:spPr>
                <a:xfrm>
                  <a:off x="6096000" y="1562372"/>
                  <a:ext cx="2603864" cy="342246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Parallelogram 39">
                  <a:extLst>
                    <a:ext uri="{FF2B5EF4-FFF2-40B4-BE49-F238E27FC236}">
                      <a16:creationId xmlns:a16="http://schemas.microsoft.com/office/drawing/2014/main" id="{08BA5735-0314-4AE4-BF58-D893A08C1501}"/>
                    </a:ext>
                  </a:extLst>
                </p:cNvPr>
                <p:cNvSpPr/>
                <p:nvPr/>
              </p:nvSpPr>
              <p:spPr>
                <a:xfrm rot="5400000" flipH="1">
                  <a:off x="7055304" y="3092631"/>
                  <a:ext cx="3536769" cy="247650"/>
                </a:xfrm>
                <a:prstGeom prst="parallelogram">
                  <a:avLst>
                    <a:gd name="adj" fmla="val 49813"/>
                  </a:avLst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Parallelogram 40">
                  <a:extLst>
                    <a:ext uri="{FF2B5EF4-FFF2-40B4-BE49-F238E27FC236}">
                      <a16:creationId xmlns:a16="http://schemas.microsoft.com/office/drawing/2014/main" id="{783EBF8C-965A-43B5-8880-80B4FBDBB9D6}"/>
                    </a:ext>
                  </a:extLst>
                </p:cNvPr>
                <p:cNvSpPr/>
                <p:nvPr/>
              </p:nvSpPr>
              <p:spPr>
                <a:xfrm>
                  <a:off x="6096000" y="1442356"/>
                  <a:ext cx="2851514" cy="125731"/>
                </a:xfrm>
                <a:prstGeom prst="parallelogram">
                  <a:avLst>
                    <a:gd name="adj" fmla="val 200813"/>
                  </a:avLst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511038-3456-412A-9897-7096FAFAFB7D}"/>
                  </a:ext>
                </a:extLst>
              </p:cNvPr>
              <p:cNvSpPr txBox="1"/>
              <p:nvPr/>
            </p:nvSpPr>
            <p:spPr>
              <a:xfrm>
                <a:off x="5232400" y="2139666"/>
                <a:ext cx="10978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slots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99453B-A5B8-4A58-8B12-A16D64F699DA}"/>
                  </a:ext>
                </a:extLst>
              </p:cNvPr>
              <p:cNvSpPr txBox="1"/>
              <p:nvPr/>
            </p:nvSpPr>
            <p:spPr>
              <a:xfrm rot="16200000">
                <a:off x="4583065" y="1499459"/>
                <a:ext cx="10978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Room slots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CD11F1-7B56-473D-93ED-C89EB7947562}"/>
                </a:ext>
              </a:extLst>
            </p:cNvPr>
            <p:cNvSpPr txBox="1"/>
            <p:nvPr/>
          </p:nvSpPr>
          <p:spPr>
            <a:xfrm>
              <a:off x="6005134" y="735387"/>
              <a:ext cx="32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4A9A1C-B0A6-4EE0-BEAB-8C864E1A8F82}"/>
              </a:ext>
            </a:extLst>
          </p:cNvPr>
          <p:cNvGrpSpPr/>
          <p:nvPr/>
        </p:nvGrpSpPr>
        <p:grpSpPr>
          <a:xfrm>
            <a:off x="5199538" y="4559587"/>
            <a:ext cx="1483561" cy="1845036"/>
            <a:chOff x="6096000" y="1442356"/>
            <a:chExt cx="2851514" cy="3546295"/>
          </a:xfrm>
          <a:solidFill>
            <a:schemeClr val="accent4">
              <a:lumMod val="60000"/>
              <a:lumOff val="40000"/>
              <a:alpha val="70000"/>
            </a:schemeClr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C56C336-C9D8-4B6C-869A-DE879745D46B}"/>
                </a:ext>
              </a:extLst>
            </p:cNvPr>
            <p:cNvSpPr/>
            <p:nvPr/>
          </p:nvSpPr>
          <p:spPr>
            <a:xfrm>
              <a:off x="6343650" y="14480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6BECF086-AFF2-4CBF-8FC2-3AFC9CC2C862}"/>
                </a:ext>
              </a:extLst>
            </p:cNvPr>
            <p:cNvSpPr/>
            <p:nvPr/>
          </p:nvSpPr>
          <p:spPr>
            <a:xfrm rot="5400000" flipH="1">
              <a:off x="4452909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66290DD9-1F1D-4C05-A24E-3BA877A62DA8}"/>
                </a:ext>
              </a:extLst>
            </p:cNvPr>
            <p:cNvSpPr/>
            <p:nvPr/>
          </p:nvSpPr>
          <p:spPr>
            <a:xfrm>
              <a:off x="6096000" y="4862920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256A3A7-DEDE-4C0B-98D2-F62AEE13A9A3}"/>
                </a:ext>
              </a:extLst>
            </p:cNvPr>
            <p:cNvSpPr/>
            <p:nvPr/>
          </p:nvSpPr>
          <p:spPr>
            <a:xfrm>
              <a:off x="6096000" y="15623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D45E28C0-49D7-4F1E-B555-E757CA584546}"/>
                </a:ext>
              </a:extLst>
            </p:cNvPr>
            <p:cNvSpPr/>
            <p:nvPr/>
          </p:nvSpPr>
          <p:spPr>
            <a:xfrm rot="5400000" flipH="1">
              <a:off x="7055304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1800354B-AD66-4594-9A72-14B466A73645}"/>
                </a:ext>
              </a:extLst>
            </p:cNvPr>
            <p:cNvSpPr/>
            <p:nvPr/>
          </p:nvSpPr>
          <p:spPr>
            <a:xfrm>
              <a:off x="6096000" y="1442356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F9EDE9D-8825-4C14-88BC-B46748B7C118}"/>
              </a:ext>
            </a:extLst>
          </p:cNvPr>
          <p:cNvSpPr txBox="1"/>
          <p:nvPr/>
        </p:nvSpPr>
        <p:spPr>
          <a:xfrm>
            <a:off x="5199538" y="6353287"/>
            <a:ext cx="1072657" cy="30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 slots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D2F39A-BC64-4ED4-9608-8F5C596255A0}"/>
              </a:ext>
            </a:extLst>
          </p:cNvPr>
          <p:cNvSpPr txBox="1"/>
          <p:nvPr/>
        </p:nvSpPr>
        <p:spPr>
          <a:xfrm rot="16200000">
            <a:off x="4565105" y="5727773"/>
            <a:ext cx="1072658" cy="30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Room slots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F6D062-6ACA-4605-AAAC-44346666B47A}"/>
              </a:ext>
            </a:extLst>
          </p:cNvPr>
          <p:cNvSpPr txBox="1"/>
          <p:nvPr/>
        </p:nvSpPr>
        <p:spPr>
          <a:xfrm>
            <a:off x="5954537" y="4994866"/>
            <a:ext cx="317658" cy="36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234982-E6B2-457F-B13E-1077B4AE6224}"/>
              </a:ext>
            </a:extLst>
          </p:cNvPr>
          <p:cNvSpPr txBox="1"/>
          <p:nvPr/>
        </p:nvSpPr>
        <p:spPr>
          <a:xfrm>
            <a:off x="5577888" y="5580549"/>
            <a:ext cx="317658" cy="36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2C9E7AA-7EB8-45BE-92AB-70DFCA3948E2}"/>
              </a:ext>
            </a:extLst>
          </p:cNvPr>
          <p:cNvSpPr txBox="1"/>
          <p:nvPr/>
        </p:nvSpPr>
        <p:spPr>
          <a:xfrm>
            <a:off x="751114" y="420751"/>
            <a:ext cx="4143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Basic rules…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6D6DF2-6820-49FA-A415-2F31683CAB2A}"/>
              </a:ext>
            </a:extLst>
          </p:cNvPr>
          <p:cNvGrpSpPr/>
          <p:nvPr/>
        </p:nvGrpSpPr>
        <p:grpSpPr>
          <a:xfrm>
            <a:off x="2563492" y="4047550"/>
            <a:ext cx="862083" cy="555855"/>
            <a:chOff x="3663380" y="2202909"/>
            <a:chExt cx="862083" cy="55585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16A8382-B129-4831-AD82-A4B138E97F15}"/>
                </a:ext>
              </a:extLst>
            </p:cNvPr>
            <p:cNvSpPr/>
            <p:nvPr/>
          </p:nvSpPr>
          <p:spPr>
            <a:xfrm>
              <a:off x="4272913" y="2202910"/>
              <a:ext cx="252549" cy="252549"/>
            </a:xfrm>
            <a:prstGeom prst="rect">
              <a:avLst/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Parallelogram 163">
              <a:extLst>
                <a:ext uri="{FF2B5EF4-FFF2-40B4-BE49-F238E27FC236}">
                  <a16:creationId xmlns:a16="http://schemas.microsoft.com/office/drawing/2014/main" id="{5D69B306-4002-4D17-8116-A7BB088A501B}"/>
                </a:ext>
              </a:extLst>
            </p:cNvPr>
            <p:cNvSpPr/>
            <p:nvPr/>
          </p:nvSpPr>
          <p:spPr>
            <a:xfrm>
              <a:off x="3672029" y="2458744"/>
              <a:ext cx="853434" cy="299056"/>
            </a:xfrm>
            <a:prstGeom prst="parallelogram">
              <a:avLst>
                <a:gd name="adj" fmla="val 200813"/>
              </a:avLst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Parallelogram 164">
              <a:extLst>
                <a:ext uri="{FF2B5EF4-FFF2-40B4-BE49-F238E27FC236}">
                  <a16:creationId xmlns:a16="http://schemas.microsoft.com/office/drawing/2014/main" id="{C871298E-7ACF-4D96-96AE-FA10DDEA8B31}"/>
                </a:ext>
              </a:extLst>
            </p:cNvPr>
            <p:cNvSpPr/>
            <p:nvPr/>
          </p:nvSpPr>
          <p:spPr>
            <a:xfrm rot="5400000" flipH="1">
              <a:off x="3690913" y="2175800"/>
              <a:ext cx="554889" cy="609108"/>
            </a:xfrm>
            <a:prstGeom prst="parallelogram">
              <a:avLst>
                <a:gd name="adj" fmla="val 53695"/>
              </a:avLst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5AE6DCA-5AE1-479C-8017-D7C49347DE4E}"/>
                </a:ext>
              </a:extLst>
            </p:cNvPr>
            <p:cNvSpPr/>
            <p:nvPr/>
          </p:nvSpPr>
          <p:spPr>
            <a:xfrm>
              <a:off x="3663380" y="2506215"/>
              <a:ext cx="252549" cy="252549"/>
            </a:xfrm>
            <a:prstGeom prst="rect">
              <a:avLst/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Parallelogram 161">
              <a:extLst>
                <a:ext uri="{FF2B5EF4-FFF2-40B4-BE49-F238E27FC236}">
                  <a16:creationId xmlns:a16="http://schemas.microsoft.com/office/drawing/2014/main" id="{6B584413-196B-403F-B78A-F789FAC074D3}"/>
                </a:ext>
              </a:extLst>
            </p:cNvPr>
            <p:cNvSpPr/>
            <p:nvPr/>
          </p:nvSpPr>
          <p:spPr>
            <a:xfrm>
              <a:off x="3672029" y="2204743"/>
              <a:ext cx="853434" cy="299056"/>
            </a:xfrm>
            <a:prstGeom prst="parallelogram">
              <a:avLst>
                <a:gd name="adj" fmla="val 200813"/>
              </a:avLst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Parallelogram 162">
              <a:extLst>
                <a:ext uri="{FF2B5EF4-FFF2-40B4-BE49-F238E27FC236}">
                  <a16:creationId xmlns:a16="http://schemas.microsoft.com/office/drawing/2014/main" id="{3E99360B-C846-43F8-B705-B8A4031F2B99}"/>
                </a:ext>
              </a:extLst>
            </p:cNvPr>
            <p:cNvSpPr/>
            <p:nvPr/>
          </p:nvSpPr>
          <p:spPr>
            <a:xfrm rot="5400000" flipH="1">
              <a:off x="3943463" y="2175800"/>
              <a:ext cx="554889" cy="609108"/>
            </a:xfrm>
            <a:prstGeom prst="parallelogram">
              <a:avLst>
                <a:gd name="adj" fmla="val 53695"/>
              </a:avLst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63E97F-C69F-4DD9-A353-E2D7B1903E5C}"/>
              </a:ext>
            </a:extLst>
          </p:cNvPr>
          <p:cNvGrpSpPr/>
          <p:nvPr/>
        </p:nvGrpSpPr>
        <p:grpSpPr>
          <a:xfrm>
            <a:off x="1343248" y="2874249"/>
            <a:ext cx="2314161" cy="2878016"/>
            <a:chOff x="6096000" y="1442356"/>
            <a:chExt cx="2851514" cy="3546295"/>
          </a:xfrm>
          <a:solidFill>
            <a:schemeClr val="accent4">
              <a:lumMod val="60000"/>
              <a:lumOff val="40000"/>
              <a:alpha val="7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C80377-74C1-4E0F-B67C-48985C51FE45}"/>
                </a:ext>
              </a:extLst>
            </p:cNvPr>
            <p:cNvSpPr/>
            <p:nvPr/>
          </p:nvSpPr>
          <p:spPr>
            <a:xfrm>
              <a:off x="6343650" y="14480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8FE9C375-BAD1-4472-9608-7BDA8D5A4DE5}"/>
                </a:ext>
              </a:extLst>
            </p:cNvPr>
            <p:cNvSpPr/>
            <p:nvPr/>
          </p:nvSpPr>
          <p:spPr>
            <a:xfrm rot="5400000" flipH="1">
              <a:off x="4452909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9AC0569C-29CE-4AF8-897B-13014CD4BD07}"/>
                </a:ext>
              </a:extLst>
            </p:cNvPr>
            <p:cNvSpPr/>
            <p:nvPr/>
          </p:nvSpPr>
          <p:spPr>
            <a:xfrm>
              <a:off x="6096000" y="4862920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DD1FBE-9B3F-40B4-9761-1C9AADC91D9C}"/>
                </a:ext>
              </a:extLst>
            </p:cNvPr>
            <p:cNvSpPr/>
            <p:nvPr/>
          </p:nvSpPr>
          <p:spPr>
            <a:xfrm>
              <a:off x="6096000" y="15623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318C5488-8F29-4F7A-94DF-13809A62DF01}"/>
                </a:ext>
              </a:extLst>
            </p:cNvPr>
            <p:cNvSpPr/>
            <p:nvPr/>
          </p:nvSpPr>
          <p:spPr>
            <a:xfrm rot="5400000" flipH="1">
              <a:off x="7055304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732C8D9-25CD-46A8-A6D0-44B9778C6361}"/>
                </a:ext>
              </a:extLst>
            </p:cNvPr>
            <p:cNvSpPr/>
            <p:nvPr/>
          </p:nvSpPr>
          <p:spPr>
            <a:xfrm>
              <a:off x="6096000" y="1442356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DD724C0-ECF7-4BF6-9ACB-5ABEFA600860}"/>
              </a:ext>
            </a:extLst>
          </p:cNvPr>
          <p:cNvGrpSpPr/>
          <p:nvPr/>
        </p:nvGrpSpPr>
        <p:grpSpPr>
          <a:xfrm>
            <a:off x="1748960" y="4459669"/>
            <a:ext cx="862083" cy="555855"/>
            <a:chOff x="3663380" y="2202909"/>
            <a:chExt cx="862083" cy="555855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489ED87-C6A2-412E-B319-093074D71EA5}"/>
                </a:ext>
              </a:extLst>
            </p:cNvPr>
            <p:cNvSpPr/>
            <p:nvPr/>
          </p:nvSpPr>
          <p:spPr>
            <a:xfrm>
              <a:off x="4272913" y="2202910"/>
              <a:ext cx="252549" cy="252549"/>
            </a:xfrm>
            <a:prstGeom prst="rect">
              <a:avLst/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Parallelogram 167">
              <a:extLst>
                <a:ext uri="{FF2B5EF4-FFF2-40B4-BE49-F238E27FC236}">
                  <a16:creationId xmlns:a16="http://schemas.microsoft.com/office/drawing/2014/main" id="{2DCCB1A2-0BA8-4A5D-83E6-F59893AB61C1}"/>
                </a:ext>
              </a:extLst>
            </p:cNvPr>
            <p:cNvSpPr/>
            <p:nvPr/>
          </p:nvSpPr>
          <p:spPr>
            <a:xfrm>
              <a:off x="3672029" y="2458744"/>
              <a:ext cx="853434" cy="299056"/>
            </a:xfrm>
            <a:prstGeom prst="parallelogram">
              <a:avLst>
                <a:gd name="adj" fmla="val 200813"/>
              </a:avLst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Parallelogram 168">
              <a:extLst>
                <a:ext uri="{FF2B5EF4-FFF2-40B4-BE49-F238E27FC236}">
                  <a16:creationId xmlns:a16="http://schemas.microsoft.com/office/drawing/2014/main" id="{5579988F-A527-4F87-84A2-154AC5CE33CB}"/>
                </a:ext>
              </a:extLst>
            </p:cNvPr>
            <p:cNvSpPr/>
            <p:nvPr/>
          </p:nvSpPr>
          <p:spPr>
            <a:xfrm rot="5400000" flipH="1">
              <a:off x="3690913" y="2175800"/>
              <a:ext cx="554889" cy="609108"/>
            </a:xfrm>
            <a:prstGeom prst="parallelogram">
              <a:avLst>
                <a:gd name="adj" fmla="val 53695"/>
              </a:avLst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04B1648-AA9B-4B9C-A58A-A7183A39EB0D}"/>
                </a:ext>
              </a:extLst>
            </p:cNvPr>
            <p:cNvSpPr/>
            <p:nvPr/>
          </p:nvSpPr>
          <p:spPr>
            <a:xfrm>
              <a:off x="3663380" y="2506215"/>
              <a:ext cx="252549" cy="252549"/>
            </a:xfrm>
            <a:prstGeom prst="rect">
              <a:avLst/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1" name="Parallelogram 170">
              <a:extLst>
                <a:ext uri="{FF2B5EF4-FFF2-40B4-BE49-F238E27FC236}">
                  <a16:creationId xmlns:a16="http://schemas.microsoft.com/office/drawing/2014/main" id="{5C770725-57BB-4DFE-B141-405C85DDAF65}"/>
                </a:ext>
              </a:extLst>
            </p:cNvPr>
            <p:cNvSpPr/>
            <p:nvPr/>
          </p:nvSpPr>
          <p:spPr>
            <a:xfrm>
              <a:off x="3672029" y="2204743"/>
              <a:ext cx="853434" cy="299056"/>
            </a:xfrm>
            <a:prstGeom prst="parallelogram">
              <a:avLst>
                <a:gd name="adj" fmla="val 200813"/>
              </a:avLst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Parallelogram 171">
              <a:extLst>
                <a:ext uri="{FF2B5EF4-FFF2-40B4-BE49-F238E27FC236}">
                  <a16:creationId xmlns:a16="http://schemas.microsoft.com/office/drawing/2014/main" id="{1045B7BA-BB76-47BB-A48B-40DD02C1FDEF}"/>
                </a:ext>
              </a:extLst>
            </p:cNvPr>
            <p:cNvSpPr/>
            <p:nvPr/>
          </p:nvSpPr>
          <p:spPr>
            <a:xfrm rot="5400000" flipH="1">
              <a:off x="3943463" y="2175800"/>
              <a:ext cx="554889" cy="609108"/>
            </a:xfrm>
            <a:prstGeom prst="parallelogram">
              <a:avLst>
                <a:gd name="adj" fmla="val 53695"/>
              </a:avLst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D222A72-FCB4-408E-94D0-598F13E26599}"/>
              </a:ext>
            </a:extLst>
          </p:cNvPr>
          <p:cNvGrpSpPr/>
          <p:nvPr/>
        </p:nvGrpSpPr>
        <p:grpSpPr>
          <a:xfrm>
            <a:off x="2362978" y="4344541"/>
            <a:ext cx="471837" cy="364964"/>
            <a:chOff x="6412003" y="1154662"/>
            <a:chExt cx="471837" cy="364964"/>
          </a:xfrm>
          <a:noFill/>
        </p:grpSpPr>
        <p:sp>
          <p:nvSpPr>
            <p:cNvPr id="195" name="Parallelogram 194">
              <a:extLst>
                <a:ext uri="{FF2B5EF4-FFF2-40B4-BE49-F238E27FC236}">
                  <a16:creationId xmlns:a16="http://schemas.microsoft.com/office/drawing/2014/main" id="{84BF130D-6D2C-463B-8203-81D506A4F317}"/>
                </a:ext>
              </a:extLst>
            </p:cNvPr>
            <p:cNvSpPr/>
            <p:nvPr/>
          </p:nvSpPr>
          <p:spPr>
            <a:xfrm rot="5400000" flipH="1">
              <a:off x="6339685" y="1226980"/>
              <a:ext cx="363074" cy="218438"/>
            </a:xfrm>
            <a:prstGeom prst="parallelogram">
              <a:avLst>
                <a:gd name="adj" fmla="val 50206"/>
              </a:avLst>
            </a:prstGeom>
            <a:grpFill/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Parallelogram 195">
              <a:extLst>
                <a:ext uri="{FF2B5EF4-FFF2-40B4-BE49-F238E27FC236}">
                  <a16:creationId xmlns:a16="http://schemas.microsoft.com/office/drawing/2014/main" id="{3D20FAAC-8638-4423-903D-8359AD62D729}"/>
                </a:ext>
              </a:extLst>
            </p:cNvPr>
            <p:cNvSpPr/>
            <p:nvPr/>
          </p:nvSpPr>
          <p:spPr>
            <a:xfrm>
              <a:off x="6412428" y="1411421"/>
              <a:ext cx="471411" cy="108205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B1A8B239-C2FA-45B1-91F8-EF903DF86BAF}"/>
                </a:ext>
              </a:extLst>
            </p:cNvPr>
            <p:cNvSpPr/>
            <p:nvPr/>
          </p:nvSpPr>
          <p:spPr>
            <a:xfrm>
              <a:off x="6630336" y="1155587"/>
              <a:ext cx="252549" cy="25254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B81D08D0-DFF4-4EAE-BCEF-F0C73AB1643A}"/>
                </a:ext>
              </a:extLst>
            </p:cNvPr>
            <p:cNvSpPr/>
            <p:nvPr/>
          </p:nvSpPr>
          <p:spPr>
            <a:xfrm>
              <a:off x="6412428" y="1266153"/>
              <a:ext cx="252549" cy="25254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Parallelogram 192">
              <a:extLst>
                <a:ext uri="{FF2B5EF4-FFF2-40B4-BE49-F238E27FC236}">
                  <a16:creationId xmlns:a16="http://schemas.microsoft.com/office/drawing/2014/main" id="{244754BE-8EF0-485D-AB0C-4E20087453C9}"/>
                </a:ext>
              </a:extLst>
            </p:cNvPr>
            <p:cNvSpPr/>
            <p:nvPr/>
          </p:nvSpPr>
          <p:spPr>
            <a:xfrm>
              <a:off x="6412428" y="1154663"/>
              <a:ext cx="471411" cy="112400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Parallelogram 193">
              <a:extLst>
                <a:ext uri="{FF2B5EF4-FFF2-40B4-BE49-F238E27FC236}">
                  <a16:creationId xmlns:a16="http://schemas.microsoft.com/office/drawing/2014/main" id="{15F46AA3-9D8B-428E-8582-BE23C0BC8168}"/>
                </a:ext>
              </a:extLst>
            </p:cNvPr>
            <p:cNvSpPr/>
            <p:nvPr/>
          </p:nvSpPr>
          <p:spPr>
            <a:xfrm rot="5400000" flipH="1">
              <a:off x="6593084" y="1226980"/>
              <a:ext cx="363074" cy="218438"/>
            </a:xfrm>
            <a:prstGeom prst="parallelogram">
              <a:avLst>
                <a:gd name="adj" fmla="val 50206"/>
              </a:avLst>
            </a:prstGeom>
            <a:grpFill/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88DB5F2-090B-49D4-ABCA-FCCD2B2DD59A}"/>
              </a:ext>
            </a:extLst>
          </p:cNvPr>
          <p:cNvSpPr/>
          <p:nvPr/>
        </p:nvSpPr>
        <p:spPr>
          <a:xfrm>
            <a:off x="726389" y="3280851"/>
            <a:ext cx="2113180" cy="2777524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916687B-993B-4691-A794-A24E66D06FF7}"/>
              </a:ext>
            </a:extLst>
          </p:cNvPr>
          <p:cNvSpPr/>
          <p:nvPr/>
        </p:nvSpPr>
        <p:spPr>
          <a:xfrm>
            <a:off x="726389" y="2574102"/>
            <a:ext cx="3540811" cy="706749"/>
          </a:xfrm>
          <a:prstGeom prst="parallelogram">
            <a:avLst>
              <a:gd name="adj" fmla="val 200813"/>
            </a:avLst>
          </a:prstGeom>
          <a:solidFill>
            <a:schemeClr val="bg1">
              <a:alpha val="5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F9208EA-34DA-4766-86BC-5B706551368C}"/>
              </a:ext>
            </a:extLst>
          </p:cNvPr>
          <p:cNvSpPr/>
          <p:nvPr/>
        </p:nvSpPr>
        <p:spPr>
          <a:xfrm rot="5400000" flipH="1">
            <a:off x="1814781" y="3605956"/>
            <a:ext cx="3484273" cy="1420564"/>
          </a:xfrm>
          <a:prstGeom prst="parallelogram">
            <a:avLst>
              <a:gd name="adj" fmla="val 49813"/>
            </a:avLst>
          </a:prstGeom>
          <a:solidFill>
            <a:schemeClr val="bg1">
              <a:alpha val="5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3449D9B-B079-40BD-81EE-ED5A213D5AB6}"/>
              </a:ext>
            </a:extLst>
          </p:cNvPr>
          <p:cNvGrpSpPr/>
          <p:nvPr/>
        </p:nvGrpSpPr>
        <p:grpSpPr>
          <a:xfrm>
            <a:off x="5112419" y="531656"/>
            <a:ext cx="1684235" cy="962219"/>
            <a:chOff x="4803013" y="853702"/>
            <a:chExt cx="1684235" cy="962219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AAB705A-D254-497C-AE54-27F2DB7CB4C3}"/>
                </a:ext>
              </a:extLst>
            </p:cNvPr>
            <p:cNvGrpSpPr/>
            <p:nvPr/>
          </p:nvGrpSpPr>
          <p:grpSpPr>
            <a:xfrm>
              <a:off x="5625165" y="853702"/>
              <a:ext cx="862083" cy="555855"/>
              <a:chOff x="3663380" y="2202909"/>
              <a:chExt cx="862083" cy="555855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F79F9BA3-47D9-4996-9CEE-82B688D0164D}"/>
                  </a:ext>
                </a:extLst>
              </p:cNvPr>
              <p:cNvSpPr/>
              <p:nvPr/>
            </p:nvSpPr>
            <p:spPr>
              <a:xfrm>
                <a:off x="4272913" y="2202910"/>
                <a:ext cx="252549" cy="252549"/>
              </a:xfrm>
              <a:prstGeom prst="rect">
                <a:avLst/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Parallelogram 174">
                <a:extLst>
                  <a:ext uri="{FF2B5EF4-FFF2-40B4-BE49-F238E27FC236}">
                    <a16:creationId xmlns:a16="http://schemas.microsoft.com/office/drawing/2014/main" id="{83D10049-CDAC-4B05-BC80-8DC5A867A759}"/>
                  </a:ext>
                </a:extLst>
              </p:cNvPr>
              <p:cNvSpPr/>
              <p:nvPr/>
            </p:nvSpPr>
            <p:spPr>
              <a:xfrm>
                <a:off x="3672029" y="2458744"/>
                <a:ext cx="853434" cy="299056"/>
              </a:xfrm>
              <a:prstGeom prst="parallelogram">
                <a:avLst>
                  <a:gd name="adj" fmla="val 200813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Parallelogram 175">
                <a:extLst>
                  <a:ext uri="{FF2B5EF4-FFF2-40B4-BE49-F238E27FC236}">
                    <a16:creationId xmlns:a16="http://schemas.microsoft.com/office/drawing/2014/main" id="{8B8796BD-7ADC-4BAE-8437-7CDB02C6BD91}"/>
                  </a:ext>
                </a:extLst>
              </p:cNvPr>
              <p:cNvSpPr/>
              <p:nvPr/>
            </p:nvSpPr>
            <p:spPr>
              <a:xfrm rot="5400000" flipH="1">
                <a:off x="3690913" y="2175800"/>
                <a:ext cx="554889" cy="609108"/>
              </a:xfrm>
              <a:prstGeom prst="parallelogram">
                <a:avLst>
                  <a:gd name="adj" fmla="val 53695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2C09A5C0-1E38-4685-AF60-62676EFC5214}"/>
                  </a:ext>
                </a:extLst>
              </p:cNvPr>
              <p:cNvSpPr/>
              <p:nvPr/>
            </p:nvSpPr>
            <p:spPr>
              <a:xfrm>
                <a:off x="3663380" y="2506215"/>
                <a:ext cx="252549" cy="252549"/>
              </a:xfrm>
              <a:prstGeom prst="rect">
                <a:avLst/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Parallelogram 177">
                <a:extLst>
                  <a:ext uri="{FF2B5EF4-FFF2-40B4-BE49-F238E27FC236}">
                    <a16:creationId xmlns:a16="http://schemas.microsoft.com/office/drawing/2014/main" id="{809DA7E4-D7DC-4B57-A784-7E7D2DCA9DCD}"/>
                  </a:ext>
                </a:extLst>
              </p:cNvPr>
              <p:cNvSpPr/>
              <p:nvPr/>
            </p:nvSpPr>
            <p:spPr>
              <a:xfrm>
                <a:off x="3672029" y="2204743"/>
                <a:ext cx="853434" cy="299056"/>
              </a:xfrm>
              <a:prstGeom prst="parallelogram">
                <a:avLst>
                  <a:gd name="adj" fmla="val 200813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Parallelogram 178">
                <a:extLst>
                  <a:ext uri="{FF2B5EF4-FFF2-40B4-BE49-F238E27FC236}">
                    <a16:creationId xmlns:a16="http://schemas.microsoft.com/office/drawing/2014/main" id="{1BE099E1-22B6-468F-9413-797FDD565E32}"/>
                  </a:ext>
                </a:extLst>
              </p:cNvPr>
              <p:cNvSpPr/>
              <p:nvPr/>
            </p:nvSpPr>
            <p:spPr>
              <a:xfrm rot="5400000" flipH="1">
                <a:off x="3943463" y="2175800"/>
                <a:ext cx="554889" cy="609108"/>
              </a:xfrm>
              <a:prstGeom prst="parallelogram">
                <a:avLst>
                  <a:gd name="adj" fmla="val 53695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C5D7B189-DF40-4213-93A5-E40130A164B0}"/>
                </a:ext>
              </a:extLst>
            </p:cNvPr>
            <p:cNvGrpSpPr/>
            <p:nvPr/>
          </p:nvGrpSpPr>
          <p:grpSpPr>
            <a:xfrm>
              <a:off x="5411490" y="1150439"/>
              <a:ext cx="471837" cy="364964"/>
              <a:chOff x="6412003" y="1154662"/>
              <a:chExt cx="471837" cy="364964"/>
            </a:xfrm>
          </p:grpSpPr>
          <p:sp>
            <p:nvSpPr>
              <p:cNvPr id="200" name="Parallelogram 199">
                <a:extLst>
                  <a:ext uri="{FF2B5EF4-FFF2-40B4-BE49-F238E27FC236}">
                    <a16:creationId xmlns:a16="http://schemas.microsoft.com/office/drawing/2014/main" id="{80B074CE-1980-434E-8072-60ADE2E970F9}"/>
                  </a:ext>
                </a:extLst>
              </p:cNvPr>
              <p:cNvSpPr/>
              <p:nvPr/>
            </p:nvSpPr>
            <p:spPr>
              <a:xfrm rot="5400000" flipH="1">
                <a:off x="6339685" y="1226980"/>
                <a:ext cx="363074" cy="218438"/>
              </a:xfrm>
              <a:prstGeom prst="parallelogram">
                <a:avLst>
                  <a:gd name="adj" fmla="val 50206"/>
                </a:avLst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Parallelogram 200">
                <a:extLst>
                  <a:ext uri="{FF2B5EF4-FFF2-40B4-BE49-F238E27FC236}">
                    <a16:creationId xmlns:a16="http://schemas.microsoft.com/office/drawing/2014/main" id="{5F35F100-0732-4742-A3CF-984F23EB61FB}"/>
                  </a:ext>
                </a:extLst>
              </p:cNvPr>
              <p:cNvSpPr/>
              <p:nvPr/>
            </p:nvSpPr>
            <p:spPr>
              <a:xfrm>
                <a:off x="6412428" y="1411421"/>
                <a:ext cx="471411" cy="108205"/>
              </a:xfrm>
              <a:prstGeom prst="parallelogram">
                <a:avLst>
                  <a:gd name="adj" fmla="val 200813"/>
                </a:avLst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CBD2A4DD-E17C-48B9-8F03-E05906D143C8}"/>
                  </a:ext>
                </a:extLst>
              </p:cNvPr>
              <p:cNvSpPr/>
              <p:nvPr/>
            </p:nvSpPr>
            <p:spPr>
              <a:xfrm>
                <a:off x="6630336" y="1155587"/>
                <a:ext cx="252549" cy="252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24E437B4-A0AF-4117-A30B-968066707D2D}"/>
                  </a:ext>
                </a:extLst>
              </p:cNvPr>
              <p:cNvSpPr/>
              <p:nvPr/>
            </p:nvSpPr>
            <p:spPr>
              <a:xfrm>
                <a:off x="6412428" y="1266153"/>
                <a:ext cx="252549" cy="252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4" name="Parallelogram 203">
                <a:extLst>
                  <a:ext uri="{FF2B5EF4-FFF2-40B4-BE49-F238E27FC236}">
                    <a16:creationId xmlns:a16="http://schemas.microsoft.com/office/drawing/2014/main" id="{782FB00E-0F09-4A85-86D5-B68CC8620AA7}"/>
                  </a:ext>
                </a:extLst>
              </p:cNvPr>
              <p:cNvSpPr/>
              <p:nvPr/>
            </p:nvSpPr>
            <p:spPr>
              <a:xfrm>
                <a:off x="6412428" y="1154663"/>
                <a:ext cx="471411" cy="112400"/>
              </a:xfrm>
              <a:prstGeom prst="parallelogram">
                <a:avLst>
                  <a:gd name="adj" fmla="val 200813"/>
                </a:avLst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Parallelogram 204">
                <a:extLst>
                  <a:ext uri="{FF2B5EF4-FFF2-40B4-BE49-F238E27FC236}">
                    <a16:creationId xmlns:a16="http://schemas.microsoft.com/office/drawing/2014/main" id="{D9697AE6-BC27-4688-B337-AC2E802EF35C}"/>
                  </a:ext>
                </a:extLst>
              </p:cNvPr>
              <p:cNvSpPr/>
              <p:nvPr/>
            </p:nvSpPr>
            <p:spPr>
              <a:xfrm rot="5400000" flipH="1">
                <a:off x="6593084" y="1226980"/>
                <a:ext cx="363074" cy="218438"/>
              </a:xfrm>
              <a:prstGeom prst="parallelogram">
                <a:avLst>
                  <a:gd name="adj" fmla="val 50206"/>
                </a:avLst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240DAB41-A419-416E-96EA-0C0016C450E8}"/>
                </a:ext>
              </a:extLst>
            </p:cNvPr>
            <p:cNvGrpSpPr/>
            <p:nvPr/>
          </p:nvGrpSpPr>
          <p:grpSpPr>
            <a:xfrm>
              <a:off x="4803013" y="1260066"/>
              <a:ext cx="862083" cy="555855"/>
              <a:chOff x="3663380" y="2202909"/>
              <a:chExt cx="862083" cy="555855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DCF1ED12-55CC-49BF-AAAB-D3A4A70C798E}"/>
                  </a:ext>
                </a:extLst>
              </p:cNvPr>
              <p:cNvSpPr/>
              <p:nvPr/>
            </p:nvSpPr>
            <p:spPr>
              <a:xfrm>
                <a:off x="4272913" y="2202910"/>
                <a:ext cx="252549" cy="252549"/>
              </a:xfrm>
              <a:prstGeom prst="rect">
                <a:avLst/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Parallelogram 181">
                <a:extLst>
                  <a:ext uri="{FF2B5EF4-FFF2-40B4-BE49-F238E27FC236}">
                    <a16:creationId xmlns:a16="http://schemas.microsoft.com/office/drawing/2014/main" id="{D85FB343-05AB-40E9-A197-91586CEF3DF2}"/>
                  </a:ext>
                </a:extLst>
              </p:cNvPr>
              <p:cNvSpPr/>
              <p:nvPr/>
            </p:nvSpPr>
            <p:spPr>
              <a:xfrm>
                <a:off x="3672029" y="2458744"/>
                <a:ext cx="853434" cy="299056"/>
              </a:xfrm>
              <a:prstGeom prst="parallelogram">
                <a:avLst>
                  <a:gd name="adj" fmla="val 200813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Parallelogram 182">
                <a:extLst>
                  <a:ext uri="{FF2B5EF4-FFF2-40B4-BE49-F238E27FC236}">
                    <a16:creationId xmlns:a16="http://schemas.microsoft.com/office/drawing/2014/main" id="{0B6FA7FF-C92E-4890-8CAE-56B230826263}"/>
                  </a:ext>
                </a:extLst>
              </p:cNvPr>
              <p:cNvSpPr/>
              <p:nvPr/>
            </p:nvSpPr>
            <p:spPr>
              <a:xfrm rot="5400000" flipH="1">
                <a:off x="3690913" y="2175800"/>
                <a:ext cx="554889" cy="609108"/>
              </a:xfrm>
              <a:prstGeom prst="parallelogram">
                <a:avLst>
                  <a:gd name="adj" fmla="val 53695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05BC08E8-19BF-49D9-8BD4-CFECF359469E}"/>
                  </a:ext>
                </a:extLst>
              </p:cNvPr>
              <p:cNvSpPr/>
              <p:nvPr/>
            </p:nvSpPr>
            <p:spPr>
              <a:xfrm>
                <a:off x="3663380" y="2506215"/>
                <a:ext cx="252549" cy="252549"/>
              </a:xfrm>
              <a:prstGeom prst="rect">
                <a:avLst/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Parallelogram 184">
                <a:extLst>
                  <a:ext uri="{FF2B5EF4-FFF2-40B4-BE49-F238E27FC236}">
                    <a16:creationId xmlns:a16="http://schemas.microsoft.com/office/drawing/2014/main" id="{D46B00B3-A851-44C2-8689-AFA6F569D7DC}"/>
                  </a:ext>
                </a:extLst>
              </p:cNvPr>
              <p:cNvSpPr/>
              <p:nvPr/>
            </p:nvSpPr>
            <p:spPr>
              <a:xfrm>
                <a:off x="3672029" y="2204743"/>
                <a:ext cx="853434" cy="299056"/>
              </a:xfrm>
              <a:prstGeom prst="parallelogram">
                <a:avLst>
                  <a:gd name="adj" fmla="val 200813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Parallelogram 185">
                <a:extLst>
                  <a:ext uri="{FF2B5EF4-FFF2-40B4-BE49-F238E27FC236}">
                    <a16:creationId xmlns:a16="http://schemas.microsoft.com/office/drawing/2014/main" id="{1C183A7B-8816-4119-864D-D67C19495372}"/>
                  </a:ext>
                </a:extLst>
              </p:cNvPr>
              <p:cNvSpPr/>
              <p:nvPr/>
            </p:nvSpPr>
            <p:spPr>
              <a:xfrm rot="5400000" flipH="1">
                <a:off x="3943463" y="2175800"/>
                <a:ext cx="554889" cy="609108"/>
              </a:xfrm>
              <a:prstGeom prst="parallelogram">
                <a:avLst>
                  <a:gd name="adj" fmla="val 53695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F956DC1C-54F0-4961-8BE0-E1D3BEE8894A}"/>
              </a:ext>
            </a:extLst>
          </p:cNvPr>
          <p:cNvSpPr txBox="1"/>
          <p:nvPr/>
        </p:nvSpPr>
        <p:spPr>
          <a:xfrm>
            <a:off x="7297388" y="4774844"/>
            <a:ext cx="4143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3.0-unit course, it should take </a:t>
            </a:r>
            <a:r>
              <a:rPr lang="en-US" dirty="0">
                <a:solidFill>
                  <a:srgbClr val="FF0000"/>
                </a:solidFill>
              </a:rPr>
              <a:t>up to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two </a:t>
            </a:r>
            <a:r>
              <a:rPr lang="en-US" dirty="0"/>
              <a:t>slot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the D.V. volume.</a:t>
            </a:r>
          </a:p>
          <a:p>
            <a:endParaRPr lang="en-US" dirty="0"/>
          </a:p>
          <a:p>
            <a:r>
              <a:rPr lang="en-US" dirty="0"/>
              <a:t>And what else?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1D2145B-8979-4843-BBC5-FD89CD0FCFAE}"/>
              </a:ext>
            </a:extLst>
          </p:cNvPr>
          <p:cNvGrpSpPr/>
          <p:nvPr/>
        </p:nvGrpSpPr>
        <p:grpSpPr>
          <a:xfrm rot="1492387">
            <a:off x="11251039" y="4756994"/>
            <a:ext cx="298414" cy="445796"/>
            <a:chOff x="9329671" y="3525715"/>
            <a:chExt cx="455784" cy="680888"/>
          </a:xfrm>
          <a:solidFill>
            <a:srgbClr val="00B050"/>
          </a:solidFill>
        </p:grpSpPr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7965566D-98D7-4FE8-B777-B8C0A4DF38DD}"/>
                </a:ext>
              </a:extLst>
            </p:cNvPr>
            <p:cNvSpPr/>
            <p:nvPr/>
          </p:nvSpPr>
          <p:spPr>
            <a:xfrm>
              <a:off x="9329671" y="3525715"/>
              <a:ext cx="455784" cy="510234"/>
            </a:xfrm>
            <a:custGeom>
              <a:avLst/>
              <a:gdLst/>
              <a:ahLst/>
              <a:cxnLst/>
              <a:rect l="l" t="t" r="r" b="b"/>
              <a:pathLst>
                <a:path w="455784" h="510234">
                  <a:moveTo>
                    <a:pt x="233065" y="0"/>
                  </a:moveTo>
                  <a:cubicBezTo>
                    <a:pt x="276667" y="0"/>
                    <a:pt x="315415" y="8185"/>
                    <a:pt x="349308" y="24556"/>
                  </a:cubicBezTo>
                  <a:cubicBezTo>
                    <a:pt x="383201" y="40927"/>
                    <a:pt x="409421" y="63255"/>
                    <a:pt x="427966" y="91539"/>
                  </a:cubicBezTo>
                  <a:cubicBezTo>
                    <a:pt x="446511" y="119824"/>
                    <a:pt x="455784" y="150544"/>
                    <a:pt x="455784" y="183700"/>
                  </a:cubicBezTo>
                  <a:cubicBezTo>
                    <a:pt x="455784" y="209950"/>
                    <a:pt x="450497" y="232912"/>
                    <a:pt x="439923" y="252588"/>
                  </a:cubicBezTo>
                  <a:cubicBezTo>
                    <a:pt x="429350" y="272263"/>
                    <a:pt x="416889" y="289144"/>
                    <a:pt x="402541" y="303229"/>
                  </a:cubicBezTo>
                  <a:cubicBezTo>
                    <a:pt x="388193" y="317314"/>
                    <a:pt x="364160" y="338056"/>
                    <a:pt x="330441" y="365454"/>
                  </a:cubicBezTo>
                  <a:cubicBezTo>
                    <a:pt x="318502" y="379267"/>
                    <a:pt x="309793" y="389324"/>
                    <a:pt x="304314" y="395623"/>
                  </a:cubicBezTo>
                  <a:cubicBezTo>
                    <a:pt x="298836" y="401923"/>
                    <a:pt x="294806" y="407598"/>
                    <a:pt x="292224" y="412649"/>
                  </a:cubicBezTo>
                  <a:cubicBezTo>
                    <a:pt x="289643" y="417700"/>
                    <a:pt x="287598" y="422910"/>
                    <a:pt x="286089" y="428279"/>
                  </a:cubicBezTo>
                  <a:cubicBezTo>
                    <a:pt x="284579" y="433649"/>
                    <a:pt x="282139" y="443859"/>
                    <a:pt x="278767" y="458909"/>
                  </a:cubicBezTo>
                  <a:cubicBezTo>
                    <a:pt x="272526" y="493125"/>
                    <a:pt x="252234" y="510234"/>
                    <a:pt x="217892" y="510234"/>
                  </a:cubicBezTo>
                  <a:cubicBezTo>
                    <a:pt x="200186" y="510234"/>
                    <a:pt x="185301" y="504450"/>
                    <a:pt x="173236" y="492884"/>
                  </a:cubicBezTo>
                  <a:cubicBezTo>
                    <a:pt x="161172" y="481317"/>
                    <a:pt x="155140" y="464411"/>
                    <a:pt x="155140" y="442166"/>
                  </a:cubicBezTo>
                  <a:cubicBezTo>
                    <a:pt x="155140" y="416502"/>
                    <a:pt x="159172" y="394113"/>
                    <a:pt x="167237" y="374998"/>
                  </a:cubicBezTo>
                  <a:cubicBezTo>
                    <a:pt x="175301" y="355883"/>
                    <a:pt x="185798" y="339322"/>
                    <a:pt x="198728" y="325316"/>
                  </a:cubicBezTo>
                  <a:cubicBezTo>
                    <a:pt x="211657" y="311310"/>
                    <a:pt x="228861" y="294875"/>
                    <a:pt x="250339" y="276011"/>
                  </a:cubicBezTo>
                  <a:cubicBezTo>
                    <a:pt x="268979" y="259677"/>
                    <a:pt x="282270" y="247531"/>
                    <a:pt x="290212" y="239573"/>
                  </a:cubicBezTo>
                  <a:cubicBezTo>
                    <a:pt x="298153" y="231616"/>
                    <a:pt x="304665" y="223067"/>
                    <a:pt x="309749" y="213928"/>
                  </a:cubicBezTo>
                  <a:cubicBezTo>
                    <a:pt x="314832" y="204789"/>
                    <a:pt x="317374" y="195009"/>
                    <a:pt x="317374" y="184586"/>
                  </a:cubicBezTo>
                  <a:cubicBezTo>
                    <a:pt x="317374" y="163871"/>
                    <a:pt x="309585" y="146308"/>
                    <a:pt x="294007" y="131897"/>
                  </a:cubicBezTo>
                  <a:cubicBezTo>
                    <a:pt x="278429" y="117487"/>
                    <a:pt x="258115" y="110281"/>
                    <a:pt x="233065" y="110281"/>
                  </a:cubicBezTo>
                  <a:cubicBezTo>
                    <a:pt x="203713" y="110281"/>
                    <a:pt x="182139" y="117653"/>
                    <a:pt x="168342" y="132396"/>
                  </a:cubicBezTo>
                  <a:cubicBezTo>
                    <a:pt x="154546" y="147139"/>
                    <a:pt x="142764" y="169089"/>
                    <a:pt x="132997" y="198246"/>
                  </a:cubicBezTo>
                  <a:cubicBezTo>
                    <a:pt x="121523" y="236555"/>
                    <a:pt x="99573" y="255710"/>
                    <a:pt x="67147" y="255710"/>
                  </a:cubicBezTo>
                  <a:cubicBezTo>
                    <a:pt x="48246" y="255710"/>
                    <a:pt x="32330" y="249066"/>
                    <a:pt x="19398" y="235778"/>
                  </a:cubicBezTo>
                  <a:cubicBezTo>
                    <a:pt x="6466" y="222491"/>
                    <a:pt x="0" y="207894"/>
                    <a:pt x="0" y="191988"/>
                  </a:cubicBezTo>
                  <a:cubicBezTo>
                    <a:pt x="0" y="162520"/>
                    <a:pt x="9329" y="132869"/>
                    <a:pt x="27986" y="103036"/>
                  </a:cubicBezTo>
                  <a:cubicBezTo>
                    <a:pt x="46643" y="73203"/>
                    <a:pt x="73725" y="48572"/>
                    <a:pt x="109232" y="29143"/>
                  </a:cubicBezTo>
                  <a:cubicBezTo>
                    <a:pt x="144739" y="9714"/>
                    <a:pt x="186017" y="0"/>
                    <a:pt x="23306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18A477B3-03E5-46BE-A1CF-5DB264659ABF}"/>
                </a:ext>
              </a:extLst>
            </p:cNvPr>
            <p:cNvSpPr/>
            <p:nvPr/>
          </p:nvSpPr>
          <p:spPr>
            <a:xfrm>
              <a:off x="9476935" y="4057924"/>
              <a:ext cx="150019" cy="148679"/>
            </a:xfrm>
            <a:custGeom>
              <a:avLst/>
              <a:gdLst/>
              <a:ahLst/>
              <a:cxnLst/>
              <a:rect l="l" t="t" r="r" b="b"/>
              <a:pathLst>
                <a:path w="150019" h="148679">
                  <a:moveTo>
                    <a:pt x="75442" y="0"/>
                  </a:moveTo>
                  <a:cubicBezTo>
                    <a:pt x="96450" y="0"/>
                    <a:pt x="114132" y="7177"/>
                    <a:pt x="128487" y="21532"/>
                  </a:cubicBezTo>
                  <a:cubicBezTo>
                    <a:pt x="142842" y="35887"/>
                    <a:pt x="150019" y="53418"/>
                    <a:pt x="150019" y="74123"/>
                  </a:cubicBezTo>
                  <a:cubicBezTo>
                    <a:pt x="150019" y="97094"/>
                    <a:pt x="142500" y="115263"/>
                    <a:pt x="127461" y="128629"/>
                  </a:cubicBezTo>
                  <a:cubicBezTo>
                    <a:pt x="112423" y="141996"/>
                    <a:pt x="95083" y="148679"/>
                    <a:pt x="75442" y="148679"/>
                  </a:cubicBezTo>
                  <a:cubicBezTo>
                    <a:pt x="55351" y="148679"/>
                    <a:pt x="37754" y="142125"/>
                    <a:pt x="22653" y="129017"/>
                  </a:cubicBezTo>
                  <a:cubicBezTo>
                    <a:pt x="7551" y="115908"/>
                    <a:pt x="0" y="97610"/>
                    <a:pt x="0" y="74123"/>
                  </a:cubicBezTo>
                  <a:cubicBezTo>
                    <a:pt x="0" y="53287"/>
                    <a:pt x="7313" y="35725"/>
                    <a:pt x="21938" y="21435"/>
                  </a:cubicBezTo>
                  <a:cubicBezTo>
                    <a:pt x="36562" y="7145"/>
                    <a:pt x="54397" y="0"/>
                    <a:pt x="754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706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7B709CBF-3D54-4BEC-B112-1A886AE0C058}"/>
              </a:ext>
            </a:extLst>
          </p:cNvPr>
          <p:cNvGrpSpPr/>
          <p:nvPr/>
        </p:nvGrpSpPr>
        <p:grpSpPr>
          <a:xfrm>
            <a:off x="4951077" y="2199937"/>
            <a:ext cx="1732022" cy="2094413"/>
            <a:chOff x="4978103" y="303833"/>
            <a:chExt cx="1772707" cy="214361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081A835-BECC-463A-9C1C-732332F81FBF}"/>
                </a:ext>
              </a:extLst>
            </p:cNvPr>
            <p:cNvGrpSpPr/>
            <p:nvPr/>
          </p:nvGrpSpPr>
          <p:grpSpPr>
            <a:xfrm>
              <a:off x="4978103" y="303833"/>
              <a:ext cx="1772707" cy="2143610"/>
              <a:chOff x="4978103" y="303833"/>
              <a:chExt cx="1772707" cy="214361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8BAA911-5F91-4D86-8656-E65177DAC54B}"/>
                  </a:ext>
                </a:extLst>
              </p:cNvPr>
              <p:cNvGrpSpPr/>
              <p:nvPr/>
            </p:nvGrpSpPr>
            <p:grpSpPr>
              <a:xfrm>
                <a:off x="5232400" y="303833"/>
                <a:ext cx="1518410" cy="1888375"/>
                <a:chOff x="6096000" y="1442356"/>
                <a:chExt cx="2851514" cy="3546295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6F9F7A0-EDDF-4587-A74B-9B9759306760}"/>
                    </a:ext>
                  </a:extLst>
                </p:cNvPr>
                <p:cNvSpPr/>
                <p:nvPr/>
              </p:nvSpPr>
              <p:spPr>
                <a:xfrm>
                  <a:off x="6343650" y="1448072"/>
                  <a:ext cx="2603864" cy="342246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Parallelogram 36">
                  <a:extLst>
                    <a:ext uri="{FF2B5EF4-FFF2-40B4-BE49-F238E27FC236}">
                      <a16:creationId xmlns:a16="http://schemas.microsoft.com/office/drawing/2014/main" id="{BE156A80-DF95-4742-A456-C2222ECC5DA0}"/>
                    </a:ext>
                  </a:extLst>
                </p:cNvPr>
                <p:cNvSpPr/>
                <p:nvPr/>
              </p:nvSpPr>
              <p:spPr>
                <a:xfrm rot="5400000" flipH="1">
                  <a:off x="4452909" y="3092631"/>
                  <a:ext cx="3536769" cy="247650"/>
                </a:xfrm>
                <a:prstGeom prst="parallelogram">
                  <a:avLst>
                    <a:gd name="adj" fmla="val 49813"/>
                  </a:avLst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Parallelogram 37">
                  <a:extLst>
                    <a:ext uri="{FF2B5EF4-FFF2-40B4-BE49-F238E27FC236}">
                      <a16:creationId xmlns:a16="http://schemas.microsoft.com/office/drawing/2014/main" id="{98F27CDE-E456-48B0-AE8C-E2E85DDED478}"/>
                    </a:ext>
                  </a:extLst>
                </p:cNvPr>
                <p:cNvSpPr/>
                <p:nvPr/>
              </p:nvSpPr>
              <p:spPr>
                <a:xfrm>
                  <a:off x="6096000" y="4862920"/>
                  <a:ext cx="2851514" cy="125731"/>
                </a:xfrm>
                <a:prstGeom prst="parallelogram">
                  <a:avLst>
                    <a:gd name="adj" fmla="val 200813"/>
                  </a:avLst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266497C7-3404-4123-9B51-EE669EB0432E}"/>
                    </a:ext>
                  </a:extLst>
                </p:cNvPr>
                <p:cNvSpPr/>
                <p:nvPr/>
              </p:nvSpPr>
              <p:spPr>
                <a:xfrm>
                  <a:off x="6096000" y="1562372"/>
                  <a:ext cx="2603864" cy="342246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Parallelogram 39">
                  <a:extLst>
                    <a:ext uri="{FF2B5EF4-FFF2-40B4-BE49-F238E27FC236}">
                      <a16:creationId xmlns:a16="http://schemas.microsoft.com/office/drawing/2014/main" id="{08BA5735-0314-4AE4-BF58-D893A08C1501}"/>
                    </a:ext>
                  </a:extLst>
                </p:cNvPr>
                <p:cNvSpPr/>
                <p:nvPr/>
              </p:nvSpPr>
              <p:spPr>
                <a:xfrm rot="5400000" flipH="1">
                  <a:off x="7055304" y="3092631"/>
                  <a:ext cx="3536769" cy="247650"/>
                </a:xfrm>
                <a:prstGeom prst="parallelogram">
                  <a:avLst>
                    <a:gd name="adj" fmla="val 49813"/>
                  </a:avLst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Parallelogram 40">
                  <a:extLst>
                    <a:ext uri="{FF2B5EF4-FFF2-40B4-BE49-F238E27FC236}">
                      <a16:creationId xmlns:a16="http://schemas.microsoft.com/office/drawing/2014/main" id="{783EBF8C-965A-43B5-8880-80B4FBDBB9D6}"/>
                    </a:ext>
                  </a:extLst>
                </p:cNvPr>
                <p:cNvSpPr/>
                <p:nvPr/>
              </p:nvSpPr>
              <p:spPr>
                <a:xfrm>
                  <a:off x="6096000" y="1442356"/>
                  <a:ext cx="2851514" cy="125731"/>
                </a:xfrm>
                <a:prstGeom prst="parallelogram">
                  <a:avLst>
                    <a:gd name="adj" fmla="val 200813"/>
                  </a:avLst>
                </a:prstGeom>
                <a:solidFill>
                  <a:schemeClr val="accent4">
                    <a:lumMod val="20000"/>
                    <a:lumOff val="80000"/>
                    <a:alpha val="70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511038-3456-412A-9897-7096FAFAFB7D}"/>
                  </a:ext>
                </a:extLst>
              </p:cNvPr>
              <p:cNvSpPr txBox="1"/>
              <p:nvPr/>
            </p:nvSpPr>
            <p:spPr>
              <a:xfrm>
                <a:off x="5232400" y="2139666"/>
                <a:ext cx="10978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slots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99453B-A5B8-4A58-8B12-A16D64F699DA}"/>
                  </a:ext>
                </a:extLst>
              </p:cNvPr>
              <p:cNvSpPr txBox="1"/>
              <p:nvPr/>
            </p:nvSpPr>
            <p:spPr>
              <a:xfrm rot="16200000">
                <a:off x="4583065" y="1499459"/>
                <a:ext cx="10978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Room slots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CD11F1-7B56-473D-93ED-C89EB7947562}"/>
                </a:ext>
              </a:extLst>
            </p:cNvPr>
            <p:cNvSpPr txBox="1"/>
            <p:nvPr/>
          </p:nvSpPr>
          <p:spPr>
            <a:xfrm>
              <a:off x="6005134" y="735387"/>
              <a:ext cx="32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4A9A1C-B0A6-4EE0-BEAB-8C864E1A8F82}"/>
              </a:ext>
            </a:extLst>
          </p:cNvPr>
          <p:cNvGrpSpPr/>
          <p:nvPr/>
        </p:nvGrpSpPr>
        <p:grpSpPr>
          <a:xfrm>
            <a:off x="5199538" y="4559587"/>
            <a:ext cx="1483561" cy="1845036"/>
            <a:chOff x="6096000" y="1442356"/>
            <a:chExt cx="2851514" cy="3546295"/>
          </a:xfrm>
          <a:solidFill>
            <a:schemeClr val="accent4">
              <a:lumMod val="60000"/>
              <a:lumOff val="40000"/>
              <a:alpha val="70000"/>
            </a:schemeClr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C56C336-C9D8-4B6C-869A-DE879745D46B}"/>
                </a:ext>
              </a:extLst>
            </p:cNvPr>
            <p:cNvSpPr/>
            <p:nvPr/>
          </p:nvSpPr>
          <p:spPr>
            <a:xfrm>
              <a:off x="6343650" y="14480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6BECF086-AFF2-4CBF-8FC2-3AFC9CC2C862}"/>
                </a:ext>
              </a:extLst>
            </p:cNvPr>
            <p:cNvSpPr/>
            <p:nvPr/>
          </p:nvSpPr>
          <p:spPr>
            <a:xfrm rot="5400000" flipH="1">
              <a:off x="4452909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66290DD9-1F1D-4C05-A24E-3BA877A62DA8}"/>
                </a:ext>
              </a:extLst>
            </p:cNvPr>
            <p:cNvSpPr/>
            <p:nvPr/>
          </p:nvSpPr>
          <p:spPr>
            <a:xfrm>
              <a:off x="6096000" y="4862920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256A3A7-DEDE-4C0B-98D2-F62AEE13A9A3}"/>
                </a:ext>
              </a:extLst>
            </p:cNvPr>
            <p:cNvSpPr/>
            <p:nvPr/>
          </p:nvSpPr>
          <p:spPr>
            <a:xfrm>
              <a:off x="6096000" y="15623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D45E28C0-49D7-4F1E-B555-E757CA584546}"/>
                </a:ext>
              </a:extLst>
            </p:cNvPr>
            <p:cNvSpPr/>
            <p:nvPr/>
          </p:nvSpPr>
          <p:spPr>
            <a:xfrm rot="5400000" flipH="1">
              <a:off x="7055304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1800354B-AD66-4594-9A72-14B466A73645}"/>
                </a:ext>
              </a:extLst>
            </p:cNvPr>
            <p:cNvSpPr/>
            <p:nvPr/>
          </p:nvSpPr>
          <p:spPr>
            <a:xfrm>
              <a:off x="6096000" y="1442356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F9EDE9D-8825-4C14-88BC-B46748B7C118}"/>
              </a:ext>
            </a:extLst>
          </p:cNvPr>
          <p:cNvSpPr txBox="1"/>
          <p:nvPr/>
        </p:nvSpPr>
        <p:spPr>
          <a:xfrm>
            <a:off x="5199538" y="6353287"/>
            <a:ext cx="1072657" cy="30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 slots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D2F39A-BC64-4ED4-9608-8F5C596255A0}"/>
              </a:ext>
            </a:extLst>
          </p:cNvPr>
          <p:cNvSpPr txBox="1"/>
          <p:nvPr/>
        </p:nvSpPr>
        <p:spPr>
          <a:xfrm rot="16200000">
            <a:off x="4565105" y="5727773"/>
            <a:ext cx="1072658" cy="30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Room slots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F6D062-6ACA-4605-AAAC-44346666B47A}"/>
              </a:ext>
            </a:extLst>
          </p:cNvPr>
          <p:cNvSpPr txBox="1"/>
          <p:nvPr/>
        </p:nvSpPr>
        <p:spPr>
          <a:xfrm>
            <a:off x="5954537" y="4994866"/>
            <a:ext cx="317658" cy="36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234982-E6B2-457F-B13E-1077B4AE6224}"/>
              </a:ext>
            </a:extLst>
          </p:cNvPr>
          <p:cNvSpPr txBox="1"/>
          <p:nvPr/>
        </p:nvSpPr>
        <p:spPr>
          <a:xfrm>
            <a:off x="5577888" y="5580549"/>
            <a:ext cx="317658" cy="36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9885B66-5E41-4C10-BF75-27A221017B40}"/>
              </a:ext>
            </a:extLst>
          </p:cNvPr>
          <p:cNvGrpSpPr/>
          <p:nvPr/>
        </p:nvGrpSpPr>
        <p:grpSpPr>
          <a:xfrm>
            <a:off x="7557124" y="2200562"/>
            <a:ext cx="1483561" cy="1845036"/>
            <a:chOff x="6096000" y="1442356"/>
            <a:chExt cx="2851514" cy="3546295"/>
          </a:xfrm>
          <a:solidFill>
            <a:schemeClr val="accent4">
              <a:lumMod val="60000"/>
              <a:lumOff val="40000"/>
              <a:alpha val="70000"/>
            </a:schemeClr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5B41A2-87CD-4514-A148-160945BCF86A}"/>
                </a:ext>
              </a:extLst>
            </p:cNvPr>
            <p:cNvSpPr/>
            <p:nvPr/>
          </p:nvSpPr>
          <p:spPr>
            <a:xfrm>
              <a:off x="6343650" y="14480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EAA7D2C2-2FED-47DB-84D0-9A9BADFE4D98}"/>
                </a:ext>
              </a:extLst>
            </p:cNvPr>
            <p:cNvSpPr/>
            <p:nvPr/>
          </p:nvSpPr>
          <p:spPr>
            <a:xfrm rot="5400000" flipH="1">
              <a:off x="4452909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2F428765-8554-40C1-8FC4-AAB78E4351A3}"/>
                </a:ext>
              </a:extLst>
            </p:cNvPr>
            <p:cNvSpPr/>
            <p:nvPr/>
          </p:nvSpPr>
          <p:spPr>
            <a:xfrm>
              <a:off x="6096000" y="4862920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4A15739-11E9-4FA2-BBFA-271C0BD6043E}"/>
                </a:ext>
              </a:extLst>
            </p:cNvPr>
            <p:cNvSpPr/>
            <p:nvPr/>
          </p:nvSpPr>
          <p:spPr>
            <a:xfrm>
              <a:off x="6096000" y="15623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32CE993B-5636-4F00-888F-19FD2B57C16D}"/>
                </a:ext>
              </a:extLst>
            </p:cNvPr>
            <p:cNvSpPr/>
            <p:nvPr/>
          </p:nvSpPr>
          <p:spPr>
            <a:xfrm rot="5400000" flipH="1">
              <a:off x="7055304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56BB4A28-9690-4049-9A49-239EFFC98943}"/>
                </a:ext>
              </a:extLst>
            </p:cNvPr>
            <p:cNvSpPr/>
            <p:nvPr/>
          </p:nvSpPr>
          <p:spPr>
            <a:xfrm>
              <a:off x="6096000" y="1442356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3C311CA-C1F1-425D-9888-821C1E73FE99}"/>
              </a:ext>
            </a:extLst>
          </p:cNvPr>
          <p:cNvSpPr txBox="1"/>
          <p:nvPr/>
        </p:nvSpPr>
        <p:spPr>
          <a:xfrm>
            <a:off x="7557124" y="3994262"/>
            <a:ext cx="1072657" cy="30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 slots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9E2DAE-C909-4649-98DC-46C9F60F26D3}"/>
              </a:ext>
            </a:extLst>
          </p:cNvPr>
          <p:cNvSpPr txBox="1"/>
          <p:nvPr/>
        </p:nvSpPr>
        <p:spPr>
          <a:xfrm rot="16200000">
            <a:off x="6922691" y="3368748"/>
            <a:ext cx="1072658" cy="30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Room slots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9EA48A1-1CDE-450A-8908-C007FA01D8D7}"/>
              </a:ext>
            </a:extLst>
          </p:cNvPr>
          <p:cNvSpPr/>
          <p:nvPr/>
        </p:nvSpPr>
        <p:spPr>
          <a:xfrm>
            <a:off x="8363327" y="2276089"/>
            <a:ext cx="218390" cy="17600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63058E5-67DE-46DB-861A-0BAE65C1CEF5}"/>
              </a:ext>
            </a:extLst>
          </p:cNvPr>
          <p:cNvSpPr txBox="1"/>
          <p:nvPr/>
        </p:nvSpPr>
        <p:spPr>
          <a:xfrm>
            <a:off x="8312123" y="2635841"/>
            <a:ext cx="317658" cy="36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1005A5-D21F-4996-8C8F-426E721C3CCC}"/>
              </a:ext>
            </a:extLst>
          </p:cNvPr>
          <p:cNvSpPr txBox="1"/>
          <p:nvPr/>
        </p:nvSpPr>
        <p:spPr>
          <a:xfrm>
            <a:off x="8312123" y="3221524"/>
            <a:ext cx="317658" cy="36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622BEB-B0F5-4E40-A051-515C4D7F9CED}"/>
              </a:ext>
            </a:extLst>
          </p:cNvPr>
          <p:cNvGrpSpPr/>
          <p:nvPr/>
        </p:nvGrpSpPr>
        <p:grpSpPr>
          <a:xfrm>
            <a:off x="9914710" y="2200562"/>
            <a:ext cx="1483561" cy="1845036"/>
            <a:chOff x="6096000" y="1442356"/>
            <a:chExt cx="2851514" cy="3546295"/>
          </a:xfrm>
          <a:solidFill>
            <a:schemeClr val="accent4">
              <a:lumMod val="60000"/>
              <a:lumOff val="40000"/>
              <a:alpha val="70000"/>
            </a:schemeClr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E57ABD6-D855-40E2-9DD3-3E97DDCAA618}"/>
                </a:ext>
              </a:extLst>
            </p:cNvPr>
            <p:cNvSpPr/>
            <p:nvPr/>
          </p:nvSpPr>
          <p:spPr>
            <a:xfrm>
              <a:off x="6343650" y="14480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49E86AC0-0AD3-4D94-B827-B1A50058EF78}"/>
                </a:ext>
              </a:extLst>
            </p:cNvPr>
            <p:cNvSpPr/>
            <p:nvPr/>
          </p:nvSpPr>
          <p:spPr>
            <a:xfrm rot="5400000" flipH="1">
              <a:off x="4452909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EEF66292-8243-4395-8D81-A992E0AEC489}"/>
                </a:ext>
              </a:extLst>
            </p:cNvPr>
            <p:cNvSpPr/>
            <p:nvPr/>
          </p:nvSpPr>
          <p:spPr>
            <a:xfrm>
              <a:off x="6096000" y="4862920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1241F90-12F7-46B3-A63B-561DE3F92410}"/>
                </a:ext>
              </a:extLst>
            </p:cNvPr>
            <p:cNvSpPr/>
            <p:nvPr/>
          </p:nvSpPr>
          <p:spPr>
            <a:xfrm>
              <a:off x="6096000" y="15623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E517E835-A637-47A2-A6FA-703425F402B4}"/>
                </a:ext>
              </a:extLst>
            </p:cNvPr>
            <p:cNvSpPr/>
            <p:nvPr/>
          </p:nvSpPr>
          <p:spPr>
            <a:xfrm rot="5400000" flipH="1">
              <a:off x="7055304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01F242AC-66CD-437D-BFFF-0B15648531B6}"/>
                </a:ext>
              </a:extLst>
            </p:cNvPr>
            <p:cNvSpPr/>
            <p:nvPr/>
          </p:nvSpPr>
          <p:spPr>
            <a:xfrm>
              <a:off x="6096000" y="1442356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160673B-9EB1-41AC-8ED2-082079C3A749}"/>
              </a:ext>
            </a:extLst>
          </p:cNvPr>
          <p:cNvSpPr txBox="1"/>
          <p:nvPr/>
        </p:nvSpPr>
        <p:spPr>
          <a:xfrm>
            <a:off x="9914710" y="3994262"/>
            <a:ext cx="1072657" cy="30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 slots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D38DF5-1FA0-400D-AAB4-EA705A2C07FE}"/>
              </a:ext>
            </a:extLst>
          </p:cNvPr>
          <p:cNvSpPr txBox="1"/>
          <p:nvPr/>
        </p:nvSpPr>
        <p:spPr>
          <a:xfrm rot="16200000">
            <a:off x="9280277" y="3368748"/>
            <a:ext cx="1072658" cy="30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Room slots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2091BB9-789F-4914-A807-C3E3E0FB51DF}"/>
              </a:ext>
            </a:extLst>
          </p:cNvPr>
          <p:cNvSpPr/>
          <p:nvPr/>
        </p:nvSpPr>
        <p:spPr>
          <a:xfrm rot="16200000">
            <a:off x="10484433" y="2487752"/>
            <a:ext cx="218390" cy="13367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8ED559-51C3-43AE-9D99-2579EDC78760}"/>
              </a:ext>
            </a:extLst>
          </p:cNvPr>
          <p:cNvSpPr txBox="1"/>
          <p:nvPr/>
        </p:nvSpPr>
        <p:spPr>
          <a:xfrm>
            <a:off x="10140791" y="2972881"/>
            <a:ext cx="317658" cy="36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BA9A34B-616A-4F96-A2AF-8E66776425E8}"/>
              </a:ext>
            </a:extLst>
          </p:cNvPr>
          <p:cNvSpPr txBox="1"/>
          <p:nvPr/>
        </p:nvSpPr>
        <p:spPr>
          <a:xfrm>
            <a:off x="10913471" y="2975776"/>
            <a:ext cx="317658" cy="36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6FF8C80-B956-4273-9441-6B931908771C}"/>
              </a:ext>
            </a:extLst>
          </p:cNvPr>
          <p:cNvGrpSpPr/>
          <p:nvPr/>
        </p:nvGrpSpPr>
        <p:grpSpPr>
          <a:xfrm>
            <a:off x="7557124" y="4559587"/>
            <a:ext cx="1483561" cy="1845036"/>
            <a:chOff x="6096000" y="1442356"/>
            <a:chExt cx="2851514" cy="3546295"/>
          </a:xfrm>
          <a:solidFill>
            <a:schemeClr val="accent4">
              <a:lumMod val="60000"/>
              <a:lumOff val="40000"/>
              <a:alpha val="70000"/>
            </a:schemeClr>
          </a:solidFill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D05B04E-51D2-4AF0-A072-70D29DDAC322}"/>
                </a:ext>
              </a:extLst>
            </p:cNvPr>
            <p:cNvSpPr/>
            <p:nvPr/>
          </p:nvSpPr>
          <p:spPr>
            <a:xfrm>
              <a:off x="6343650" y="14480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Parallelogram 109">
              <a:extLst>
                <a:ext uri="{FF2B5EF4-FFF2-40B4-BE49-F238E27FC236}">
                  <a16:creationId xmlns:a16="http://schemas.microsoft.com/office/drawing/2014/main" id="{51508487-79A0-4672-8C88-3E475D6FA70D}"/>
                </a:ext>
              </a:extLst>
            </p:cNvPr>
            <p:cNvSpPr/>
            <p:nvPr/>
          </p:nvSpPr>
          <p:spPr>
            <a:xfrm rot="5400000" flipH="1">
              <a:off x="4452909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Parallelogram 110">
              <a:extLst>
                <a:ext uri="{FF2B5EF4-FFF2-40B4-BE49-F238E27FC236}">
                  <a16:creationId xmlns:a16="http://schemas.microsoft.com/office/drawing/2014/main" id="{4FAB2E0A-415A-4A17-A17F-7CA8D8A266E3}"/>
                </a:ext>
              </a:extLst>
            </p:cNvPr>
            <p:cNvSpPr/>
            <p:nvPr/>
          </p:nvSpPr>
          <p:spPr>
            <a:xfrm>
              <a:off x="6096000" y="4862920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9B0076C-A7D0-4CD6-8D50-6958743A7702}"/>
                </a:ext>
              </a:extLst>
            </p:cNvPr>
            <p:cNvSpPr/>
            <p:nvPr/>
          </p:nvSpPr>
          <p:spPr>
            <a:xfrm>
              <a:off x="6096000" y="15623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Parallelogram 112">
              <a:extLst>
                <a:ext uri="{FF2B5EF4-FFF2-40B4-BE49-F238E27FC236}">
                  <a16:creationId xmlns:a16="http://schemas.microsoft.com/office/drawing/2014/main" id="{C8DC5B7F-D304-4C35-8B40-D3A436ADE24C}"/>
                </a:ext>
              </a:extLst>
            </p:cNvPr>
            <p:cNvSpPr/>
            <p:nvPr/>
          </p:nvSpPr>
          <p:spPr>
            <a:xfrm rot="5400000" flipH="1">
              <a:off x="7055304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Parallelogram 113">
              <a:extLst>
                <a:ext uri="{FF2B5EF4-FFF2-40B4-BE49-F238E27FC236}">
                  <a16:creationId xmlns:a16="http://schemas.microsoft.com/office/drawing/2014/main" id="{A96330D4-AA4C-4DDD-B626-7AD34938935B}"/>
                </a:ext>
              </a:extLst>
            </p:cNvPr>
            <p:cNvSpPr/>
            <p:nvPr/>
          </p:nvSpPr>
          <p:spPr>
            <a:xfrm>
              <a:off x="6096000" y="1442356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069B788-B245-43CE-92B0-8F7E1FAEEAC0}"/>
              </a:ext>
            </a:extLst>
          </p:cNvPr>
          <p:cNvSpPr txBox="1"/>
          <p:nvPr/>
        </p:nvSpPr>
        <p:spPr>
          <a:xfrm>
            <a:off x="7557124" y="6353287"/>
            <a:ext cx="1072657" cy="30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 slots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6FDF5C0-C111-4004-ADC9-63B24969A3D1}"/>
              </a:ext>
            </a:extLst>
          </p:cNvPr>
          <p:cNvSpPr txBox="1"/>
          <p:nvPr/>
        </p:nvSpPr>
        <p:spPr>
          <a:xfrm rot="16200000">
            <a:off x="6922691" y="5727773"/>
            <a:ext cx="1072658" cy="30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Room slots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F8A7398-BAD2-4879-8CD0-F235C2E36133}"/>
              </a:ext>
            </a:extLst>
          </p:cNvPr>
          <p:cNvSpPr/>
          <p:nvPr/>
        </p:nvSpPr>
        <p:spPr>
          <a:xfrm rot="16200000">
            <a:off x="8126847" y="4846777"/>
            <a:ext cx="218390" cy="13367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CA943E3-3BC2-4A3E-B985-130310EEB68E}"/>
              </a:ext>
            </a:extLst>
          </p:cNvPr>
          <p:cNvSpPr txBox="1"/>
          <p:nvPr/>
        </p:nvSpPr>
        <p:spPr>
          <a:xfrm>
            <a:off x="7655986" y="5331906"/>
            <a:ext cx="317658" cy="36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88CCE2-AB39-4CE0-A64B-8D8174F8B5A9}"/>
              </a:ext>
            </a:extLst>
          </p:cNvPr>
          <p:cNvSpPr txBox="1"/>
          <p:nvPr/>
        </p:nvSpPr>
        <p:spPr>
          <a:xfrm>
            <a:off x="8208798" y="5334801"/>
            <a:ext cx="317658" cy="36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BA920D7-201B-4071-AF16-6524F25CD0BC}"/>
              </a:ext>
            </a:extLst>
          </p:cNvPr>
          <p:cNvSpPr/>
          <p:nvPr/>
        </p:nvSpPr>
        <p:spPr>
          <a:xfrm>
            <a:off x="7696128" y="5405946"/>
            <a:ext cx="216464" cy="21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220B070-61DF-4F89-AF37-A6066A1F56B4}"/>
              </a:ext>
            </a:extLst>
          </p:cNvPr>
          <p:cNvSpPr/>
          <p:nvPr/>
        </p:nvSpPr>
        <p:spPr>
          <a:xfrm>
            <a:off x="8243601" y="5405946"/>
            <a:ext cx="216464" cy="21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Arc 155">
            <a:extLst>
              <a:ext uri="{FF2B5EF4-FFF2-40B4-BE49-F238E27FC236}">
                <a16:creationId xmlns:a16="http://schemas.microsoft.com/office/drawing/2014/main" id="{4DD52FA7-4B5D-41F7-A8DF-787CD4914791}"/>
              </a:ext>
            </a:extLst>
          </p:cNvPr>
          <p:cNvSpPr/>
          <p:nvPr/>
        </p:nvSpPr>
        <p:spPr>
          <a:xfrm>
            <a:off x="7804360" y="5292384"/>
            <a:ext cx="555431" cy="182104"/>
          </a:xfrm>
          <a:prstGeom prst="arc">
            <a:avLst>
              <a:gd name="adj1" fmla="val 10867963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2C71FE9-CA3D-4A97-8AB9-F7C6E658DE7F}"/>
              </a:ext>
            </a:extLst>
          </p:cNvPr>
          <p:cNvGrpSpPr/>
          <p:nvPr/>
        </p:nvGrpSpPr>
        <p:grpSpPr>
          <a:xfrm>
            <a:off x="9914710" y="4559587"/>
            <a:ext cx="1483561" cy="1845036"/>
            <a:chOff x="6096000" y="1442356"/>
            <a:chExt cx="2851514" cy="3546295"/>
          </a:xfrm>
          <a:solidFill>
            <a:schemeClr val="accent4">
              <a:lumMod val="60000"/>
              <a:lumOff val="40000"/>
              <a:alpha val="70000"/>
            </a:schemeClr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DCAB8AF-098D-43ED-B8D6-26DA789DFC41}"/>
                </a:ext>
              </a:extLst>
            </p:cNvPr>
            <p:cNvSpPr/>
            <p:nvPr/>
          </p:nvSpPr>
          <p:spPr>
            <a:xfrm>
              <a:off x="6343650" y="14480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Parallelogram 148">
              <a:extLst>
                <a:ext uri="{FF2B5EF4-FFF2-40B4-BE49-F238E27FC236}">
                  <a16:creationId xmlns:a16="http://schemas.microsoft.com/office/drawing/2014/main" id="{B04626E5-90AE-4A22-87D3-74D99335E810}"/>
                </a:ext>
              </a:extLst>
            </p:cNvPr>
            <p:cNvSpPr/>
            <p:nvPr/>
          </p:nvSpPr>
          <p:spPr>
            <a:xfrm rot="5400000" flipH="1">
              <a:off x="4452909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Parallelogram 149">
              <a:extLst>
                <a:ext uri="{FF2B5EF4-FFF2-40B4-BE49-F238E27FC236}">
                  <a16:creationId xmlns:a16="http://schemas.microsoft.com/office/drawing/2014/main" id="{8BAEC4B2-2491-4C17-9617-5CDEF72A44E3}"/>
                </a:ext>
              </a:extLst>
            </p:cNvPr>
            <p:cNvSpPr/>
            <p:nvPr/>
          </p:nvSpPr>
          <p:spPr>
            <a:xfrm>
              <a:off x="6096000" y="4862920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275C755-A013-46F8-BF45-0A2515FF59CA}"/>
                </a:ext>
              </a:extLst>
            </p:cNvPr>
            <p:cNvSpPr/>
            <p:nvPr/>
          </p:nvSpPr>
          <p:spPr>
            <a:xfrm>
              <a:off x="6096000" y="15623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Parallelogram 151">
              <a:extLst>
                <a:ext uri="{FF2B5EF4-FFF2-40B4-BE49-F238E27FC236}">
                  <a16:creationId xmlns:a16="http://schemas.microsoft.com/office/drawing/2014/main" id="{44AA54A4-3740-48EB-8C6A-CF00A982B2CB}"/>
                </a:ext>
              </a:extLst>
            </p:cNvPr>
            <p:cNvSpPr/>
            <p:nvPr/>
          </p:nvSpPr>
          <p:spPr>
            <a:xfrm rot="5400000" flipH="1">
              <a:off x="7055304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Parallelogram 152">
              <a:extLst>
                <a:ext uri="{FF2B5EF4-FFF2-40B4-BE49-F238E27FC236}">
                  <a16:creationId xmlns:a16="http://schemas.microsoft.com/office/drawing/2014/main" id="{B643B156-2D30-4757-866B-5ACC89068639}"/>
                </a:ext>
              </a:extLst>
            </p:cNvPr>
            <p:cNvSpPr/>
            <p:nvPr/>
          </p:nvSpPr>
          <p:spPr>
            <a:xfrm>
              <a:off x="6096000" y="1442356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2BC635AE-77CE-4D6B-9F05-4B2EB390EAFC}"/>
              </a:ext>
            </a:extLst>
          </p:cNvPr>
          <p:cNvSpPr txBox="1"/>
          <p:nvPr/>
        </p:nvSpPr>
        <p:spPr>
          <a:xfrm>
            <a:off x="9914710" y="6353287"/>
            <a:ext cx="1072657" cy="30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 slots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9779BAF-6BC4-441D-B60B-EA4915B8065A}"/>
              </a:ext>
            </a:extLst>
          </p:cNvPr>
          <p:cNvSpPr txBox="1"/>
          <p:nvPr/>
        </p:nvSpPr>
        <p:spPr>
          <a:xfrm rot="16200000">
            <a:off x="9280277" y="5727773"/>
            <a:ext cx="1072658" cy="30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Room slots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D9D93C9-E49F-41FC-B8B7-663E2A86F920}"/>
              </a:ext>
            </a:extLst>
          </p:cNvPr>
          <p:cNvSpPr/>
          <p:nvPr/>
        </p:nvSpPr>
        <p:spPr>
          <a:xfrm rot="16200000">
            <a:off x="10484433" y="4846777"/>
            <a:ext cx="218390" cy="13367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8D9AC03-8CBF-42C1-ABBC-35AB01041E13}"/>
              </a:ext>
            </a:extLst>
          </p:cNvPr>
          <p:cNvSpPr txBox="1"/>
          <p:nvPr/>
        </p:nvSpPr>
        <p:spPr>
          <a:xfrm>
            <a:off x="10400379" y="5331906"/>
            <a:ext cx="317658" cy="36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C40E0DB-BEE4-4E5D-BA9A-08FA9AF42EEB}"/>
              </a:ext>
            </a:extLst>
          </p:cNvPr>
          <p:cNvSpPr txBox="1"/>
          <p:nvPr/>
        </p:nvSpPr>
        <p:spPr>
          <a:xfrm>
            <a:off x="10595813" y="5334801"/>
            <a:ext cx="317658" cy="36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4995872-9D0F-45E9-9C1C-48D2C6CD371A}"/>
              </a:ext>
            </a:extLst>
          </p:cNvPr>
          <p:cNvSpPr/>
          <p:nvPr/>
        </p:nvSpPr>
        <p:spPr>
          <a:xfrm>
            <a:off x="10440407" y="5405946"/>
            <a:ext cx="412291" cy="216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2C9E7AA-7EB8-45BE-92AB-70DFCA3948E2}"/>
              </a:ext>
            </a:extLst>
          </p:cNvPr>
          <p:cNvSpPr txBox="1"/>
          <p:nvPr/>
        </p:nvSpPr>
        <p:spPr>
          <a:xfrm>
            <a:off x="751114" y="420751"/>
            <a:ext cx="4143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Basic rules…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3449D9B-B079-40BD-81EE-ED5A213D5AB6}"/>
              </a:ext>
            </a:extLst>
          </p:cNvPr>
          <p:cNvGrpSpPr/>
          <p:nvPr/>
        </p:nvGrpSpPr>
        <p:grpSpPr>
          <a:xfrm>
            <a:off x="5112419" y="531656"/>
            <a:ext cx="1684235" cy="962219"/>
            <a:chOff x="4803013" y="853702"/>
            <a:chExt cx="1684235" cy="962219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AAB705A-D254-497C-AE54-27F2DB7CB4C3}"/>
                </a:ext>
              </a:extLst>
            </p:cNvPr>
            <p:cNvGrpSpPr/>
            <p:nvPr/>
          </p:nvGrpSpPr>
          <p:grpSpPr>
            <a:xfrm>
              <a:off x="5625165" y="853702"/>
              <a:ext cx="862083" cy="555855"/>
              <a:chOff x="3663380" y="2202909"/>
              <a:chExt cx="862083" cy="555855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F79F9BA3-47D9-4996-9CEE-82B688D0164D}"/>
                  </a:ext>
                </a:extLst>
              </p:cNvPr>
              <p:cNvSpPr/>
              <p:nvPr/>
            </p:nvSpPr>
            <p:spPr>
              <a:xfrm>
                <a:off x="4272913" y="2202910"/>
                <a:ext cx="252549" cy="252549"/>
              </a:xfrm>
              <a:prstGeom prst="rect">
                <a:avLst/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Parallelogram 174">
                <a:extLst>
                  <a:ext uri="{FF2B5EF4-FFF2-40B4-BE49-F238E27FC236}">
                    <a16:creationId xmlns:a16="http://schemas.microsoft.com/office/drawing/2014/main" id="{83D10049-CDAC-4B05-BC80-8DC5A867A759}"/>
                  </a:ext>
                </a:extLst>
              </p:cNvPr>
              <p:cNvSpPr/>
              <p:nvPr/>
            </p:nvSpPr>
            <p:spPr>
              <a:xfrm>
                <a:off x="3672029" y="2458744"/>
                <a:ext cx="853434" cy="299056"/>
              </a:xfrm>
              <a:prstGeom prst="parallelogram">
                <a:avLst>
                  <a:gd name="adj" fmla="val 200813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Parallelogram 175">
                <a:extLst>
                  <a:ext uri="{FF2B5EF4-FFF2-40B4-BE49-F238E27FC236}">
                    <a16:creationId xmlns:a16="http://schemas.microsoft.com/office/drawing/2014/main" id="{8B8796BD-7ADC-4BAE-8437-7CDB02C6BD91}"/>
                  </a:ext>
                </a:extLst>
              </p:cNvPr>
              <p:cNvSpPr/>
              <p:nvPr/>
            </p:nvSpPr>
            <p:spPr>
              <a:xfrm rot="5400000" flipH="1">
                <a:off x="3690913" y="2175800"/>
                <a:ext cx="554889" cy="609108"/>
              </a:xfrm>
              <a:prstGeom prst="parallelogram">
                <a:avLst>
                  <a:gd name="adj" fmla="val 53695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2C09A5C0-1E38-4685-AF60-62676EFC5214}"/>
                  </a:ext>
                </a:extLst>
              </p:cNvPr>
              <p:cNvSpPr/>
              <p:nvPr/>
            </p:nvSpPr>
            <p:spPr>
              <a:xfrm>
                <a:off x="3663380" y="2506215"/>
                <a:ext cx="252549" cy="252549"/>
              </a:xfrm>
              <a:prstGeom prst="rect">
                <a:avLst/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Parallelogram 177">
                <a:extLst>
                  <a:ext uri="{FF2B5EF4-FFF2-40B4-BE49-F238E27FC236}">
                    <a16:creationId xmlns:a16="http://schemas.microsoft.com/office/drawing/2014/main" id="{809DA7E4-D7DC-4B57-A784-7E7D2DCA9DCD}"/>
                  </a:ext>
                </a:extLst>
              </p:cNvPr>
              <p:cNvSpPr/>
              <p:nvPr/>
            </p:nvSpPr>
            <p:spPr>
              <a:xfrm>
                <a:off x="3672029" y="2204743"/>
                <a:ext cx="853434" cy="299056"/>
              </a:xfrm>
              <a:prstGeom prst="parallelogram">
                <a:avLst>
                  <a:gd name="adj" fmla="val 200813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Parallelogram 178">
                <a:extLst>
                  <a:ext uri="{FF2B5EF4-FFF2-40B4-BE49-F238E27FC236}">
                    <a16:creationId xmlns:a16="http://schemas.microsoft.com/office/drawing/2014/main" id="{1BE099E1-22B6-468F-9413-797FDD565E32}"/>
                  </a:ext>
                </a:extLst>
              </p:cNvPr>
              <p:cNvSpPr/>
              <p:nvPr/>
            </p:nvSpPr>
            <p:spPr>
              <a:xfrm rot="5400000" flipH="1">
                <a:off x="3943463" y="2175800"/>
                <a:ext cx="554889" cy="609108"/>
              </a:xfrm>
              <a:prstGeom prst="parallelogram">
                <a:avLst>
                  <a:gd name="adj" fmla="val 53695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C5D7B189-DF40-4213-93A5-E40130A164B0}"/>
                </a:ext>
              </a:extLst>
            </p:cNvPr>
            <p:cNvGrpSpPr/>
            <p:nvPr/>
          </p:nvGrpSpPr>
          <p:grpSpPr>
            <a:xfrm>
              <a:off x="5411490" y="1150439"/>
              <a:ext cx="471837" cy="364964"/>
              <a:chOff x="6412003" y="1154662"/>
              <a:chExt cx="471837" cy="364964"/>
            </a:xfrm>
          </p:grpSpPr>
          <p:sp>
            <p:nvSpPr>
              <p:cNvPr id="200" name="Parallelogram 199">
                <a:extLst>
                  <a:ext uri="{FF2B5EF4-FFF2-40B4-BE49-F238E27FC236}">
                    <a16:creationId xmlns:a16="http://schemas.microsoft.com/office/drawing/2014/main" id="{80B074CE-1980-434E-8072-60ADE2E970F9}"/>
                  </a:ext>
                </a:extLst>
              </p:cNvPr>
              <p:cNvSpPr/>
              <p:nvPr/>
            </p:nvSpPr>
            <p:spPr>
              <a:xfrm rot="5400000" flipH="1">
                <a:off x="6339685" y="1226980"/>
                <a:ext cx="363074" cy="218438"/>
              </a:xfrm>
              <a:prstGeom prst="parallelogram">
                <a:avLst>
                  <a:gd name="adj" fmla="val 50206"/>
                </a:avLst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Parallelogram 200">
                <a:extLst>
                  <a:ext uri="{FF2B5EF4-FFF2-40B4-BE49-F238E27FC236}">
                    <a16:creationId xmlns:a16="http://schemas.microsoft.com/office/drawing/2014/main" id="{5F35F100-0732-4742-A3CF-984F23EB61FB}"/>
                  </a:ext>
                </a:extLst>
              </p:cNvPr>
              <p:cNvSpPr/>
              <p:nvPr/>
            </p:nvSpPr>
            <p:spPr>
              <a:xfrm>
                <a:off x="6412428" y="1411421"/>
                <a:ext cx="471411" cy="108205"/>
              </a:xfrm>
              <a:prstGeom prst="parallelogram">
                <a:avLst>
                  <a:gd name="adj" fmla="val 200813"/>
                </a:avLst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CBD2A4DD-E17C-48B9-8F03-E05906D143C8}"/>
                  </a:ext>
                </a:extLst>
              </p:cNvPr>
              <p:cNvSpPr/>
              <p:nvPr/>
            </p:nvSpPr>
            <p:spPr>
              <a:xfrm>
                <a:off x="6630336" y="1155587"/>
                <a:ext cx="252549" cy="252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24E437B4-A0AF-4117-A30B-968066707D2D}"/>
                  </a:ext>
                </a:extLst>
              </p:cNvPr>
              <p:cNvSpPr/>
              <p:nvPr/>
            </p:nvSpPr>
            <p:spPr>
              <a:xfrm>
                <a:off x="6412428" y="1266153"/>
                <a:ext cx="252549" cy="252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4" name="Parallelogram 203">
                <a:extLst>
                  <a:ext uri="{FF2B5EF4-FFF2-40B4-BE49-F238E27FC236}">
                    <a16:creationId xmlns:a16="http://schemas.microsoft.com/office/drawing/2014/main" id="{782FB00E-0F09-4A85-86D5-B68CC8620AA7}"/>
                  </a:ext>
                </a:extLst>
              </p:cNvPr>
              <p:cNvSpPr/>
              <p:nvPr/>
            </p:nvSpPr>
            <p:spPr>
              <a:xfrm>
                <a:off x="6412428" y="1154663"/>
                <a:ext cx="471411" cy="112400"/>
              </a:xfrm>
              <a:prstGeom prst="parallelogram">
                <a:avLst>
                  <a:gd name="adj" fmla="val 200813"/>
                </a:avLst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Parallelogram 204">
                <a:extLst>
                  <a:ext uri="{FF2B5EF4-FFF2-40B4-BE49-F238E27FC236}">
                    <a16:creationId xmlns:a16="http://schemas.microsoft.com/office/drawing/2014/main" id="{D9697AE6-BC27-4688-B337-AC2E802EF35C}"/>
                  </a:ext>
                </a:extLst>
              </p:cNvPr>
              <p:cNvSpPr/>
              <p:nvPr/>
            </p:nvSpPr>
            <p:spPr>
              <a:xfrm rot="5400000" flipH="1">
                <a:off x="6593084" y="1226980"/>
                <a:ext cx="363074" cy="218438"/>
              </a:xfrm>
              <a:prstGeom prst="parallelogram">
                <a:avLst>
                  <a:gd name="adj" fmla="val 50206"/>
                </a:avLst>
              </a:prstGeom>
              <a:solidFill>
                <a:schemeClr val="accent4">
                  <a:lumMod val="60000"/>
                  <a:lumOff val="40000"/>
                  <a:alpha val="49804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240DAB41-A419-416E-96EA-0C0016C450E8}"/>
                </a:ext>
              </a:extLst>
            </p:cNvPr>
            <p:cNvGrpSpPr/>
            <p:nvPr/>
          </p:nvGrpSpPr>
          <p:grpSpPr>
            <a:xfrm>
              <a:off x="4803013" y="1260066"/>
              <a:ext cx="862083" cy="555855"/>
              <a:chOff x="3663380" y="2202909"/>
              <a:chExt cx="862083" cy="555855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DCF1ED12-55CC-49BF-AAAB-D3A4A70C798E}"/>
                  </a:ext>
                </a:extLst>
              </p:cNvPr>
              <p:cNvSpPr/>
              <p:nvPr/>
            </p:nvSpPr>
            <p:spPr>
              <a:xfrm>
                <a:off x="4272913" y="2202910"/>
                <a:ext cx="252549" cy="252549"/>
              </a:xfrm>
              <a:prstGeom prst="rect">
                <a:avLst/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Parallelogram 181">
                <a:extLst>
                  <a:ext uri="{FF2B5EF4-FFF2-40B4-BE49-F238E27FC236}">
                    <a16:creationId xmlns:a16="http://schemas.microsoft.com/office/drawing/2014/main" id="{D85FB343-05AB-40E9-A197-91586CEF3DF2}"/>
                  </a:ext>
                </a:extLst>
              </p:cNvPr>
              <p:cNvSpPr/>
              <p:nvPr/>
            </p:nvSpPr>
            <p:spPr>
              <a:xfrm>
                <a:off x="3672029" y="2458744"/>
                <a:ext cx="853434" cy="299056"/>
              </a:xfrm>
              <a:prstGeom prst="parallelogram">
                <a:avLst>
                  <a:gd name="adj" fmla="val 200813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Parallelogram 182">
                <a:extLst>
                  <a:ext uri="{FF2B5EF4-FFF2-40B4-BE49-F238E27FC236}">
                    <a16:creationId xmlns:a16="http://schemas.microsoft.com/office/drawing/2014/main" id="{0B6FA7FF-C92E-4890-8CAE-56B230826263}"/>
                  </a:ext>
                </a:extLst>
              </p:cNvPr>
              <p:cNvSpPr/>
              <p:nvPr/>
            </p:nvSpPr>
            <p:spPr>
              <a:xfrm rot="5400000" flipH="1">
                <a:off x="3690913" y="2175800"/>
                <a:ext cx="554889" cy="609108"/>
              </a:xfrm>
              <a:prstGeom prst="parallelogram">
                <a:avLst>
                  <a:gd name="adj" fmla="val 53695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05BC08E8-19BF-49D9-8BD4-CFECF359469E}"/>
                  </a:ext>
                </a:extLst>
              </p:cNvPr>
              <p:cNvSpPr/>
              <p:nvPr/>
            </p:nvSpPr>
            <p:spPr>
              <a:xfrm>
                <a:off x="3663380" y="2506215"/>
                <a:ext cx="252549" cy="252549"/>
              </a:xfrm>
              <a:prstGeom prst="rect">
                <a:avLst/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5" name="Parallelogram 184">
                <a:extLst>
                  <a:ext uri="{FF2B5EF4-FFF2-40B4-BE49-F238E27FC236}">
                    <a16:creationId xmlns:a16="http://schemas.microsoft.com/office/drawing/2014/main" id="{D46B00B3-A851-44C2-8689-AFA6F569D7DC}"/>
                  </a:ext>
                </a:extLst>
              </p:cNvPr>
              <p:cNvSpPr/>
              <p:nvPr/>
            </p:nvSpPr>
            <p:spPr>
              <a:xfrm>
                <a:off x="3672029" y="2204743"/>
                <a:ext cx="853434" cy="299056"/>
              </a:xfrm>
              <a:prstGeom prst="parallelogram">
                <a:avLst>
                  <a:gd name="adj" fmla="val 200813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Parallelogram 185">
                <a:extLst>
                  <a:ext uri="{FF2B5EF4-FFF2-40B4-BE49-F238E27FC236}">
                    <a16:creationId xmlns:a16="http://schemas.microsoft.com/office/drawing/2014/main" id="{1C183A7B-8816-4119-864D-D67C19495372}"/>
                  </a:ext>
                </a:extLst>
              </p:cNvPr>
              <p:cNvSpPr/>
              <p:nvPr/>
            </p:nvSpPr>
            <p:spPr>
              <a:xfrm rot="5400000" flipH="1">
                <a:off x="3943463" y="2175800"/>
                <a:ext cx="554889" cy="609108"/>
              </a:xfrm>
              <a:prstGeom prst="parallelogram">
                <a:avLst>
                  <a:gd name="adj" fmla="val 53695"/>
                </a:avLst>
              </a:prstGeom>
              <a:solidFill>
                <a:srgbClr val="CC99FF">
                  <a:alpha val="49804"/>
                </a:srgb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A20BC99B-6F77-4586-A59A-378E1B8FEFB8}"/>
              </a:ext>
            </a:extLst>
          </p:cNvPr>
          <p:cNvSpPr txBox="1"/>
          <p:nvPr/>
        </p:nvSpPr>
        <p:spPr>
          <a:xfrm>
            <a:off x="7049203" y="271686"/>
            <a:ext cx="4746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3.0-unit courses should take </a:t>
            </a:r>
            <a:r>
              <a:rPr lang="en-US" dirty="0">
                <a:solidFill>
                  <a:srgbClr val="FF0000"/>
                </a:solidFill>
              </a:rPr>
              <a:t>{0, 2} </a:t>
            </a:r>
            <a:r>
              <a:rPr lang="en-US" dirty="0"/>
              <a:t>slots</a:t>
            </a:r>
          </a:p>
          <a:p>
            <a:r>
              <a:rPr lang="en-US" dirty="0"/>
              <a:t>Also,</a:t>
            </a:r>
          </a:p>
          <a:p>
            <a:r>
              <a:rPr lang="en-US" dirty="0"/>
              <a:t>    - 2 slots should be in the same room</a:t>
            </a:r>
          </a:p>
          <a:p>
            <a:r>
              <a:rPr lang="en-US" dirty="0"/>
              <a:t>    - </a:t>
            </a:r>
            <a:r>
              <a:rPr lang="en-US" dirty="0">
                <a:solidFill>
                  <a:srgbClr val="FF0000"/>
                </a:solidFill>
              </a:rPr>
              <a:t>Paired</a:t>
            </a:r>
            <a:r>
              <a:rPr lang="en-US" dirty="0"/>
              <a:t> scheduling (M,W) / (T/Th)</a:t>
            </a:r>
          </a:p>
          <a:p>
            <a:r>
              <a:rPr lang="en-US" dirty="0"/>
              <a:t>    - </a:t>
            </a:r>
            <a:r>
              <a:rPr lang="en-US" dirty="0">
                <a:solidFill>
                  <a:srgbClr val="FF0000"/>
                </a:solidFill>
              </a:rPr>
              <a:t>Consecutive</a:t>
            </a:r>
            <a:r>
              <a:rPr lang="en-US" dirty="0"/>
              <a:t> scheduling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8AB7F0B-4D46-4A01-B389-8DAE9A2D7FDC}"/>
              </a:ext>
            </a:extLst>
          </p:cNvPr>
          <p:cNvSpPr/>
          <p:nvPr/>
        </p:nvSpPr>
        <p:spPr>
          <a:xfrm>
            <a:off x="2154020" y="2566372"/>
            <a:ext cx="2113180" cy="2777524"/>
          </a:xfrm>
          <a:prstGeom prst="rect">
            <a:avLst/>
          </a:prstGeom>
          <a:solidFill>
            <a:schemeClr val="bg1">
              <a:alpha val="7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Parallelogram 189">
            <a:extLst>
              <a:ext uri="{FF2B5EF4-FFF2-40B4-BE49-F238E27FC236}">
                <a16:creationId xmlns:a16="http://schemas.microsoft.com/office/drawing/2014/main" id="{1CAF1CA5-AB57-4F5B-80BE-55CB12100B62}"/>
              </a:ext>
            </a:extLst>
          </p:cNvPr>
          <p:cNvSpPr/>
          <p:nvPr/>
        </p:nvSpPr>
        <p:spPr>
          <a:xfrm>
            <a:off x="726389" y="5346988"/>
            <a:ext cx="3540811" cy="706749"/>
          </a:xfrm>
          <a:prstGeom prst="parallelogram">
            <a:avLst>
              <a:gd name="adj" fmla="val 200813"/>
            </a:avLst>
          </a:prstGeom>
          <a:solidFill>
            <a:schemeClr val="bg1">
              <a:alpha val="7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Parallelogram 190">
            <a:extLst>
              <a:ext uri="{FF2B5EF4-FFF2-40B4-BE49-F238E27FC236}">
                <a16:creationId xmlns:a16="http://schemas.microsoft.com/office/drawing/2014/main" id="{CEDDF09F-EA85-4886-B2E1-535194F5EABD}"/>
              </a:ext>
            </a:extLst>
          </p:cNvPr>
          <p:cNvSpPr/>
          <p:nvPr/>
        </p:nvSpPr>
        <p:spPr>
          <a:xfrm rot="5400000" flipH="1">
            <a:off x="-305465" y="3605957"/>
            <a:ext cx="3484273" cy="1420564"/>
          </a:xfrm>
          <a:prstGeom prst="parallelogram">
            <a:avLst>
              <a:gd name="adj" fmla="val 49813"/>
            </a:avLst>
          </a:prstGeom>
          <a:solidFill>
            <a:schemeClr val="bg1">
              <a:alpha val="7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6520AFB-A097-486D-83C4-8D010077D1D1}"/>
              </a:ext>
            </a:extLst>
          </p:cNvPr>
          <p:cNvSpPr txBox="1"/>
          <p:nvPr/>
        </p:nvSpPr>
        <p:spPr>
          <a:xfrm rot="16200000">
            <a:off x="-245279" y="5079066"/>
            <a:ext cx="158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Room slots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C3B8559-AA29-4235-B449-41A78A826925}"/>
              </a:ext>
            </a:extLst>
          </p:cNvPr>
          <p:cNvSpPr txBox="1"/>
          <p:nvPr/>
        </p:nvSpPr>
        <p:spPr>
          <a:xfrm rot="19997390">
            <a:off x="583480" y="2648224"/>
            <a:ext cx="1337301" cy="299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19B47A13-1A27-421C-ACE0-A2B68DE29231}"/>
              </a:ext>
            </a:extLst>
          </p:cNvPr>
          <p:cNvGrpSpPr/>
          <p:nvPr/>
        </p:nvGrpSpPr>
        <p:grpSpPr>
          <a:xfrm>
            <a:off x="2563492" y="4047550"/>
            <a:ext cx="862083" cy="555855"/>
            <a:chOff x="3663380" y="2202909"/>
            <a:chExt cx="862083" cy="555855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F651A6BE-6229-4340-9FAE-62E041FE1040}"/>
                </a:ext>
              </a:extLst>
            </p:cNvPr>
            <p:cNvSpPr/>
            <p:nvPr/>
          </p:nvSpPr>
          <p:spPr>
            <a:xfrm>
              <a:off x="4272913" y="2202910"/>
              <a:ext cx="252549" cy="252549"/>
            </a:xfrm>
            <a:prstGeom prst="rect">
              <a:avLst/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Parallelogram 208">
              <a:extLst>
                <a:ext uri="{FF2B5EF4-FFF2-40B4-BE49-F238E27FC236}">
                  <a16:creationId xmlns:a16="http://schemas.microsoft.com/office/drawing/2014/main" id="{D8A0AA98-6DDE-488F-946F-555B21638DBE}"/>
                </a:ext>
              </a:extLst>
            </p:cNvPr>
            <p:cNvSpPr/>
            <p:nvPr/>
          </p:nvSpPr>
          <p:spPr>
            <a:xfrm>
              <a:off x="3672029" y="2458744"/>
              <a:ext cx="853434" cy="299056"/>
            </a:xfrm>
            <a:prstGeom prst="parallelogram">
              <a:avLst>
                <a:gd name="adj" fmla="val 200813"/>
              </a:avLst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id="{C759D8BF-4493-4804-B685-EA63886EEC5E}"/>
                </a:ext>
              </a:extLst>
            </p:cNvPr>
            <p:cNvSpPr/>
            <p:nvPr/>
          </p:nvSpPr>
          <p:spPr>
            <a:xfrm rot="5400000" flipH="1">
              <a:off x="3690913" y="2175800"/>
              <a:ext cx="554889" cy="609108"/>
            </a:xfrm>
            <a:prstGeom prst="parallelogram">
              <a:avLst>
                <a:gd name="adj" fmla="val 53695"/>
              </a:avLst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3DB2C37-E566-4AB9-86C7-2E0C5FC42B8E}"/>
                </a:ext>
              </a:extLst>
            </p:cNvPr>
            <p:cNvSpPr/>
            <p:nvPr/>
          </p:nvSpPr>
          <p:spPr>
            <a:xfrm>
              <a:off x="3663380" y="2506215"/>
              <a:ext cx="252549" cy="252549"/>
            </a:xfrm>
            <a:prstGeom prst="rect">
              <a:avLst/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2" name="Parallelogram 211">
              <a:extLst>
                <a:ext uri="{FF2B5EF4-FFF2-40B4-BE49-F238E27FC236}">
                  <a16:creationId xmlns:a16="http://schemas.microsoft.com/office/drawing/2014/main" id="{CC5FF838-C214-4C89-9297-C606181B0FF0}"/>
                </a:ext>
              </a:extLst>
            </p:cNvPr>
            <p:cNvSpPr/>
            <p:nvPr/>
          </p:nvSpPr>
          <p:spPr>
            <a:xfrm>
              <a:off x="3672029" y="2204743"/>
              <a:ext cx="853434" cy="299056"/>
            </a:xfrm>
            <a:prstGeom prst="parallelogram">
              <a:avLst>
                <a:gd name="adj" fmla="val 200813"/>
              </a:avLst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Parallelogram 212">
              <a:extLst>
                <a:ext uri="{FF2B5EF4-FFF2-40B4-BE49-F238E27FC236}">
                  <a16:creationId xmlns:a16="http://schemas.microsoft.com/office/drawing/2014/main" id="{B37174F9-FE18-415D-B8EE-013F17137A2D}"/>
                </a:ext>
              </a:extLst>
            </p:cNvPr>
            <p:cNvSpPr/>
            <p:nvPr/>
          </p:nvSpPr>
          <p:spPr>
            <a:xfrm rot="5400000" flipH="1">
              <a:off x="3943463" y="2175800"/>
              <a:ext cx="554889" cy="609108"/>
            </a:xfrm>
            <a:prstGeom prst="parallelogram">
              <a:avLst>
                <a:gd name="adj" fmla="val 53695"/>
              </a:avLst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10D57BA-4E3A-455C-8736-0F5DBC73832D}"/>
              </a:ext>
            </a:extLst>
          </p:cNvPr>
          <p:cNvGrpSpPr/>
          <p:nvPr/>
        </p:nvGrpSpPr>
        <p:grpSpPr>
          <a:xfrm>
            <a:off x="1343248" y="2874249"/>
            <a:ext cx="2314161" cy="2878016"/>
            <a:chOff x="6096000" y="1442356"/>
            <a:chExt cx="2851514" cy="3546295"/>
          </a:xfrm>
          <a:solidFill>
            <a:schemeClr val="accent4">
              <a:lumMod val="60000"/>
              <a:lumOff val="40000"/>
              <a:alpha val="70000"/>
            </a:schemeClr>
          </a:solidFill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05D607BD-405F-4901-AA94-CBB96E1F064B}"/>
                </a:ext>
              </a:extLst>
            </p:cNvPr>
            <p:cNvSpPr/>
            <p:nvPr/>
          </p:nvSpPr>
          <p:spPr>
            <a:xfrm>
              <a:off x="6343650" y="14480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Parallelogram 215">
              <a:extLst>
                <a:ext uri="{FF2B5EF4-FFF2-40B4-BE49-F238E27FC236}">
                  <a16:creationId xmlns:a16="http://schemas.microsoft.com/office/drawing/2014/main" id="{AD13DE1B-63D1-4938-89A3-9868795F515B}"/>
                </a:ext>
              </a:extLst>
            </p:cNvPr>
            <p:cNvSpPr/>
            <p:nvPr/>
          </p:nvSpPr>
          <p:spPr>
            <a:xfrm rot="5400000" flipH="1">
              <a:off x="4452909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Parallelogram 216">
              <a:extLst>
                <a:ext uri="{FF2B5EF4-FFF2-40B4-BE49-F238E27FC236}">
                  <a16:creationId xmlns:a16="http://schemas.microsoft.com/office/drawing/2014/main" id="{655680BE-EA41-4293-8072-939F5C7B2F06}"/>
                </a:ext>
              </a:extLst>
            </p:cNvPr>
            <p:cNvSpPr/>
            <p:nvPr/>
          </p:nvSpPr>
          <p:spPr>
            <a:xfrm>
              <a:off x="6096000" y="4862920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BF523417-CE94-4813-813F-7034E68EA3D7}"/>
                </a:ext>
              </a:extLst>
            </p:cNvPr>
            <p:cNvSpPr/>
            <p:nvPr/>
          </p:nvSpPr>
          <p:spPr>
            <a:xfrm>
              <a:off x="6096000" y="15623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757596A7-ECD0-48F9-8A8D-854FE54A0AA7}"/>
                </a:ext>
              </a:extLst>
            </p:cNvPr>
            <p:cNvSpPr/>
            <p:nvPr/>
          </p:nvSpPr>
          <p:spPr>
            <a:xfrm rot="5400000" flipH="1">
              <a:off x="7055304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Parallelogram 219">
              <a:extLst>
                <a:ext uri="{FF2B5EF4-FFF2-40B4-BE49-F238E27FC236}">
                  <a16:creationId xmlns:a16="http://schemas.microsoft.com/office/drawing/2014/main" id="{E51DC552-B61F-430C-865A-656733EE1A42}"/>
                </a:ext>
              </a:extLst>
            </p:cNvPr>
            <p:cNvSpPr/>
            <p:nvPr/>
          </p:nvSpPr>
          <p:spPr>
            <a:xfrm>
              <a:off x="6096000" y="1442356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7E1862F-2420-44E0-92E7-DEA1F13D75AA}"/>
              </a:ext>
            </a:extLst>
          </p:cNvPr>
          <p:cNvGrpSpPr/>
          <p:nvPr/>
        </p:nvGrpSpPr>
        <p:grpSpPr>
          <a:xfrm>
            <a:off x="1748960" y="4459669"/>
            <a:ext cx="862083" cy="555855"/>
            <a:chOff x="3663380" y="2202909"/>
            <a:chExt cx="862083" cy="555855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E147E2DC-D462-43DD-AF50-73BC1B7C87EF}"/>
                </a:ext>
              </a:extLst>
            </p:cNvPr>
            <p:cNvSpPr/>
            <p:nvPr/>
          </p:nvSpPr>
          <p:spPr>
            <a:xfrm>
              <a:off x="4272913" y="2202910"/>
              <a:ext cx="252549" cy="252549"/>
            </a:xfrm>
            <a:prstGeom prst="rect">
              <a:avLst/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Parallelogram 222">
              <a:extLst>
                <a:ext uri="{FF2B5EF4-FFF2-40B4-BE49-F238E27FC236}">
                  <a16:creationId xmlns:a16="http://schemas.microsoft.com/office/drawing/2014/main" id="{9F64925C-B1C6-447A-A181-BB38253F940B}"/>
                </a:ext>
              </a:extLst>
            </p:cNvPr>
            <p:cNvSpPr/>
            <p:nvPr/>
          </p:nvSpPr>
          <p:spPr>
            <a:xfrm>
              <a:off x="3672029" y="2458744"/>
              <a:ext cx="853434" cy="299056"/>
            </a:xfrm>
            <a:prstGeom prst="parallelogram">
              <a:avLst>
                <a:gd name="adj" fmla="val 200813"/>
              </a:avLst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Parallelogram 223">
              <a:extLst>
                <a:ext uri="{FF2B5EF4-FFF2-40B4-BE49-F238E27FC236}">
                  <a16:creationId xmlns:a16="http://schemas.microsoft.com/office/drawing/2014/main" id="{29BD842C-F881-4147-AEDE-D4E457DC5981}"/>
                </a:ext>
              </a:extLst>
            </p:cNvPr>
            <p:cNvSpPr/>
            <p:nvPr/>
          </p:nvSpPr>
          <p:spPr>
            <a:xfrm rot="5400000" flipH="1">
              <a:off x="3690913" y="2175800"/>
              <a:ext cx="554889" cy="609108"/>
            </a:xfrm>
            <a:prstGeom prst="parallelogram">
              <a:avLst>
                <a:gd name="adj" fmla="val 53695"/>
              </a:avLst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222964E9-BFD0-48B8-8469-C71BB592AA4C}"/>
                </a:ext>
              </a:extLst>
            </p:cNvPr>
            <p:cNvSpPr/>
            <p:nvPr/>
          </p:nvSpPr>
          <p:spPr>
            <a:xfrm>
              <a:off x="3663380" y="2506215"/>
              <a:ext cx="252549" cy="252549"/>
            </a:xfrm>
            <a:prstGeom prst="rect">
              <a:avLst/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6" name="Parallelogram 225">
              <a:extLst>
                <a:ext uri="{FF2B5EF4-FFF2-40B4-BE49-F238E27FC236}">
                  <a16:creationId xmlns:a16="http://schemas.microsoft.com/office/drawing/2014/main" id="{2A6D1126-9699-4E23-A936-D6129FB27F5C}"/>
                </a:ext>
              </a:extLst>
            </p:cNvPr>
            <p:cNvSpPr/>
            <p:nvPr/>
          </p:nvSpPr>
          <p:spPr>
            <a:xfrm>
              <a:off x="3672029" y="2204743"/>
              <a:ext cx="853434" cy="299056"/>
            </a:xfrm>
            <a:prstGeom prst="parallelogram">
              <a:avLst>
                <a:gd name="adj" fmla="val 200813"/>
              </a:avLst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Parallelogram 226">
              <a:extLst>
                <a:ext uri="{FF2B5EF4-FFF2-40B4-BE49-F238E27FC236}">
                  <a16:creationId xmlns:a16="http://schemas.microsoft.com/office/drawing/2014/main" id="{3AAE3EA5-6E58-42F1-A29A-3613EF5CE2E6}"/>
                </a:ext>
              </a:extLst>
            </p:cNvPr>
            <p:cNvSpPr/>
            <p:nvPr/>
          </p:nvSpPr>
          <p:spPr>
            <a:xfrm rot="5400000" flipH="1">
              <a:off x="3943463" y="2175800"/>
              <a:ext cx="554889" cy="609108"/>
            </a:xfrm>
            <a:prstGeom prst="parallelogram">
              <a:avLst>
                <a:gd name="adj" fmla="val 53695"/>
              </a:avLst>
            </a:prstGeom>
            <a:solidFill>
              <a:srgbClr val="CC99FF">
                <a:alpha val="49804"/>
              </a:srgb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24030493-0D14-4F2D-A536-0F65377742C9}"/>
              </a:ext>
            </a:extLst>
          </p:cNvPr>
          <p:cNvGrpSpPr/>
          <p:nvPr/>
        </p:nvGrpSpPr>
        <p:grpSpPr>
          <a:xfrm>
            <a:off x="2362978" y="4344541"/>
            <a:ext cx="471837" cy="364964"/>
            <a:chOff x="6412003" y="1154662"/>
            <a:chExt cx="471837" cy="364964"/>
          </a:xfrm>
          <a:noFill/>
        </p:grpSpPr>
        <p:sp>
          <p:nvSpPr>
            <p:cNvPr id="229" name="Parallelogram 228">
              <a:extLst>
                <a:ext uri="{FF2B5EF4-FFF2-40B4-BE49-F238E27FC236}">
                  <a16:creationId xmlns:a16="http://schemas.microsoft.com/office/drawing/2014/main" id="{86D7E77B-25D4-4A0A-BDF5-17FC62945854}"/>
                </a:ext>
              </a:extLst>
            </p:cNvPr>
            <p:cNvSpPr/>
            <p:nvPr/>
          </p:nvSpPr>
          <p:spPr>
            <a:xfrm rot="5400000" flipH="1">
              <a:off x="6339685" y="1226980"/>
              <a:ext cx="363074" cy="218438"/>
            </a:xfrm>
            <a:prstGeom prst="parallelogram">
              <a:avLst>
                <a:gd name="adj" fmla="val 50206"/>
              </a:avLst>
            </a:prstGeom>
            <a:grpFill/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Parallelogram 229">
              <a:extLst>
                <a:ext uri="{FF2B5EF4-FFF2-40B4-BE49-F238E27FC236}">
                  <a16:creationId xmlns:a16="http://schemas.microsoft.com/office/drawing/2014/main" id="{7DAB44D8-E9B8-43E6-B954-431EF590D377}"/>
                </a:ext>
              </a:extLst>
            </p:cNvPr>
            <p:cNvSpPr/>
            <p:nvPr/>
          </p:nvSpPr>
          <p:spPr>
            <a:xfrm>
              <a:off x="6412428" y="1411421"/>
              <a:ext cx="471411" cy="108205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DC2A8717-5113-4977-B20E-9944A853D402}"/>
                </a:ext>
              </a:extLst>
            </p:cNvPr>
            <p:cNvSpPr/>
            <p:nvPr/>
          </p:nvSpPr>
          <p:spPr>
            <a:xfrm>
              <a:off x="6630336" y="1155587"/>
              <a:ext cx="252549" cy="25254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EDDB07A-A9E6-410B-A9B3-9C7168DF9BD3}"/>
                </a:ext>
              </a:extLst>
            </p:cNvPr>
            <p:cNvSpPr/>
            <p:nvPr/>
          </p:nvSpPr>
          <p:spPr>
            <a:xfrm>
              <a:off x="6412428" y="1266153"/>
              <a:ext cx="252549" cy="25254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3" name="Parallelogram 232">
              <a:extLst>
                <a:ext uri="{FF2B5EF4-FFF2-40B4-BE49-F238E27FC236}">
                  <a16:creationId xmlns:a16="http://schemas.microsoft.com/office/drawing/2014/main" id="{63834A22-5B89-48BF-AF2C-BB5F1583D39E}"/>
                </a:ext>
              </a:extLst>
            </p:cNvPr>
            <p:cNvSpPr/>
            <p:nvPr/>
          </p:nvSpPr>
          <p:spPr>
            <a:xfrm>
              <a:off x="6412428" y="1154663"/>
              <a:ext cx="471411" cy="112400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Parallelogram 233">
              <a:extLst>
                <a:ext uri="{FF2B5EF4-FFF2-40B4-BE49-F238E27FC236}">
                  <a16:creationId xmlns:a16="http://schemas.microsoft.com/office/drawing/2014/main" id="{733734B4-CB88-4BFE-890A-956DF291975C}"/>
                </a:ext>
              </a:extLst>
            </p:cNvPr>
            <p:cNvSpPr/>
            <p:nvPr/>
          </p:nvSpPr>
          <p:spPr>
            <a:xfrm rot="5400000" flipH="1">
              <a:off x="6593084" y="1226980"/>
              <a:ext cx="363074" cy="218438"/>
            </a:xfrm>
            <a:prstGeom prst="parallelogram">
              <a:avLst>
                <a:gd name="adj" fmla="val 50206"/>
              </a:avLst>
            </a:prstGeom>
            <a:grpFill/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C30A11D6-048A-469F-902D-45371D309DE4}"/>
              </a:ext>
            </a:extLst>
          </p:cNvPr>
          <p:cNvSpPr/>
          <p:nvPr/>
        </p:nvSpPr>
        <p:spPr>
          <a:xfrm>
            <a:off x="726389" y="3280851"/>
            <a:ext cx="2113180" cy="2777524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Parallelogram 235">
            <a:extLst>
              <a:ext uri="{FF2B5EF4-FFF2-40B4-BE49-F238E27FC236}">
                <a16:creationId xmlns:a16="http://schemas.microsoft.com/office/drawing/2014/main" id="{D55266C6-4515-4900-AFCA-17C72F2434F3}"/>
              </a:ext>
            </a:extLst>
          </p:cNvPr>
          <p:cNvSpPr/>
          <p:nvPr/>
        </p:nvSpPr>
        <p:spPr>
          <a:xfrm>
            <a:off x="726389" y="2574102"/>
            <a:ext cx="3540811" cy="706749"/>
          </a:xfrm>
          <a:prstGeom prst="parallelogram">
            <a:avLst>
              <a:gd name="adj" fmla="val 200813"/>
            </a:avLst>
          </a:prstGeom>
          <a:solidFill>
            <a:schemeClr val="bg1">
              <a:alpha val="5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Parallelogram 236">
            <a:extLst>
              <a:ext uri="{FF2B5EF4-FFF2-40B4-BE49-F238E27FC236}">
                <a16:creationId xmlns:a16="http://schemas.microsoft.com/office/drawing/2014/main" id="{9306CE08-CD46-4028-86D3-69BB8A9D0526}"/>
              </a:ext>
            </a:extLst>
          </p:cNvPr>
          <p:cNvSpPr/>
          <p:nvPr/>
        </p:nvSpPr>
        <p:spPr>
          <a:xfrm rot="5400000" flipH="1">
            <a:off x="1814781" y="3605956"/>
            <a:ext cx="3484273" cy="1420564"/>
          </a:xfrm>
          <a:prstGeom prst="parallelogram">
            <a:avLst>
              <a:gd name="adj" fmla="val 49813"/>
            </a:avLst>
          </a:prstGeom>
          <a:solidFill>
            <a:schemeClr val="bg1">
              <a:alpha val="5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2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Rectangle 565">
            <a:extLst>
              <a:ext uri="{FF2B5EF4-FFF2-40B4-BE49-F238E27FC236}">
                <a16:creationId xmlns:a16="http://schemas.microsoft.com/office/drawing/2014/main" id="{7331ACC2-7F55-4D18-AAD5-8DFC4D1F0769}"/>
              </a:ext>
            </a:extLst>
          </p:cNvPr>
          <p:cNvSpPr/>
          <p:nvPr/>
        </p:nvSpPr>
        <p:spPr>
          <a:xfrm>
            <a:off x="2154020" y="2566372"/>
            <a:ext cx="2113180" cy="2777524"/>
          </a:xfrm>
          <a:prstGeom prst="rect">
            <a:avLst/>
          </a:prstGeom>
          <a:solidFill>
            <a:schemeClr val="bg1">
              <a:alpha val="7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Parallelogram 566">
            <a:extLst>
              <a:ext uri="{FF2B5EF4-FFF2-40B4-BE49-F238E27FC236}">
                <a16:creationId xmlns:a16="http://schemas.microsoft.com/office/drawing/2014/main" id="{8B47A2A5-D7D3-4586-BCB6-7B40AFDAE95B}"/>
              </a:ext>
            </a:extLst>
          </p:cNvPr>
          <p:cNvSpPr/>
          <p:nvPr/>
        </p:nvSpPr>
        <p:spPr>
          <a:xfrm>
            <a:off x="726389" y="5346988"/>
            <a:ext cx="3540811" cy="706749"/>
          </a:xfrm>
          <a:prstGeom prst="parallelogram">
            <a:avLst>
              <a:gd name="adj" fmla="val 200813"/>
            </a:avLst>
          </a:prstGeom>
          <a:solidFill>
            <a:schemeClr val="bg1">
              <a:alpha val="7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Parallelogram 567">
            <a:extLst>
              <a:ext uri="{FF2B5EF4-FFF2-40B4-BE49-F238E27FC236}">
                <a16:creationId xmlns:a16="http://schemas.microsoft.com/office/drawing/2014/main" id="{186C09B1-E14F-4124-9750-1C4B5A872A8E}"/>
              </a:ext>
            </a:extLst>
          </p:cNvPr>
          <p:cNvSpPr/>
          <p:nvPr/>
        </p:nvSpPr>
        <p:spPr>
          <a:xfrm rot="5400000" flipH="1">
            <a:off x="-305465" y="3605957"/>
            <a:ext cx="3484273" cy="1420564"/>
          </a:xfrm>
          <a:prstGeom prst="parallelogram">
            <a:avLst>
              <a:gd name="adj" fmla="val 49813"/>
            </a:avLst>
          </a:prstGeom>
          <a:solidFill>
            <a:schemeClr val="bg1">
              <a:alpha val="7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2F970814-7F36-4E71-8C06-012D0F19B67B}"/>
              </a:ext>
            </a:extLst>
          </p:cNvPr>
          <p:cNvSpPr txBox="1"/>
          <p:nvPr/>
        </p:nvSpPr>
        <p:spPr>
          <a:xfrm>
            <a:off x="726389" y="6063207"/>
            <a:ext cx="159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slots</a:t>
            </a: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87EB11C7-83EB-4AA9-8F80-EC3F9E268B74}"/>
              </a:ext>
            </a:extLst>
          </p:cNvPr>
          <p:cNvSpPr txBox="1"/>
          <p:nvPr/>
        </p:nvSpPr>
        <p:spPr>
          <a:xfrm rot="16200000">
            <a:off x="-245279" y="5079066"/>
            <a:ext cx="158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Room slots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6281CE53-7723-4129-AFD8-91B13AE6F1A2}"/>
              </a:ext>
            </a:extLst>
          </p:cNvPr>
          <p:cNvSpPr txBox="1"/>
          <p:nvPr/>
        </p:nvSpPr>
        <p:spPr>
          <a:xfrm rot="19997390">
            <a:off x="583480" y="2648224"/>
            <a:ext cx="1337301" cy="299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</a:p>
        </p:txBody>
      </p: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71BD153F-ABF3-4C7A-A2FA-5BBE130E483F}"/>
              </a:ext>
            </a:extLst>
          </p:cNvPr>
          <p:cNvGrpSpPr/>
          <p:nvPr/>
        </p:nvGrpSpPr>
        <p:grpSpPr>
          <a:xfrm>
            <a:off x="7373152" y="4322290"/>
            <a:ext cx="1784956" cy="2219870"/>
            <a:chOff x="6096000" y="1442356"/>
            <a:chExt cx="2851514" cy="3546295"/>
          </a:xfrm>
        </p:grpSpPr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ECD7F623-2D0A-4AD8-AAEA-9B7369E54683}"/>
                </a:ext>
              </a:extLst>
            </p:cNvPr>
            <p:cNvSpPr/>
            <p:nvPr/>
          </p:nvSpPr>
          <p:spPr>
            <a:xfrm>
              <a:off x="6343650" y="1448072"/>
              <a:ext cx="2603864" cy="342246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Parallelogram 595">
              <a:extLst>
                <a:ext uri="{FF2B5EF4-FFF2-40B4-BE49-F238E27FC236}">
                  <a16:creationId xmlns:a16="http://schemas.microsoft.com/office/drawing/2014/main" id="{8B45E695-5B95-407C-8FD9-97A08263E2E2}"/>
                </a:ext>
              </a:extLst>
            </p:cNvPr>
            <p:cNvSpPr/>
            <p:nvPr/>
          </p:nvSpPr>
          <p:spPr>
            <a:xfrm rot="5400000" flipH="1">
              <a:off x="4452909" y="3092631"/>
              <a:ext cx="3536769" cy="247650"/>
            </a:xfrm>
            <a:prstGeom prst="parallelogram">
              <a:avLst>
                <a:gd name="adj" fmla="val 49813"/>
              </a:avLst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Parallelogram 596">
              <a:extLst>
                <a:ext uri="{FF2B5EF4-FFF2-40B4-BE49-F238E27FC236}">
                  <a16:creationId xmlns:a16="http://schemas.microsoft.com/office/drawing/2014/main" id="{43A8706C-0329-4C32-9EBE-96A306899E8C}"/>
                </a:ext>
              </a:extLst>
            </p:cNvPr>
            <p:cNvSpPr/>
            <p:nvPr/>
          </p:nvSpPr>
          <p:spPr>
            <a:xfrm>
              <a:off x="6096000" y="4862920"/>
              <a:ext cx="2851514" cy="125731"/>
            </a:xfrm>
            <a:prstGeom prst="parallelogram">
              <a:avLst>
                <a:gd name="adj" fmla="val 200813"/>
              </a:avLst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33D714D2-4086-4B51-8786-E4909A74264B}"/>
                </a:ext>
              </a:extLst>
            </p:cNvPr>
            <p:cNvSpPr/>
            <p:nvPr/>
          </p:nvSpPr>
          <p:spPr>
            <a:xfrm>
              <a:off x="6096000" y="1562372"/>
              <a:ext cx="2603864" cy="342246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Parallelogram 598">
              <a:extLst>
                <a:ext uri="{FF2B5EF4-FFF2-40B4-BE49-F238E27FC236}">
                  <a16:creationId xmlns:a16="http://schemas.microsoft.com/office/drawing/2014/main" id="{4FA27140-5D46-465D-8456-150DA6219D8D}"/>
                </a:ext>
              </a:extLst>
            </p:cNvPr>
            <p:cNvSpPr/>
            <p:nvPr/>
          </p:nvSpPr>
          <p:spPr>
            <a:xfrm rot="5400000" flipH="1">
              <a:off x="7055304" y="3092631"/>
              <a:ext cx="3536769" cy="247650"/>
            </a:xfrm>
            <a:prstGeom prst="parallelogram">
              <a:avLst>
                <a:gd name="adj" fmla="val 49813"/>
              </a:avLst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Parallelogram 599">
              <a:extLst>
                <a:ext uri="{FF2B5EF4-FFF2-40B4-BE49-F238E27FC236}">
                  <a16:creationId xmlns:a16="http://schemas.microsoft.com/office/drawing/2014/main" id="{7E11D5EF-6DF9-4E41-898C-15B3C4293A17}"/>
                </a:ext>
              </a:extLst>
            </p:cNvPr>
            <p:cNvSpPr/>
            <p:nvPr/>
          </p:nvSpPr>
          <p:spPr>
            <a:xfrm>
              <a:off x="6096000" y="1442356"/>
              <a:ext cx="2851514" cy="125731"/>
            </a:xfrm>
            <a:prstGeom prst="parallelogram">
              <a:avLst>
                <a:gd name="adj" fmla="val 200813"/>
              </a:avLst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6DEFC686-1F31-46AD-9FF2-2D3AA95E309F}"/>
              </a:ext>
            </a:extLst>
          </p:cNvPr>
          <p:cNvGrpSpPr/>
          <p:nvPr/>
        </p:nvGrpSpPr>
        <p:grpSpPr>
          <a:xfrm>
            <a:off x="1743298" y="2674224"/>
            <a:ext cx="2314161" cy="2878016"/>
            <a:chOff x="6096000" y="1442356"/>
            <a:chExt cx="2851514" cy="3546295"/>
          </a:xfrm>
          <a:solidFill>
            <a:schemeClr val="accent5">
              <a:lumMod val="20000"/>
              <a:lumOff val="80000"/>
              <a:alpha val="70000"/>
            </a:schemeClr>
          </a:solidFill>
        </p:grpSpPr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46076C06-2EC0-4BD1-BAA1-432B4DA7564E}"/>
                </a:ext>
              </a:extLst>
            </p:cNvPr>
            <p:cNvSpPr/>
            <p:nvPr/>
          </p:nvSpPr>
          <p:spPr>
            <a:xfrm>
              <a:off x="6343650" y="14480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Parallelogram 610">
              <a:extLst>
                <a:ext uri="{FF2B5EF4-FFF2-40B4-BE49-F238E27FC236}">
                  <a16:creationId xmlns:a16="http://schemas.microsoft.com/office/drawing/2014/main" id="{C2E5F2AC-C036-4685-8C93-A9ADA8E30AC6}"/>
                </a:ext>
              </a:extLst>
            </p:cNvPr>
            <p:cNvSpPr/>
            <p:nvPr/>
          </p:nvSpPr>
          <p:spPr>
            <a:xfrm rot="5400000" flipH="1">
              <a:off x="4452909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Parallelogram 611">
              <a:extLst>
                <a:ext uri="{FF2B5EF4-FFF2-40B4-BE49-F238E27FC236}">
                  <a16:creationId xmlns:a16="http://schemas.microsoft.com/office/drawing/2014/main" id="{C55441F7-33FF-4864-A588-D22B7E8D7095}"/>
                </a:ext>
              </a:extLst>
            </p:cNvPr>
            <p:cNvSpPr/>
            <p:nvPr/>
          </p:nvSpPr>
          <p:spPr>
            <a:xfrm>
              <a:off x="6096000" y="4862920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1568B57D-1411-4564-A0C8-D5C234D117C9}"/>
                </a:ext>
              </a:extLst>
            </p:cNvPr>
            <p:cNvSpPr/>
            <p:nvPr/>
          </p:nvSpPr>
          <p:spPr>
            <a:xfrm>
              <a:off x="6096000" y="15623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Parallelogram 613">
              <a:extLst>
                <a:ext uri="{FF2B5EF4-FFF2-40B4-BE49-F238E27FC236}">
                  <a16:creationId xmlns:a16="http://schemas.microsoft.com/office/drawing/2014/main" id="{8FACA358-2123-423B-A862-A74B56DA2FFC}"/>
                </a:ext>
              </a:extLst>
            </p:cNvPr>
            <p:cNvSpPr/>
            <p:nvPr/>
          </p:nvSpPr>
          <p:spPr>
            <a:xfrm rot="5400000" flipH="1">
              <a:off x="7055304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Parallelogram 614">
              <a:extLst>
                <a:ext uri="{FF2B5EF4-FFF2-40B4-BE49-F238E27FC236}">
                  <a16:creationId xmlns:a16="http://schemas.microsoft.com/office/drawing/2014/main" id="{61AF0DAF-38FE-49A7-BC3A-DAFE5B94DE07}"/>
                </a:ext>
              </a:extLst>
            </p:cNvPr>
            <p:cNvSpPr/>
            <p:nvPr/>
          </p:nvSpPr>
          <p:spPr>
            <a:xfrm>
              <a:off x="6096000" y="1442356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252BDC3E-11A1-409B-A208-A06E4E139C7B}"/>
              </a:ext>
            </a:extLst>
          </p:cNvPr>
          <p:cNvGrpSpPr/>
          <p:nvPr/>
        </p:nvGrpSpPr>
        <p:grpSpPr>
          <a:xfrm>
            <a:off x="1343248" y="2874249"/>
            <a:ext cx="2314161" cy="2878016"/>
            <a:chOff x="6096000" y="1442356"/>
            <a:chExt cx="2851514" cy="3546295"/>
          </a:xfrm>
        </p:grpSpPr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F1419A52-3266-45FA-BD82-6F66893C9369}"/>
                </a:ext>
              </a:extLst>
            </p:cNvPr>
            <p:cNvSpPr/>
            <p:nvPr/>
          </p:nvSpPr>
          <p:spPr>
            <a:xfrm>
              <a:off x="6343650" y="1448072"/>
              <a:ext cx="2603864" cy="342246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Parallelogram 577">
              <a:extLst>
                <a:ext uri="{FF2B5EF4-FFF2-40B4-BE49-F238E27FC236}">
                  <a16:creationId xmlns:a16="http://schemas.microsoft.com/office/drawing/2014/main" id="{00B5E698-7321-48A9-BAB4-74238D8CA741}"/>
                </a:ext>
              </a:extLst>
            </p:cNvPr>
            <p:cNvSpPr/>
            <p:nvPr/>
          </p:nvSpPr>
          <p:spPr>
            <a:xfrm rot="5400000" flipH="1">
              <a:off x="4452909" y="3092631"/>
              <a:ext cx="3536769" cy="247650"/>
            </a:xfrm>
            <a:prstGeom prst="parallelogram">
              <a:avLst>
                <a:gd name="adj" fmla="val 49813"/>
              </a:avLst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Parallelogram 578">
              <a:extLst>
                <a:ext uri="{FF2B5EF4-FFF2-40B4-BE49-F238E27FC236}">
                  <a16:creationId xmlns:a16="http://schemas.microsoft.com/office/drawing/2014/main" id="{4BD9E038-89E8-4D5A-AC68-D411249C1A76}"/>
                </a:ext>
              </a:extLst>
            </p:cNvPr>
            <p:cNvSpPr/>
            <p:nvPr/>
          </p:nvSpPr>
          <p:spPr>
            <a:xfrm>
              <a:off x="6096000" y="4862920"/>
              <a:ext cx="2851514" cy="125731"/>
            </a:xfrm>
            <a:prstGeom prst="parallelogram">
              <a:avLst>
                <a:gd name="adj" fmla="val 200813"/>
              </a:avLst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65293874-8B23-4BAB-93FA-5986DFB15704}"/>
                </a:ext>
              </a:extLst>
            </p:cNvPr>
            <p:cNvSpPr/>
            <p:nvPr/>
          </p:nvSpPr>
          <p:spPr>
            <a:xfrm>
              <a:off x="6096000" y="1562372"/>
              <a:ext cx="2603864" cy="342246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Parallelogram 580">
              <a:extLst>
                <a:ext uri="{FF2B5EF4-FFF2-40B4-BE49-F238E27FC236}">
                  <a16:creationId xmlns:a16="http://schemas.microsoft.com/office/drawing/2014/main" id="{73B22223-4CD1-49F6-9649-4BA0CA7AE569}"/>
                </a:ext>
              </a:extLst>
            </p:cNvPr>
            <p:cNvSpPr/>
            <p:nvPr/>
          </p:nvSpPr>
          <p:spPr>
            <a:xfrm rot="5400000" flipH="1">
              <a:off x="7055304" y="3092631"/>
              <a:ext cx="3536769" cy="247650"/>
            </a:xfrm>
            <a:prstGeom prst="parallelogram">
              <a:avLst>
                <a:gd name="adj" fmla="val 49813"/>
              </a:avLst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Parallelogram 581">
              <a:extLst>
                <a:ext uri="{FF2B5EF4-FFF2-40B4-BE49-F238E27FC236}">
                  <a16:creationId xmlns:a16="http://schemas.microsoft.com/office/drawing/2014/main" id="{00B43558-82D3-4859-8D4F-7B9B4F7B546F}"/>
                </a:ext>
              </a:extLst>
            </p:cNvPr>
            <p:cNvSpPr/>
            <p:nvPr/>
          </p:nvSpPr>
          <p:spPr>
            <a:xfrm>
              <a:off x="6096000" y="1442356"/>
              <a:ext cx="2851514" cy="125731"/>
            </a:xfrm>
            <a:prstGeom prst="parallelogram">
              <a:avLst>
                <a:gd name="adj" fmla="val 200813"/>
              </a:avLst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388ED821-F057-4EE7-8808-990E13512AEF}"/>
              </a:ext>
            </a:extLst>
          </p:cNvPr>
          <p:cNvGrpSpPr/>
          <p:nvPr/>
        </p:nvGrpSpPr>
        <p:grpSpPr>
          <a:xfrm>
            <a:off x="981298" y="3064749"/>
            <a:ext cx="2314161" cy="2878016"/>
            <a:chOff x="6096000" y="1442356"/>
            <a:chExt cx="2851514" cy="3546295"/>
          </a:xfrm>
          <a:solidFill>
            <a:schemeClr val="accent2">
              <a:lumMod val="20000"/>
              <a:lumOff val="80000"/>
              <a:alpha val="70000"/>
            </a:schemeClr>
          </a:solidFill>
        </p:grpSpPr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B564FA5A-737A-4A92-A85E-02C2D53E1EC7}"/>
                </a:ext>
              </a:extLst>
            </p:cNvPr>
            <p:cNvSpPr/>
            <p:nvPr/>
          </p:nvSpPr>
          <p:spPr>
            <a:xfrm>
              <a:off x="6343650" y="14480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Parallelogram 603">
              <a:extLst>
                <a:ext uri="{FF2B5EF4-FFF2-40B4-BE49-F238E27FC236}">
                  <a16:creationId xmlns:a16="http://schemas.microsoft.com/office/drawing/2014/main" id="{9A63AC36-A16B-4A63-8D90-8CEEAD948C62}"/>
                </a:ext>
              </a:extLst>
            </p:cNvPr>
            <p:cNvSpPr/>
            <p:nvPr/>
          </p:nvSpPr>
          <p:spPr>
            <a:xfrm rot="5400000" flipH="1">
              <a:off x="4452909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Parallelogram 604">
              <a:extLst>
                <a:ext uri="{FF2B5EF4-FFF2-40B4-BE49-F238E27FC236}">
                  <a16:creationId xmlns:a16="http://schemas.microsoft.com/office/drawing/2014/main" id="{9994E47D-7947-4A42-BA23-D9C9667DF107}"/>
                </a:ext>
              </a:extLst>
            </p:cNvPr>
            <p:cNvSpPr/>
            <p:nvPr/>
          </p:nvSpPr>
          <p:spPr>
            <a:xfrm>
              <a:off x="6096000" y="4862920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26CACAAA-6417-423E-B162-38883D21A8BE}"/>
                </a:ext>
              </a:extLst>
            </p:cNvPr>
            <p:cNvSpPr/>
            <p:nvPr/>
          </p:nvSpPr>
          <p:spPr>
            <a:xfrm>
              <a:off x="6096000" y="15623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Parallelogram 606">
              <a:extLst>
                <a:ext uri="{FF2B5EF4-FFF2-40B4-BE49-F238E27FC236}">
                  <a16:creationId xmlns:a16="http://schemas.microsoft.com/office/drawing/2014/main" id="{D3ED27DF-6A69-42B9-AF86-E178CAA37D22}"/>
                </a:ext>
              </a:extLst>
            </p:cNvPr>
            <p:cNvSpPr/>
            <p:nvPr/>
          </p:nvSpPr>
          <p:spPr>
            <a:xfrm rot="5400000" flipH="1">
              <a:off x="7055304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Parallelogram 607">
              <a:extLst>
                <a:ext uri="{FF2B5EF4-FFF2-40B4-BE49-F238E27FC236}">
                  <a16:creationId xmlns:a16="http://schemas.microsoft.com/office/drawing/2014/main" id="{38F39C22-9EBC-42BE-9536-2C386A9F1CF3}"/>
                </a:ext>
              </a:extLst>
            </p:cNvPr>
            <p:cNvSpPr/>
            <p:nvPr/>
          </p:nvSpPr>
          <p:spPr>
            <a:xfrm>
              <a:off x="6096000" y="1442356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4" name="Rectangle 573">
            <a:extLst>
              <a:ext uri="{FF2B5EF4-FFF2-40B4-BE49-F238E27FC236}">
                <a16:creationId xmlns:a16="http://schemas.microsoft.com/office/drawing/2014/main" id="{171B21E4-5EFE-4A9B-8ECF-B71DCF8F3C94}"/>
              </a:ext>
            </a:extLst>
          </p:cNvPr>
          <p:cNvSpPr/>
          <p:nvPr/>
        </p:nvSpPr>
        <p:spPr>
          <a:xfrm>
            <a:off x="726389" y="3280851"/>
            <a:ext cx="2113180" cy="2777524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Parallelogram 574">
            <a:extLst>
              <a:ext uri="{FF2B5EF4-FFF2-40B4-BE49-F238E27FC236}">
                <a16:creationId xmlns:a16="http://schemas.microsoft.com/office/drawing/2014/main" id="{BCCD662B-890F-4C24-9F43-9A7435CF1952}"/>
              </a:ext>
            </a:extLst>
          </p:cNvPr>
          <p:cNvSpPr/>
          <p:nvPr/>
        </p:nvSpPr>
        <p:spPr>
          <a:xfrm>
            <a:off x="726389" y="2574102"/>
            <a:ext cx="3540811" cy="706749"/>
          </a:xfrm>
          <a:prstGeom prst="parallelogram">
            <a:avLst>
              <a:gd name="adj" fmla="val 200813"/>
            </a:avLst>
          </a:prstGeom>
          <a:solidFill>
            <a:schemeClr val="bg1">
              <a:alpha val="5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Parallelogram 575">
            <a:extLst>
              <a:ext uri="{FF2B5EF4-FFF2-40B4-BE49-F238E27FC236}">
                <a16:creationId xmlns:a16="http://schemas.microsoft.com/office/drawing/2014/main" id="{88809EB5-2F41-481E-96EE-398539529A3A}"/>
              </a:ext>
            </a:extLst>
          </p:cNvPr>
          <p:cNvSpPr/>
          <p:nvPr/>
        </p:nvSpPr>
        <p:spPr>
          <a:xfrm rot="5400000" flipH="1">
            <a:off x="1814781" y="3605956"/>
            <a:ext cx="3484273" cy="1420564"/>
          </a:xfrm>
          <a:prstGeom prst="parallelogram">
            <a:avLst>
              <a:gd name="adj" fmla="val 49813"/>
            </a:avLst>
          </a:prstGeom>
          <a:solidFill>
            <a:schemeClr val="bg1">
              <a:alpha val="5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0F8431CB-3423-449F-BB6F-B55D21B3B267}"/>
              </a:ext>
            </a:extLst>
          </p:cNvPr>
          <p:cNvGrpSpPr/>
          <p:nvPr/>
        </p:nvGrpSpPr>
        <p:grpSpPr>
          <a:xfrm>
            <a:off x="9594248" y="4322290"/>
            <a:ext cx="1784956" cy="2219870"/>
            <a:chOff x="6096000" y="1442356"/>
            <a:chExt cx="2851514" cy="3546295"/>
          </a:xfrm>
          <a:solidFill>
            <a:schemeClr val="accent5">
              <a:lumMod val="20000"/>
              <a:lumOff val="80000"/>
              <a:alpha val="70000"/>
            </a:schemeClr>
          </a:solidFill>
        </p:grpSpPr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96A641D0-5DA8-44AF-BE07-001C763F1BCF}"/>
                </a:ext>
              </a:extLst>
            </p:cNvPr>
            <p:cNvSpPr/>
            <p:nvPr/>
          </p:nvSpPr>
          <p:spPr>
            <a:xfrm>
              <a:off x="6343650" y="14480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Parallelogram 619">
              <a:extLst>
                <a:ext uri="{FF2B5EF4-FFF2-40B4-BE49-F238E27FC236}">
                  <a16:creationId xmlns:a16="http://schemas.microsoft.com/office/drawing/2014/main" id="{AA28D73B-B608-4963-93B4-659E5F7A9270}"/>
                </a:ext>
              </a:extLst>
            </p:cNvPr>
            <p:cNvSpPr/>
            <p:nvPr/>
          </p:nvSpPr>
          <p:spPr>
            <a:xfrm rot="5400000" flipH="1">
              <a:off x="4452909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Parallelogram 620">
              <a:extLst>
                <a:ext uri="{FF2B5EF4-FFF2-40B4-BE49-F238E27FC236}">
                  <a16:creationId xmlns:a16="http://schemas.microsoft.com/office/drawing/2014/main" id="{5D4CF5B2-F36D-45DB-8C85-9FC91B0DE4F6}"/>
                </a:ext>
              </a:extLst>
            </p:cNvPr>
            <p:cNvSpPr/>
            <p:nvPr/>
          </p:nvSpPr>
          <p:spPr>
            <a:xfrm>
              <a:off x="6096000" y="4862920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6C199B4E-B54B-489E-8403-0995EE955757}"/>
                </a:ext>
              </a:extLst>
            </p:cNvPr>
            <p:cNvSpPr/>
            <p:nvPr/>
          </p:nvSpPr>
          <p:spPr>
            <a:xfrm>
              <a:off x="6096000" y="15623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Parallelogram 622">
              <a:extLst>
                <a:ext uri="{FF2B5EF4-FFF2-40B4-BE49-F238E27FC236}">
                  <a16:creationId xmlns:a16="http://schemas.microsoft.com/office/drawing/2014/main" id="{413FFCB2-A94E-4973-B1F2-8B017A91ABB2}"/>
                </a:ext>
              </a:extLst>
            </p:cNvPr>
            <p:cNvSpPr/>
            <p:nvPr/>
          </p:nvSpPr>
          <p:spPr>
            <a:xfrm rot="5400000" flipH="1">
              <a:off x="7055304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Parallelogram 623">
              <a:extLst>
                <a:ext uri="{FF2B5EF4-FFF2-40B4-BE49-F238E27FC236}">
                  <a16:creationId xmlns:a16="http://schemas.microsoft.com/office/drawing/2014/main" id="{D4F523C0-89EB-4652-9A0B-8BC0536357A6}"/>
                </a:ext>
              </a:extLst>
            </p:cNvPr>
            <p:cNvSpPr/>
            <p:nvPr/>
          </p:nvSpPr>
          <p:spPr>
            <a:xfrm>
              <a:off x="6096000" y="1442356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5" name="Group 624">
            <a:extLst>
              <a:ext uri="{FF2B5EF4-FFF2-40B4-BE49-F238E27FC236}">
                <a16:creationId xmlns:a16="http://schemas.microsoft.com/office/drawing/2014/main" id="{E3B76E40-CE84-476C-98AC-9947BA11FC8E}"/>
              </a:ext>
            </a:extLst>
          </p:cNvPr>
          <p:cNvGrpSpPr/>
          <p:nvPr/>
        </p:nvGrpSpPr>
        <p:grpSpPr>
          <a:xfrm>
            <a:off x="5146611" y="4322290"/>
            <a:ext cx="1784957" cy="2219870"/>
            <a:chOff x="6096000" y="1442356"/>
            <a:chExt cx="2851514" cy="3546295"/>
          </a:xfrm>
          <a:solidFill>
            <a:schemeClr val="accent2">
              <a:lumMod val="20000"/>
              <a:lumOff val="80000"/>
              <a:alpha val="70000"/>
            </a:schemeClr>
          </a:solidFill>
        </p:grpSpPr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A2851D27-0A0B-4548-A737-E191FDDBCB24}"/>
                </a:ext>
              </a:extLst>
            </p:cNvPr>
            <p:cNvSpPr/>
            <p:nvPr/>
          </p:nvSpPr>
          <p:spPr>
            <a:xfrm>
              <a:off x="6343650" y="14480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Parallelogram 626">
              <a:extLst>
                <a:ext uri="{FF2B5EF4-FFF2-40B4-BE49-F238E27FC236}">
                  <a16:creationId xmlns:a16="http://schemas.microsoft.com/office/drawing/2014/main" id="{52C1E994-C41E-45AF-8266-7DC31A947844}"/>
                </a:ext>
              </a:extLst>
            </p:cNvPr>
            <p:cNvSpPr/>
            <p:nvPr/>
          </p:nvSpPr>
          <p:spPr>
            <a:xfrm rot="5400000" flipH="1">
              <a:off x="4452909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Parallelogram 627">
              <a:extLst>
                <a:ext uri="{FF2B5EF4-FFF2-40B4-BE49-F238E27FC236}">
                  <a16:creationId xmlns:a16="http://schemas.microsoft.com/office/drawing/2014/main" id="{C46B645B-C0FE-4BF2-804C-F61B3B75B4FC}"/>
                </a:ext>
              </a:extLst>
            </p:cNvPr>
            <p:cNvSpPr/>
            <p:nvPr/>
          </p:nvSpPr>
          <p:spPr>
            <a:xfrm>
              <a:off x="6096000" y="4862920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771B4CFD-D8A8-4D07-AFF1-E13ADACF26B0}"/>
                </a:ext>
              </a:extLst>
            </p:cNvPr>
            <p:cNvSpPr/>
            <p:nvPr/>
          </p:nvSpPr>
          <p:spPr>
            <a:xfrm>
              <a:off x="6096000" y="15623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Parallelogram 629">
              <a:extLst>
                <a:ext uri="{FF2B5EF4-FFF2-40B4-BE49-F238E27FC236}">
                  <a16:creationId xmlns:a16="http://schemas.microsoft.com/office/drawing/2014/main" id="{D6031660-4FAC-4A3B-8CA7-9C6662D14BB1}"/>
                </a:ext>
              </a:extLst>
            </p:cNvPr>
            <p:cNvSpPr/>
            <p:nvPr/>
          </p:nvSpPr>
          <p:spPr>
            <a:xfrm rot="5400000" flipH="1">
              <a:off x="7055304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Parallelogram 630">
              <a:extLst>
                <a:ext uri="{FF2B5EF4-FFF2-40B4-BE49-F238E27FC236}">
                  <a16:creationId xmlns:a16="http://schemas.microsoft.com/office/drawing/2014/main" id="{1A8271C4-D926-420E-A078-0970EDBC3408}"/>
                </a:ext>
              </a:extLst>
            </p:cNvPr>
            <p:cNvSpPr/>
            <p:nvPr/>
          </p:nvSpPr>
          <p:spPr>
            <a:xfrm>
              <a:off x="6096000" y="1442356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6" name="Freeform: Shape 675">
            <a:extLst>
              <a:ext uri="{FF2B5EF4-FFF2-40B4-BE49-F238E27FC236}">
                <a16:creationId xmlns:a16="http://schemas.microsoft.com/office/drawing/2014/main" id="{0644F09A-1732-4CAB-B939-7AB7A7B8A41F}"/>
              </a:ext>
            </a:extLst>
          </p:cNvPr>
          <p:cNvSpPr/>
          <p:nvPr/>
        </p:nvSpPr>
        <p:spPr>
          <a:xfrm>
            <a:off x="623469" y="3341415"/>
            <a:ext cx="2113180" cy="2777524"/>
          </a:xfrm>
          <a:custGeom>
            <a:avLst/>
            <a:gdLst>
              <a:gd name="connsiteX0" fmla="*/ 534396 w 2113180"/>
              <a:gd name="connsiteY0" fmla="*/ 2225047 h 2777524"/>
              <a:gd name="connsiteX1" fmla="*/ 795447 w 2113180"/>
              <a:gd name="connsiteY1" fmla="*/ 2225047 h 2777524"/>
              <a:gd name="connsiteX2" fmla="*/ 1056497 w 2113180"/>
              <a:gd name="connsiteY2" fmla="*/ 2225047 h 2777524"/>
              <a:gd name="connsiteX3" fmla="*/ 1056497 w 2113180"/>
              <a:gd name="connsiteY3" fmla="*/ 2503928 h 2777524"/>
              <a:gd name="connsiteX4" fmla="*/ 1056497 w 2113180"/>
              <a:gd name="connsiteY4" fmla="*/ 2503929 h 2777524"/>
              <a:gd name="connsiteX5" fmla="*/ 795447 w 2113180"/>
              <a:gd name="connsiteY5" fmla="*/ 2503929 h 2777524"/>
              <a:gd name="connsiteX6" fmla="*/ 795447 w 2113180"/>
              <a:gd name="connsiteY6" fmla="*/ 2777524 h 2777524"/>
              <a:gd name="connsiteX7" fmla="*/ 0 w 2113180"/>
              <a:gd name="connsiteY7" fmla="*/ 2777524 h 2777524"/>
              <a:gd name="connsiteX8" fmla="*/ 0 w 2113180"/>
              <a:gd name="connsiteY8" fmla="*/ 2503937 h 2777524"/>
              <a:gd name="connsiteX9" fmla="*/ 267198 w 2113180"/>
              <a:gd name="connsiteY9" fmla="*/ 2503937 h 2777524"/>
              <a:gd name="connsiteX10" fmla="*/ 534396 w 2113180"/>
              <a:gd name="connsiteY10" fmla="*/ 2503937 h 2777524"/>
              <a:gd name="connsiteX11" fmla="*/ 1852129 w 2113180"/>
              <a:gd name="connsiteY11" fmla="*/ 2225043 h 2777524"/>
              <a:gd name="connsiteX12" fmla="*/ 2113180 w 2113180"/>
              <a:gd name="connsiteY12" fmla="*/ 2225043 h 2777524"/>
              <a:gd name="connsiteX13" fmla="*/ 2113180 w 2113180"/>
              <a:gd name="connsiteY13" fmla="*/ 2503924 h 2777524"/>
              <a:gd name="connsiteX14" fmla="*/ 1845982 w 2113180"/>
              <a:gd name="connsiteY14" fmla="*/ 2503924 h 2777524"/>
              <a:gd name="connsiteX15" fmla="*/ 1845982 w 2113180"/>
              <a:gd name="connsiteY15" fmla="*/ 2777524 h 2777524"/>
              <a:gd name="connsiteX16" fmla="*/ 1323695 w 2113180"/>
              <a:gd name="connsiteY16" fmla="*/ 2777524 h 2777524"/>
              <a:gd name="connsiteX17" fmla="*/ 1323695 w 2113180"/>
              <a:gd name="connsiteY17" fmla="*/ 2503937 h 2777524"/>
              <a:gd name="connsiteX18" fmla="*/ 1584931 w 2113180"/>
              <a:gd name="connsiteY18" fmla="*/ 2503937 h 2777524"/>
              <a:gd name="connsiteX19" fmla="*/ 1584931 w 2113180"/>
              <a:gd name="connsiteY19" fmla="*/ 2225047 h 2777524"/>
              <a:gd name="connsiteX20" fmla="*/ 1852129 w 2113180"/>
              <a:gd name="connsiteY20" fmla="*/ 2225047 h 2777524"/>
              <a:gd name="connsiteX21" fmla="*/ 1062645 w 2113180"/>
              <a:gd name="connsiteY21" fmla="*/ 1946156 h 2777524"/>
              <a:gd name="connsiteX22" fmla="*/ 1317733 w 2113180"/>
              <a:gd name="connsiteY22" fmla="*/ 1946156 h 2777524"/>
              <a:gd name="connsiteX23" fmla="*/ 1323695 w 2113180"/>
              <a:gd name="connsiteY23" fmla="*/ 1946156 h 2777524"/>
              <a:gd name="connsiteX24" fmla="*/ 1584931 w 2113180"/>
              <a:gd name="connsiteY24" fmla="*/ 1946156 h 2777524"/>
              <a:gd name="connsiteX25" fmla="*/ 1584931 w 2113180"/>
              <a:gd name="connsiteY25" fmla="*/ 2225044 h 2777524"/>
              <a:gd name="connsiteX26" fmla="*/ 1323695 w 2113180"/>
              <a:gd name="connsiteY26" fmla="*/ 2225044 h 2777524"/>
              <a:gd name="connsiteX27" fmla="*/ 1317733 w 2113180"/>
              <a:gd name="connsiteY27" fmla="*/ 2225044 h 2777524"/>
              <a:gd name="connsiteX28" fmla="*/ 1062645 w 2113180"/>
              <a:gd name="connsiteY28" fmla="*/ 2225044 h 2777524"/>
              <a:gd name="connsiteX29" fmla="*/ 0 w 2113180"/>
              <a:gd name="connsiteY29" fmla="*/ 1946156 h 2777524"/>
              <a:gd name="connsiteX30" fmla="*/ 267198 w 2113180"/>
              <a:gd name="connsiteY30" fmla="*/ 1946156 h 2777524"/>
              <a:gd name="connsiteX31" fmla="*/ 528249 w 2113180"/>
              <a:gd name="connsiteY31" fmla="*/ 1946156 h 2777524"/>
              <a:gd name="connsiteX32" fmla="*/ 528249 w 2113180"/>
              <a:gd name="connsiteY32" fmla="*/ 2225044 h 2777524"/>
              <a:gd name="connsiteX33" fmla="*/ 267198 w 2113180"/>
              <a:gd name="connsiteY33" fmla="*/ 2225044 h 2777524"/>
              <a:gd name="connsiteX34" fmla="*/ 0 w 2113180"/>
              <a:gd name="connsiteY34" fmla="*/ 2225044 h 2777524"/>
              <a:gd name="connsiteX35" fmla="*/ 1062645 w 2113180"/>
              <a:gd name="connsiteY35" fmla="*/ 1388372 h 2777524"/>
              <a:gd name="connsiteX36" fmla="*/ 1317733 w 2113180"/>
              <a:gd name="connsiteY36" fmla="*/ 1388372 h 2777524"/>
              <a:gd name="connsiteX37" fmla="*/ 1317733 w 2113180"/>
              <a:gd name="connsiteY37" fmla="*/ 1667262 h 2777524"/>
              <a:gd name="connsiteX38" fmla="*/ 1062645 w 2113180"/>
              <a:gd name="connsiteY38" fmla="*/ 1667262 h 2777524"/>
              <a:gd name="connsiteX39" fmla="*/ 0 w 2113180"/>
              <a:gd name="connsiteY39" fmla="*/ 1388372 h 2777524"/>
              <a:gd name="connsiteX40" fmla="*/ 267198 w 2113180"/>
              <a:gd name="connsiteY40" fmla="*/ 1388372 h 2777524"/>
              <a:gd name="connsiteX41" fmla="*/ 267198 w 2113180"/>
              <a:gd name="connsiteY41" fmla="*/ 1667262 h 2777524"/>
              <a:gd name="connsiteX42" fmla="*/ 0 w 2113180"/>
              <a:gd name="connsiteY42" fmla="*/ 1667262 h 2777524"/>
              <a:gd name="connsiteX43" fmla="*/ 267198 w 2113180"/>
              <a:gd name="connsiteY43" fmla="*/ 1109479 h 2777524"/>
              <a:gd name="connsiteX44" fmla="*/ 528249 w 2113180"/>
              <a:gd name="connsiteY44" fmla="*/ 1109479 h 2777524"/>
              <a:gd name="connsiteX45" fmla="*/ 534396 w 2113180"/>
              <a:gd name="connsiteY45" fmla="*/ 1109479 h 2777524"/>
              <a:gd name="connsiteX46" fmla="*/ 795447 w 2113180"/>
              <a:gd name="connsiteY46" fmla="*/ 1109479 h 2777524"/>
              <a:gd name="connsiteX47" fmla="*/ 795447 w 2113180"/>
              <a:gd name="connsiteY47" fmla="*/ 1388370 h 2777524"/>
              <a:gd name="connsiteX48" fmla="*/ 534396 w 2113180"/>
              <a:gd name="connsiteY48" fmla="*/ 1388370 h 2777524"/>
              <a:gd name="connsiteX49" fmla="*/ 528249 w 2113180"/>
              <a:gd name="connsiteY49" fmla="*/ 1388370 h 2777524"/>
              <a:gd name="connsiteX50" fmla="*/ 267198 w 2113180"/>
              <a:gd name="connsiteY50" fmla="*/ 1388370 h 2777524"/>
              <a:gd name="connsiteX51" fmla="*/ 1062645 w 2113180"/>
              <a:gd name="connsiteY51" fmla="*/ 551693 h 2777524"/>
              <a:gd name="connsiteX52" fmla="*/ 1317733 w 2113180"/>
              <a:gd name="connsiteY52" fmla="*/ 551693 h 2777524"/>
              <a:gd name="connsiteX53" fmla="*/ 1317733 w 2113180"/>
              <a:gd name="connsiteY53" fmla="*/ 830587 h 2777524"/>
              <a:gd name="connsiteX54" fmla="*/ 1584931 w 2113180"/>
              <a:gd name="connsiteY54" fmla="*/ 830587 h 2777524"/>
              <a:gd name="connsiteX55" fmla="*/ 1584931 w 2113180"/>
              <a:gd name="connsiteY55" fmla="*/ 551693 h 2777524"/>
              <a:gd name="connsiteX56" fmla="*/ 1845982 w 2113180"/>
              <a:gd name="connsiteY56" fmla="*/ 551693 h 2777524"/>
              <a:gd name="connsiteX57" fmla="*/ 1845982 w 2113180"/>
              <a:gd name="connsiteY57" fmla="*/ 830587 h 2777524"/>
              <a:gd name="connsiteX58" fmla="*/ 2113180 w 2113180"/>
              <a:gd name="connsiteY58" fmla="*/ 830587 h 2777524"/>
              <a:gd name="connsiteX59" fmla="*/ 2113180 w 2113180"/>
              <a:gd name="connsiteY59" fmla="*/ 1109477 h 2777524"/>
              <a:gd name="connsiteX60" fmla="*/ 1845982 w 2113180"/>
              <a:gd name="connsiteY60" fmla="*/ 1109477 h 2777524"/>
              <a:gd name="connsiteX61" fmla="*/ 1845982 w 2113180"/>
              <a:gd name="connsiteY61" fmla="*/ 1388369 h 2777524"/>
              <a:gd name="connsiteX62" fmla="*/ 1845982 w 2113180"/>
              <a:gd name="connsiteY62" fmla="*/ 1388370 h 2777524"/>
              <a:gd name="connsiteX63" fmla="*/ 1584931 w 2113180"/>
              <a:gd name="connsiteY63" fmla="*/ 1388370 h 2777524"/>
              <a:gd name="connsiteX64" fmla="*/ 1323695 w 2113180"/>
              <a:gd name="connsiteY64" fmla="*/ 1388370 h 2777524"/>
              <a:gd name="connsiteX65" fmla="*/ 1323695 w 2113180"/>
              <a:gd name="connsiteY65" fmla="*/ 1109478 h 2777524"/>
              <a:gd name="connsiteX66" fmla="*/ 1062645 w 2113180"/>
              <a:gd name="connsiteY66" fmla="*/ 1109478 h 2777524"/>
              <a:gd name="connsiteX67" fmla="*/ 1062645 w 2113180"/>
              <a:gd name="connsiteY67" fmla="*/ 830587 h 2777524"/>
              <a:gd name="connsiteX68" fmla="*/ 1062645 w 2113180"/>
              <a:gd name="connsiteY68" fmla="*/ 830585 h 2777524"/>
              <a:gd name="connsiteX69" fmla="*/ 534396 w 2113180"/>
              <a:gd name="connsiteY69" fmla="*/ 551693 h 2777524"/>
              <a:gd name="connsiteX70" fmla="*/ 795447 w 2113180"/>
              <a:gd name="connsiteY70" fmla="*/ 551693 h 2777524"/>
              <a:gd name="connsiteX71" fmla="*/ 795447 w 2113180"/>
              <a:gd name="connsiteY71" fmla="*/ 830585 h 2777524"/>
              <a:gd name="connsiteX72" fmla="*/ 534396 w 2113180"/>
              <a:gd name="connsiteY72" fmla="*/ 830585 h 2777524"/>
              <a:gd name="connsiteX73" fmla="*/ 0 w 2113180"/>
              <a:gd name="connsiteY73" fmla="*/ 551693 h 2777524"/>
              <a:gd name="connsiteX74" fmla="*/ 267198 w 2113180"/>
              <a:gd name="connsiteY74" fmla="*/ 551693 h 2777524"/>
              <a:gd name="connsiteX75" fmla="*/ 267198 w 2113180"/>
              <a:gd name="connsiteY75" fmla="*/ 830585 h 2777524"/>
              <a:gd name="connsiteX76" fmla="*/ 0 w 2113180"/>
              <a:gd name="connsiteY76" fmla="*/ 830585 h 2777524"/>
              <a:gd name="connsiteX77" fmla="*/ 1584931 w 2113180"/>
              <a:gd name="connsiteY77" fmla="*/ 0 h 2777524"/>
              <a:gd name="connsiteX78" fmla="*/ 2113180 w 2113180"/>
              <a:gd name="connsiteY78" fmla="*/ 0 h 2777524"/>
              <a:gd name="connsiteX79" fmla="*/ 2113180 w 2113180"/>
              <a:gd name="connsiteY79" fmla="*/ 272799 h 2777524"/>
              <a:gd name="connsiteX80" fmla="*/ 1852129 w 2113180"/>
              <a:gd name="connsiteY80" fmla="*/ 272799 h 2777524"/>
              <a:gd name="connsiteX81" fmla="*/ 1845982 w 2113180"/>
              <a:gd name="connsiteY81" fmla="*/ 272799 h 2777524"/>
              <a:gd name="connsiteX82" fmla="*/ 1584931 w 2113180"/>
              <a:gd name="connsiteY82" fmla="*/ 272799 h 2777524"/>
              <a:gd name="connsiteX83" fmla="*/ 795447 w 2113180"/>
              <a:gd name="connsiteY83" fmla="*/ 0 h 2777524"/>
              <a:gd name="connsiteX84" fmla="*/ 1317733 w 2113180"/>
              <a:gd name="connsiteY84" fmla="*/ 0 h 2777524"/>
              <a:gd name="connsiteX85" fmla="*/ 1317733 w 2113180"/>
              <a:gd name="connsiteY85" fmla="*/ 272799 h 2777524"/>
              <a:gd name="connsiteX86" fmla="*/ 1062645 w 2113180"/>
              <a:gd name="connsiteY86" fmla="*/ 272799 h 2777524"/>
              <a:gd name="connsiteX87" fmla="*/ 1056497 w 2113180"/>
              <a:gd name="connsiteY87" fmla="*/ 272799 h 2777524"/>
              <a:gd name="connsiteX88" fmla="*/ 795447 w 2113180"/>
              <a:gd name="connsiteY88" fmla="*/ 272799 h 2777524"/>
              <a:gd name="connsiteX89" fmla="*/ 0 w 2113180"/>
              <a:gd name="connsiteY89" fmla="*/ 0 h 2777524"/>
              <a:gd name="connsiteX90" fmla="*/ 528249 w 2113180"/>
              <a:gd name="connsiteY90" fmla="*/ 0 h 2777524"/>
              <a:gd name="connsiteX91" fmla="*/ 528249 w 2113180"/>
              <a:gd name="connsiteY91" fmla="*/ 272799 h 2777524"/>
              <a:gd name="connsiteX92" fmla="*/ 267198 w 2113180"/>
              <a:gd name="connsiteY92" fmla="*/ 272799 h 2777524"/>
              <a:gd name="connsiteX93" fmla="*/ 0 w 2113180"/>
              <a:gd name="connsiteY93" fmla="*/ 272799 h 277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113180" h="2777524">
                <a:moveTo>
                  <a:pt x="534396" y="2225047"/>
                </a:moveTo>
                <a:lnTo>
                  <a:pt x="795447" y="2225047"/>
                </a:lnTo>
                <a:lnTo>
                  <a:pt x="1056497" y="2225047"/>
                </a:lnTo>
                <a:lnTo>
                  <a:pt x="1056497" y="2503928"/>
                </a:lnTo>
                <a:lnTo>
                  <a:pt x="1056497" y="2503929"/>
                </a:lnTo>
                <a:lnTo>
                  <a:pt x="795447" y="2503929"/>
                </a:lnTo>
                <a:lnTo>
                  <a:pt x="795447" y="2777524"/>
                </a:lnTo>
                <a:lnTo>
                  <a:pt x="0" y="2777524"/>
                </a:lnTo>
                <a:lnTo>
                  <a:pt x="0" y="2503937"/>
                </a:lnTo>
                <a:lnTo>
                  <a:pt x="267198" y="2503937"/>
                </a:lnTo>
                <a:lnTo>
                  <a:pt x="534396" y="2503937"/>
                </a:lnTo>
                <a:close/>
                <a:moveTo>
                  <a:pt x="1852129" y="2225043"/>
                </a:moveTo>
                <a:lnTo>
                  <a:pt x="2113180" y="2225043"/>
                </a:lnTo>
                <a:lnTo>
                  <a:pt x="2113180" y="2503924"/>
                </a:lnTo>
                <a:lnTo>
                  <a:pt x="1845982" y="2503924"/>
                </a:lnTo>
                <a:lnTo>
                  <a:pt x="1845982" y="2777524"/>
                </a:lnTo>
                <a:lnTo>
                  <a:pt x="1323695" y="2777524"/>
                </a:lnTo>
                <a:lnTo>
                  <a:pt x="1323695" y="2503937"/>
                </a:lnTo>
                <a:lnTo>
                  <a:pt x="1584931" y="2503937"/>
                </a:lnTo>
                <a:lnTo>
                  <a:pt x="1584931" y="2225047"/>
                </a:lnTo>
                <a:lnTo>
                  <a:pt x="1852129" y="2225047"/>
                </a:lnTo>
                <a:close/>
                <a:moveTo>
                  <a:pt x="1062645" y="1946156"/>
                </a:moveTo>
                <a:lnTo>
                  <a:pt x="1317733" y="1946156"/>
                </a:lnTo>
                <a:lnTo>
                  <a:pt x="1323695" y="1946156"/>
                </a:lnTo>
                <a:lnTo>
                  <a:pt x="1584931" y="1946156"/>
                </a:lnTo>
                <a:lnTo>
                  <a:pt x="1584931" y="2225044"/>
                </a:lnTo>
                <a:lnTo>
                  <a:pt x="1323695" y="2225044"/>
                </a:lnTo>
                <a:lnTo>
                  <a:pt x="1317733" y="2225044"/>
                </a:lnTo>
                <a:lnTo>
                  <a:pt x="1062645" y="2225044"/>
                </a:lnTo>
                <a:close/>
                <a:moveTo>
                  <a:pt x="0" y="1946156"/>
                </a:moveTo>
                <a:lnTo>
                  <a:pt x="267198" y="1946156"/>
                </a:lnTo>
                <a:lnTo>
                  <a:pt x="528249" y="1946156"/>
                </a:lnTo>
                <a:lnTo>
                  <a:pt x="528249" y="2225044"/>
                </a:lnTo>
                <a:lnTo>
                  <a:pt x="267198" y="2225044"/>
                </a:lnTo>
                <a:lnTo>
                  <a:pt x="0" y="2225044"/>
                </a:lnTo>
                <a:close/>
                <a:moveTo>
                  <a:pt x="1062645" y="1388372"/>
                </a:moveTo>
                <a:lnTo>
                  <a:pt x="1317733" y="1388372"/>
                </a:lnTo>
                <a:lnTo>
                  <a:pt x="1317733" y="1667262"/>
                </a:lnTo>
                <a:lnTo>
                  <a:pt x="1062645" y="1667262"/>
                </a:lnTo>
                <a:close/>
                <a:moveTo>
                  <a:pt x="0" y="1388372"/>
                </a:moveTo>
                <a:lnTo>
                  <a:pt x="267198" y="1388372"/>
                </a:lnTo>
                <a:lnTo>
                  <a:pt x="267198" y="1667262"/>
                </a:lnTo>
                <a:lnTo>
                  <a:pt x="0" y="1667262"/>
                </a:lnTo>
                <a:close/>
                <a:moveTo>
                  <a:pt x="267198" y="1109479"/>
                </a:moveTo>
                <a:lnTo>
                  <a:pt x="528249" y="1109479"/>
                </a:lnTo>
                <a:lnTo>
                  <a:pt x="534396" y="1109479"/>
                </a:lnTo>
                <a:lnTo>
                  <a:pt x="795447" y="1109479"/>
                </a:lnTo>
                <a:lnTo>
                  <a:pt x="795447" y="1388370"/>
                </a:lnTo>
                <a:lnTo>
                  <a:pt x="534396" y="1388370"/>
                </a:lnTo>
                <a:lnTo>
                  <a:pt x="528249" y="1388370"/>
                </a:lnTo>
                <a:lnTo>
                  <a:pt x="267198" y="1388370"/>
                </a:lnTo>
                <a:close/>
                <a:moveTo>
                  <a:pt x="1062645" y="551693"/>
                </a:moveTo>
                <a:lnTo>
                  <a:pt x="1317733" y="551693"/>
                </a:lnTo>
                <a:lnTo>
                  <a:pt x="1317733" y="830587"/>
                </a:lnTo>
                <a:lnTo>
                  <a:pt x="1584931" y="830587"/>
                </a:lnTo>
                <a:lnTo>
                  <a:pt x="1584931" y="551693"/>
                </a:lnTo>
                <a:lnTo>
                  <a:pt x="1845982" y="551693"/>
                </a:lnTo>
                <a:lnTo>
                  <a:pt x="1845982" y="830587"/>
                </a:lnTo>
                <a:lnTo>
                  <a:pt x="2113180" y="830587"/>
                </a:lnTo>
                <a:lnTo>
                  <a:pt x="2113180" y="1109477"/>
                </a:lnTo>
                <a:lnTo>
                  <a:pt x="1845982" y="1109477"/>
                </a:lnTo>
                <a:lnTo>
                  <a:pt x="1845982" y="1388369"/>
                </a:lnTo>
                <a:lnTo>
                  <a:pt x="1845982" y="1388370"/>
                </a:lnTo>
                <a:lnTo>
                  <a:pt x="1584931" y="1388370"/>
                </a:lnTo>
                <a:lnTo>
                  <a:pt x="1323695" y="1388370"/>
                </a:lnTo>
                <a:lnTo>
                  <a:pt x="1323695" y="1109478"/>
                </a:lnTo>
                <a:lnTo>
                  <a:pt x="1062645" y="1109478"/>
                </a:lnTo>
                <a:lnTo>
                  <a:pt x="1062645" y="830587"/>
                </a:lnTo>
                <a:lnTo>
                  <a:pt x="1062645" y="830585"/>
                </a:lnTo>
                <a:close/>
                <a:moveTo>
                  <a:pt x="534396" y="551693"/>
                </a:moveTo>
                <a:lnTo>
                  <a:pt x="795447" y="551693"/>
                </a:lnTo>
                <a:lnTo>
                  <a:pt x="795447" y="830585"/>
                </a:lnTo>
                <a:lnTo>
                  <a:pt x="534396" y="830585"/>
                </a:lnTo>
                <a:close/>
                <a:moveTo>
                  <a:pt x="0" y="551693"/>
                </a:moveTo>
                <a:lnTo>
                  <a:pt x="267198" y="551693"/>
                </a:lnTo>
                <a:lnTo>
                  <a:pt x="267198" y="830585"/>
                </a:lnTo>
                <a:lnTo>
                  <a:pt x="0" y="830585"/>
                </a:lnTo>
                <a:close/>
                <a:moveTo>
                  <a:pt x="1584931" y="0"/>
                </a:moveTo>
                <a:lnTo>
                  <a:pt x="2113180" y="0"/>
                </a:lnTo>
                <a:lnTo>
                  <a:pt x="2113180" y="272799"/>
                </a:lnTo>
                <a:lnTo>
                  <a:pt x="1852129" y="272799"/>
                </a:lnTo>
                <a:lnTo>
                  <a:pt x="1845982" y="272799"/>
                </a:lnTo>
                <a:lnTo>
                  <a:pt x="1584931" y="272799"/>
                </a:lnTo>
                <a:close/>
                <a:moveTo>
                  <a:pt x="795447" y="0"/>
                </a:moveTo>
                <a:lnTo>
                  <a:pt x="1317733" y="0"/>
                </a:lnTo>
                <a:lnTo>
                  <a:pt x="1317733" y="272799"/>
                </a:lnTo>
                <a:lnTo>
                  <a:pt x="1062645" y="272799"/>
                </a:lnTo>
                <a:lnTo>
                  <a:pt x="1056497" y="272799"/>
                </a:lnTo>
                <a:lnTo>
                  <a:pt x="795447" y="272799"/>
                </a:lnTo>
                <a:close/>
                <a:moveTo>
                  <a:pt x="0" y="0"/>
                </a:moveTo>
                <a:lnTo>
                  <a:pt x="528249" y="0"/>
                </a:lnTo>
                <a:lnTo>
                  <a:pt x="528249" y="272799"/>
                </a:lnTo>
                <a:lnTo>
                  <a:pt x="267198" y="272799"/>
                </a:lnTo>
                <a:lnTo>
                  <a:pt x="0" y="272799"/>
                </a:lnTo>
                <a:close/>
              </a:path>
            </a:pathLst>
          </a:custGeom>
          <a:solidFill>
            <a:srgbClr val="FF0000">
              <a:alpha val="70000"/>
            </a:srgbClr>
          </a:solidFill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Freeform: Shape 676">
            <a:extLst>
              <a:ext uri="{FF2B5EF4-FFF2-40B4-BE49-F238E27FC236}">
                <a16:creationId xmlns:a16="http://schemas.microsoft.com/office/drawing/2014/main" id="{23D84DEF-D8D1-4622-BB04-9C376F54C0E4}"/>
              </a:ext>
            </a:extLst>
          </p:cNvPr>
          <p:cNvSpPr/>
          <p:nvPr/>
        </p:nvSpPr>
        <p:spPr>
          <a:xfrm>
            <a:off x="7374071" y="4398626"/>
            <a:ext cx="1629016" cy="2141148"/>
          </a:xfrm>
          <a:custGeom>
            <a:avLst/>
            <a:gdLst>
              <a:gd name="connsiteX0" fmla="*/ 528249 w 2113180"/>
              <a:gd name="connsiteY0" fmla="*/ 830585 h 2777524"/>
              <a:gd name="connsiteX1" fmla="*/ 528249 w 2113180"/>
              <a:gd name="connsiteY1" fmla="*/ 1109478 h 2777524"/>
              <a:gd name="connsiteX2" fmla="*/ 528249 w 2113180"/>
              <a:gd name="connsiteY2" fmla="*/ 1109479 h 2777524"/>
              <a:gd name="connsiteX3" fmla="*/ 528249 w 2113180"/>
              <a:gd name="connsiteY3" fmla="*/ 1388370 h 2777524"/>
              <a:gd name="connsiteX4" fmla="*/ 528249 w 2113180"/>
              <a:gd name="connsiteY4" fmla="*/ 1388372 h 2777524"/>
              <a:gd name="connsiteX5" fmla="*/ 528249 w 2113180"/>
              <a:gd name="connsiteY5" fmla="*/ 1667264 h 2777524"/>
              <a:gd name="connsiteX6" fmla="*/ 795447 w 2113180"/>
              <a:gd name="connsiteY6" fmla="*/ 1667264 h 2777524"/>
              <a:gd name="connsiteX7" fmla="*/ 1056497 w 2113180"/>
              <a:gd name="connsiteY7" fmla="*/ 1667264 h 2777524"/>
              <a:gd name="connsiteX8" fmla="*/ 1062645 w 2113180"/>
              <a:gd name="connsiteY8" fmla="*/ 1667264 h 2777524"/>
              <a:gd name="connsiteX9" fmla="*/ 1317733 w 2113180"/>
              <a:gd name="connsiteY9" fmla="*/ 1667264 h 2777524"/>
              <a:gd name="connsiteX10" fmla="*/ 1323695 w 2113180"/>
              <a:gd name="connsiteY10" fmla="*/ 1667264 h 2777524"/>
              <a:gd name="connsiteX11" fmla="*/ 1584931 w 2113180"/>
              <a:gd name="connsiteY11" fmla="*/ 1667264 h 2777524"/>
              <a:gd name="connsiteX12" fmla="*/ 1584931 w 2113180"/>
              <a:gd name="connsiteY12" fmla="*/ 1388372 h 2777524"/>
              <a:gd name="connsiteX13" fmla="*/ 1584931 w 2113180"/>
              <a:gd name="connsiteY13" fmla="*/ 1388370 h 2777524"/>
              <a:gd name="connsiteX14" fmla="*/ 1584931 w 2113180"/>
              <a:gd name="connsiteY14" fmla="*/ 1109479 h 2777524"/>
              <a:gd name="connsiteX15" fmla="*/ 1584931 w 2113180"/>
              <a:gd name="connsiteY15" fmla="*/ 1109478 h 2777524"/>
              <a:gd name="connsiteX16" fmla="*/ 1584931 w 2113180"/>
              <a:gd name="connsiteY16" fmla="*/ 830585 h 2777524"/>
              <a:gd name="connsiteX17" fmla="*/ 1323695 w 2113180"/>
              <a:gd name="connsiteY17" fmla="*/ 830585 h 2777524"/>
              <a:gd name="connsiteX18" fmla="*/ 1317733 w 2113180"/>
              <a:gd name="connsiteY18" fmla="*/ 830585 h 2777524"/>
              <a:gd name="connsiteX19" fmla="*/ 1062645 w 2113180"/>
              <a:gd name="connsiteY19" fmla="*/ 830585 h 2777524"/>
              <a:gd name="connsiteX20" fmla="*/ 1056497 w 2113180"/>
              <a:gd name="connsiteY20" fmla="*/ 830585 h 2777524"/>
              <a:gd name="connsiteX21" fmla="*/ 795447 w 2113180"/>
              <a:gd name="connsiteY21" fmla="*/ 830585 h 2777524"/>
              <a:gd name="connsiteX22" fmla="*/ 528249 w 2113180"/>
              <a:gd name="connsiteY22" fmla="*/ 272799 h 2777524"/>
              <a:gd name="connsiteX23" fmla="*/ 528249 w 2113180"/>
              <a:gd name="connsiteY23" fmla="*/ 551693 h 2777524"/>
              <a:gd name="connsiteX24" fmla="*/ 795447 w 2113180"/>
              <a:gd name="connsiteY24" fmla="*/ 551693 h 2777524"/>
              <a:gd name="connsiteX25" fmla="*/ 1056497 w 2113180"/>
              <a:gd name="connsiteY25" fmla="*/ 551693 h 2777524"/>
              <a:gd name="connsiteX26" fmla="*/ 1062645 w 2113180"/>
              <a:gd name="connsiteY26" fmla="*/ 551693 h 2777524"/>
              <a:gd name="connsiteX27" fmla="*/ 1317733 w 2113180"/>
              <a:gd name="connsiteY27" fmla="*/ 551693 h 2777524"/>
              <a:gd name="connsiteX28" fmla="*/ 1323695 w 2113180"/>
              <a:gd name="connsiteY28" fmla="*/ 551693 h 2777524"/>
              <a:gd name="connsiteX29" fmla="*/ 1584931 w 2113180"/>
              <a:gd name="connsiteY29" fmla="*/ 551693 h 2777524"/>
              <a:gd name="connsiteX30" fmla="*/ 1584931 w 2113180"/>
              <a:gd name="connsiteY30" fmla="*/ 272799 h 2777524"/>
              <a:gd name="connsiteX31" fmla="*/ 1323695 w 2113180"/>
              <a:gd name="connsiteY31" fmla="*/ 272799 h 2777524"/>
              <a:gd name="connsiteX32" fmla="*/ 1317733 w 2113180"/>
              <a:gd name="connsiteY32" fmla="*/ 272799 h 2777524"/>
              <a:gd name="connsiteX33" fmla="*/ 1062645 w 2113180"/>
              <a:gd name="connsiteY33" fmla="*/ 272799 h 2777524"/>
              <a:gd name="connsiteX34" fmla="*/ 1056497 w 2113180"/>
              <a:gd name="connsiteY34" fmla="*/ 272799 h 2777524"/>
              <a:gd name="connsiteX35" fmla="*/ 795447 w 2113180"/>
              <a:gd name="connsiteY35" fmla="*/ 272799 h 2777524"/>
              <a:gd name="connsiteX36" fmla="*/ 0 w 2113180"/>
              <a:gd name="connsiteY36" fmla="*/ 0 h 2777524"/>
              <a:gd name="connsiteX37" fmla="*/ 2113180 w 2113180"/>
              <a:gd name="connsiteY37" fmla="*/ 0 h 2777524"/>
              <a:gd name="connsiteX38" fmla="*/ 2113180 w 2113180"/>
              <a:gd name="connsiteY38" fmla="*/ 272799 h 2777524"/>
              <a:gd name="connsiteX39" fmla="*/ 1845982 w 2113180"/>
              <a:gd name="connsiteY39" fmla="*/ 272799 h 2777524"/>
              <a:gd name="connsiteX40" fmla="*/ 1845982 w 2113180"/>
              <a:gd name="connsiteY40" fmla="*/ 551693 h 2777524"/>
              <a:gd name="connsiteX41" fmla="*/ 2113180 w 2113180"/>
              <a:gd name="connsiteY41" fmla="*/ 551693 h 2777524"/>
              <a:gd name="connsiteX42" fmla="*/ 2113180 w 2113180"/>
              <a:gd name="connsiteY42" fmla="*/ 830584 h 2777524"/>
              <a:gd name="connsiteX43" fmla="*/ 1845982 w 2113180"/>
              <a:gd name="connsiteY43" fmla="*/ 830584 h 2777524"/>
              <a:gd name="connsiteX44" fmla="*/ 1845982 w 2113180"/>
              <a:gd name="connsiteY44" fmla="*/ 1109477 h 2777524"/>
              <a:gd name="connsiteX45" fmla="*/ 1845982 w 2113180"/>
              <a:gd name="connsiteY45" fmla="*/ 1109478 h 2777524"/>
              <a:gd name="connsiteX46" fmla="*/ 1845982 w 2113180"/>
              <a:gd name="connsiteY46" fmla="*/ 1388369 h 2777524"/>
              <a:gd name="connsiteX47" fmla="*/ 1845982 w 2113180"/>
              <a:gd name="connsiteY47" fmla="*/ 1388371 h 2777524"/>
              <a:gd name="connsiteX48" fmla="*/ 1845982 w 2113180"/>
              <a:gd name="connsiteY48" fmla="*/ 1667263 h 2777524"/>
              <a:gd name="connsiteX49" fmla="*/ 2113180 w 2113180"/>
              <a:gd name="connsiteY49" fmla="*/ 1667263 h 2777524"/>
              <a:gd name="connsiteX50" fmla="*/ 2113180 w 2113180"/>
              <a:gd name="connsiteY50" fmla="*/ 2503924 h 2777524"/>
              <a:gd name="connsiteX51" fmla="*/ 1845982 w 2113180"/>
              <a:gd name="connsiteY51" fmla="*/ 2503924 h 2777524"/>
              <a:gd name="connsiteX52" fmla="*/ 1845982 w 2113180"/>
              <a:gd name="connsiteY52" fmla="*/ 2777524 h 2777524"/>
              <a:gd name="connsiteX53" fmla="*/ 1584931 w 2113180"/>
              <a:gd name="connsiteY53" fmla="*/ 2777524 h 2777524"/>
              <a:gd name="connsiteX54" fmla="*/ 1584931 w 2113180"/>
              <a:gd name="connsiteY54" fmla="*/ 2503927 h 2777524"/>
              <a:gd name="connsiteX55" fmla="*/ 1317733 w 2113180"/>
              <a:gd name="connsiteY55" fmla="*/ 2503927 h 2777524"/>
              <a:gd name="connsiteX56" fmla="*/ 1317733 w 2113180"/>
              <a:gd name="connsiteY56" fmla="*/ 2503928 h 2777524"/>
              <a:gd name="connsiteX57" fmla="*/ 1056497 w 2113180"/>
              <a:gd name="connsiteY57" fmla="*/ 2503928 h 2777524"/>
              <a:gd name="connsiteX58" fmla="*/ 1056497 w 2113180"/>
              <a:gd name="connsiteY58" fmla="*/ 2503929 h 2777524"/>
              <a:gd name="connsiteX59" fmla="*/ 795447 w 2113180"/>
              <a:gd name="connsiteY59" fmla="*/ 2503929 h 2777524"/>
              <a:gd name="connsiteX60" fmla="*/ 795447 w 2113180"/>
              <a:gd name="connsiteY60" fmla="*/ 2503930 h 2777524"/>
              <a:gd name="connsiteX61" fmla="*/ 528249 w 2113180"/>
              <a:gd name="connsiteY61" fmla="*/ 2503930 h 2777524"/>
              <a:gd name="connsiteX62" fmla="*/ 528249 w 2113180"/>
              <a:gd name="connsiteY62" fmla="*/ 2777524 h 2777524"/>
              <a:gd name="connsiteX63" fmla="*/ 267198 w 2113180"/>
              <a:gd name="connsiteY63" fmla="*/ 2777524 h 2777524"/>
              <a:gd name="connsiteX64" fmla="*/ 267198 w 2113180"/>
              <a:gd name="connsiteY64" fmla="*/ 2503932 h 2777524"/>
              <a:gd name="connsiteX65" fmla="*/ 0 w 2113180"/>
              <a:gd name="connsiteY65" fmla="*/ 2503932 h 2777524"/>
              <a:gd name="connsiteX66" fmla="*/ 0 w 2113180"/>
              <a:gd name="connsiteY66" fmla="*/ 1667264 h 2777524"/>
              <a:gd name="connsiteX67" fmla="*/ 267198 w 2113180"/>
              <a:gd name="connsiteY67" fmla="*/ 1667264 h 2777524"/>
              <a:gd name="connsiteX68" fmla="*/ 267198 w 2113180"/>
              <a:gd name="connsiteY68" fmla="*/ 1388372 h 2777524"/>
              <a:gd name="connsiteX69" fmla="*/ 267198 w 2113180"/>
              <a:gd name="connsiteY69" fmla="*/ 1388370 h 2777524"/>
              <a:gd name="connsiteX70" fmla="*/ 267198 w 2113180"/>
              <a:gd name="connsiteY70" fmla="*/ 1109479 h 2777524"/>
              <a:gd name="connsiteX71" fmla="*/ 267198 w 2113180"/>
              <a:gd name="connsiteY71" fmla="*/ 1109478 h 2777524"/>
              <a:gd name="connsiteX72" fmla="*/ 267198 w 2113180"/>
              <a:gd name="connsiteY72" fmla="*/ 830585 h 2777524"/>
              <a:gd name="connsiteX73" fmla="*/ 0 w 2113180"/>
              <a:gd name="connsiteY73" fmla="*/ 830585 h 2777524"/>
              <a:gd name="connsiteX74" fmla="*/ 0 w 2113180"/>
              <a:gd name="connsiteY74" fmla="*/ 551693 h 2777524"/>
              <a:gd name="connsiteX75" fmla="*/ 267198 w 2113180"/>
              <a:gd name="connsiteY75" fmla="*/ 551693 h 2777524"/>
              <a:gd name="connsiteX76" fmla="*/ 267198 w 2113180"/>
              <a:gd name="connsiteY76" fmla="*/ 272799 h 2777524"/>
              <a:gd name="connsiteX77" fmla="*/ 0 w 2113180"/>
              <a:gd name="connsiteY77" fmla="*/ 272799 h 277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2113180" h="2777524">
                <a:moveTo>
                  <a:pt x="528249" y="830585"/>
                </a:moveTo>
                <a:lnTo>
                  <a:pt x="528249" y="1109478"/>
                </a:lnTo>
                <a:lnTo>
                  <a:pt x="528249" y="1109479"/>
                </a:lnTo>
                <a:lnTo>
                  <a:pt x="528249" y="1388370"/>
                </a:lnTo>
                <a:lnTo>
                  <a:pt x="528249" y="1388372"/>
                </a:lnTo>
                <a:lnTo>
                  <a:pt x="528249" y="1667264"/>
                </a:lnTo>
                <a:lnTo>
                  <a:pt x="795447" y="1667264"/>
                </a:lnTo>
                <a:lnTo>
                  <a:pt x="1056497" y="1667264"/>
                </a:lnTo>
                <a:lnTo>
                  <a:pt x="1062645" y="1667264"/>
                </a:lnTo>
                <a:lnTo>
                  <a:pt x="1317733" y="1667264"/>
                </a:lnTo>
                <a:lnTo>
                  <a:pt x="1323695" y="1667264"/>
                </a:lnTo>
                <a:lnTo>
                  <a:pt x="1584931" y="1667264"/>
                </a:lnTo>
                <a:lnTo>
                  <a:pt x="1584931" y="1388372"/>
                </a:lnTo>
                <a:lnTo>
                  <a:pt x="1584931" y="1388370"/>
                </a:lnTo>
                <a:lnTo>
                  <a:pt x="1584931" y="1109479"/>
                </a:lnTo>
                <a:lnTo>
                  <a:pt x="1584931" y="1109478"/>
                </a:lnTo>
                <a:lnTo>
                  <a:pt x="1584931" y="830585"/>
                </a:lnTo>
                <a:lnTo>
                  <a:pt x="1323695" y="830585"/>
                </a:lnTo>
                <a:lnTo>
                  <a:pt x="1317733" y="830585"/>
                </a:lnTo>
                <a:lnTo>
                  <a:pt x="1062645" y="830585"/>
                </a:lnTo>
                <a:lnTo>
                  <a:pt x="1056497" y="830585"/>
                </a:lnTo>
                <a:lnTo>
                  <a:pt x="795447" y="830585"/>
                </a:lnTo>
                <a:close/>
                <a:moveTo>
                  <a:pt x="528249" y="272799"/>
                </a:moveTo>
                <a:lnTo>
                  <a:pt x="528249" y="551693"/>
                </a:lnTo>
                <a:lnTo>
                  <a:pt x="795447" y="551693"/>
                </a:lnTo>
                <a:lnTo>
                  <a:pt x="1056497" y="551693"/>
                </a:lnTo>
                <a:lnTo>
                  <a:pt x="1062645" y="551693"/>
                </a:lnTo>
                <a:lnTo>
                  <a:pt x="1317733" y="551693"/>
                </a:lnTo>
                <a:lnTo>
                  <a:pt x="1323695" y="551693"/>
                </a:lnTo>
                <a:lnTo>
                  <a:pt x="1584931" y="551693"/>
                </a:lnTo>
                <a:lnTo>
                  <a:pt x="1584931" y="272799"/>
                </a:lnTo>
                <a:lnTo>
                  <a:pt x="1323695" y="272799"/>
                </a:lnTo>
                <a:lnTo>
                  <a:pt x="1317733" y="272799"/>
                </a:lnTo>
                <a:lnTo>
                  <a:pt x="1062645" y="272799"/>
                </a:lnTo>
                <a:lnTo>
                  <a:pt x="1056497" y="272799"/>
                </a:lnTo>
                <a:lnTo>
                  <a:pt x="795447" y="272799"/>
                </a:lnTo>
                <a:close/>
                <a:moveTo>
                  <a:pt x="0" y="0"/>
                </a:moveTo>
                <a:lnTo>
                  <a:pt x="2113180" y="0"/>
                </a:lnTo>
                <a:lnTo>
                  <a:pt x="2113180" y="272799"/>
                </a:lnTo>
                <a:lnTo>
                  <a:pt x="1845982" y="272799"/>
                </a:lnTo>
                <a:lnTo>
                  <a:pt x="1845982" y="551693"/>
                </a:lnTo>
                <a:lnTo>
                  <a:pt x="2113180" y="551693"/>
                </a:lnTo>
                <a:lnTo>
                  <a:pt x="2113180" y="830584"/>
                </a:lnTo>
                <a:lnTo>
                  <a:pt x="1845982" y="830584"/>
                </a:lnTo>
                <a:lnTo>
                  <a:pt x="1845982" y="1109477"/>
                </a:lnTo>
                <a:lnTo>
                  <a:pt x="1845982" y="1109478"/>
                </a:lnTo>
                <a:lnTo>
                  <a:pt x="1845982" y="1388369"/>
                </a:lnTo>
                <a:lnTo>
                  <a:pt x="1845982" y="1388371"/>
                </a:lnTo>
                <a:lnTo>
                  <a:pt x="1845982" y="1667263"/>
                </a:lnTo>
                <a:lnTo>
                  <a:pt x="2113180" y="1667263"/>
                </a:lnTo>
                <a:lnTo>
                  <a:pt x="2113180" y="2503924"/>
                </a:lnTo>
                <a:lnTo>
                  <a:pt x="1845982" y="2503924"/>
                </a:lnTo>
                <a:lnTo>
                  <a:pt x="1845982" y="2777524"/>
                </a:lnTo>
                <a:lnTo>
                  <a:pt x="1584931" y="2777524"/>
                </a:lnTo>
                <a:lnTo>
                  <a:pt x="1584931" y="2503927"/>
                </a:lnTo>
                <a:lnTo>
                  <a:pt x="1317733" y="2503927"/>
                </a:lnTo>
                <a:lnTo>
                  <a:pt x="1317733" y="2503928"/>
                </a:lnTo>
                <a:lnTo>
                  <a:pt x="1056497" y="2503928"/>
                </a:lnTo>
                <a:lnTo>
                  <a:pt x="1056497" y="2503929"/>
                </a:lnTo>
                <a:lnTo>
                  <a:pt x="795447" y="2503929"/>
                </a:lnTo>
                <a:lnTo>
                  <a:pt x="795447" y="2503930"/>
                </a:lnTo>
                <a:lnTo>
                  <a:pt x="528249" y="2503930"/>
                </a:lnTo>
                <a:lnTo>
                  <a:pt x="528249" y="2777524"/>
                </a:lnTo>
                <a:lnTo>
                  <a:pt x="267198" y="2777524"/>
                </a:lnTo>
                <a:lnTo>
                  <a:pt x="267198" y="2503932"/>
                </a:lnTo>
                <a:lnTo>
                  <a:pt x="0" y="2503932"/>
                </a:lnTo>
                <a:lnTo>
                  <a:pt x="0" y="1667264"/>
                </a:lnTo>
                <a:lnTo>
                  <a:pt x="267198" y="1667264"/>
                </a:lnTo>
                <a:lnTo>
                  <a:pt x="267198" y="1388372"/>
                </a:lnTo>
                <a:lnTo>
                  <a:pt x="267198" y="1388370"/>
                </a:lnTo>
                <a:lnTo>
                  <a:pt x="267198" y="1109479"/>
                </a:lnTo>
                <a:lnTo>
                  <a:pt x="267198" y="1109478"/>
                </a:lnTo>
                <a:lnTo>
                  <a:pt x="267198" y="830585"/>
                </a:lnTo>
                <a:lnTo>
                  <a:pt x="0" y="830585"/>
                </a:lnTo>
                <a:lnTo>
                  <a:pt x="0" y="551693"/>
                </a:lnTo>
                <a:lnTo>
                  <a:pt x="267198" y="551693"/>
                </a:lnTo>
                <a:lnTo>
                  <a:pt x="267198" y="272799"/>
                </a:lnTo>
                <a:lnTo>
                  <a:pt x="0" y="272799"/>
                </a:lnTo>
                <a:close/>
              </a:path>
            </a:pathLst>
          </a:custGeom>
          <a:solidFill>
            <a:schemeClr val="accent4">
              <a:lumMod val="75000"/>
              <a:alpha val="70000"/>
            </a:schemeClr>
          </a:solidFill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Freeform: Shape 677">
            <a:extLst>
              <a:ext uri="{FF2B5EF4-FFF2-40B4-BE49-F238E27FC236}">
                <a16:creationId xmlns:a16="http://schemas.microsoft.com/office/drawing/2014/main" id="{AFDD4FC0-7995-4CEA-90B4-BA1AF1C515A3}"/>
              </a:ext>
            </a:extLst>
          </p:cNvPr>
          <p:cNvSpPr/>
          <p:nvPr/>
        </p:nvSpPr>
        <p:spPr>
          <a:xfrm>
            <a:off x="9600441" y="4405560"/>
            <a:ext cx="1623741" cy="2134214"/>
          </a:xfrm>
          <a:custGeom>
            <a:avLst/>
            <a:gdLst>
              <a:gd name="connsiteX0" fmla="*/ 267198 w 2113180"/>
              <a:gd name="connsiteY0" fmla="*/ 0 h 2777524"/>
              <a:gd name="connsiteX1" fmla="*/ 795447 w 2113180"/>
              <a:gd name="connsiteY1" fmla="*/ 0 h 2777524"/>
              <a:gd name="connsiteX2" fmla="*/ 795447 w 2113180"/>
              <a:gd name="connsiteY2" fmla="*/ 272799 h 2777524"/>
              <a:gd name="connsiteX3" fmla="*/ 795447 w 2113180"/>
              <a:gd name="connsiteY3" fmla="*/ 551693 h 2777524"/>
              <a:gd name="connsiteX4" fmla="*/ 795447 w 2113180"/>
              <a:gd name="connsiteY4" fmla="*/ 830585 h 2777524"/>
              <a:gd name="connsiteX5" fmla="*/ 795447 w 2113180"/>
              <a:gd name="connsiteY5" fmla="*/ 830587 h 2777524"/>
              <a:gd name="connsiteX6" fmla="*/ 795447 w 2113180"/>
              <a:gd name="connsiteY6" fmla="*/ 1109478 h 2777524"/>
              <a:gd name="connsiteX7" fmla="*/ 795447 w 2113180"/>
              <a:gd name="connsiteY7" fmla="*/ 1109479 h 2777524"/>
              <a:gd name="connsiteX8" fmla="*/ 795447 w 2113180"/>
              <a:gd name="connsiteY8" fmla="*/ 1388372 h 2777524"/>
              <a:gd name="connsiteX9" fmla="*/ 1062645 w 2113180"/>
              <a:gd name="connsiteY9" fmla="*/ 1388372 h 2777524"/>
              <a:gd name="connsiteX10" fmla="*/ 1062645 w 2113180"/>
              <a:gd name="connsiteY10" fmla="*/ 1109479 h 2777524"/>
              <a:gd name="connsiteX11" fmla="*/ 1062645 w 2113180"/>
              <a:gd name="connsiteY11" fmla="*/ 1109478 h 2777524"/>
              <a:gd name="connsiteX12" fmla="*/ 1062645 w 2113180"/>
              <a:gd name="connsiteY12" fmla="*/ 830587 h 2777524"/>
              <a:gd name="connsiteX13" fmla="*/ 1062645 w 2113180"/>
              <a:gd name="connsiteY13" fmla="*/ 830585 h 2777524"/>
              <a:gd name="connsiteX14" fmla="*/ 1062645 w 2113180"/>
              <a:gd name="connsiteY14" fmla="*/ 551693 h 2777524"/>
              <a:gd name="connsiteX15" fmla="*/ 1062645 w 2113180"/>
              <a:gd name="connsiteY15" fmla="*/ 272799 h 2777524"/>
              <a:gd name="connsiteX16" fmla="*/ 1062645 w 2113180"/>
              <a:gd name="connsiteY16" fmla="*/ 0 h 2777524"/>
              <a:gd name="connsiteX17" fmla="*/ 1317733 w 2113180"/>
              <a:gd name="connsiteY17" fmla="*/ 0 h 2777524"/>
              <a:gd name="connsiteX18" fmla="*/ 1317733 w 2113180"/>
              <a:gd name="connsiteY18" fmla="*/ 272799 h 2777524"/>
              <a:gd name="connsiteX19" fmla="*/ 1317733 w 2113180"/>
              <a:gd name="connsiteY19" fmla="*/ 551693 h 2777524"/>
              <a:gd name="connsiteX20" fmla="*/ 1317733 w 2113180"/>
              <a:gd name="connsiteY20" fmla="*/ 830585 h 2777524"/>
              <a:gd name="connsiteX21" fmla="*/ 1317733 w 2113180"/>
              <a:gd name="connsiteY21" fmla="*/ 830587 h 2777524"/>
              <a:gd name="connsiteX22" fmla="*/ 1317733 w 2113180"/>
              <a:gd name="connsiteY22" fmla="*/ 1109478 h 2777524"/>
              <a:gd name="connsiteX23" fmla="*/ 1317733 w 2113180"/>
              <a:gd name="connsiteY23" fmla="*/ 1109479 h 2777524"/>
              <a:gd name="connsiteX24" fmla="*/ 1317733 w 2113180"/>
              <a:gd name="connsiteY24" fmla="*/ 1388372 h 2777524"/>
              <a:gd name="connsiteX25" fmla="*/ 1584931 w 2113180"/>
              <a:gd name="connsiteY25" fmla="*/ 1388372 h 2777524"/>
              <a:gd name="connsiteX26" fmla="*/ 1584931 w 2113180"/>
              <a:gd name="connsiteY26" fmla="*/ 1109479 h 2777524"/>
              <a:gd name="connsiteX27" fmla="*/ 1584931 w 2113180"/>
              <a:gd name="connsiteY27" fmla="*/ 1109478 h 2777524"/>
              <a:gd name="connsiteX28" fmla="*/ 1584931 w 2113180"/>
              <a:gd name="connsiteY28" fmla="*/ 830587 h 2777524"/>
              <a:gd name="connsiteX29" fmla="*/ 1584931 w 2113180"/>
              <a:gd name="connsiteY29" fmla="*/ 830585 h 2777524"/>
              <a:gd name="connsiteX30" fmla="*/ 1584931 w 2113180"/>
              <a:gd name="connsiteY30" fmla="*/ 551693 h 2777524"/>
              <a:gd name="connsiteX31" fmla="*/ 1584931 w 2113180"/>
              <a:gd name="connsiteY31" fmla="*/ 272799 h 2777524"/>
              <a:gd name="connsiteX32" fmla="*/ 1584931 w 2113180"/>
              <a:gd name="connsiteY32" fmla="*/ 0 h 2777524"/>
              <a:gd name="connsiteX33" fmla="*/ 2113180 w 2113180"/>
              <a:gd name="connsiteY33" fmla="*/ 0 h 2777524"/>
              <a:gd name="connsiteX34" fmla="*/ 2113180 w 2113180"/>
              <a:gd name="connsiteY34" fmla="*/ 2777524 h 2777524"/>
              <a:gd name="connsiteX35" fmla="*/ 1584931 w 2113180"/>
              <a:gd name="connsiteY35" fmla="*/ 2777524 h 2777524"/>
              <a:gd name="connsiteX36" fmla="*/ 1584931 w 2113180"/>
              <a:gd name="connsiteY36" fmla="*/ 2503937 h 2777524"/>
              <a:gd name="connsiteX37" fmla="*/ 1584931 w 2113180"/>
              <a:gd name="connsiteY37" fmla="*/ 2503927 h 2777524"/>
              <a:gd name="connsiteX38" fmla="*/ 1584931 w 2113180"/>
              <a:gd name="connsiteY38" fmla="*/ 2225047 h 2777524"/>
              <a:gd name="connsiteX39" fmla="*/ 1584931 w 2113180"/>
              <a:gd name="connsiteY39" fmla="*/ 2225044 h 2777524"/>
              <a:gd name="connsiteX40" fmla="*/ 1584931 w 2113180"/>
              <a:gd name="connsiteY40" fmla="*/ 1946156 h 2777524"/>
              <a:gd name="connsiteX41" fmla="*/ 1584931 w 2113180"/>
              <a:gd name="connsiteY41" fmla="*/ 1946153 h 2777524"/>
              <a:gd name="connsiteX42" fmla="*/ 1584931 w 2113180"/>
              <a:gd name="connsiteY42" fmla="*/ 1667262 h 2777524"/>
              <a:gd name="connsiteX43" fmla="*/ 1317733 w 2113180"/>
              <a:gd name="connsiteY43" fmla="*/ 1667262 h 2777524"/>
              <a:gd name="connsiteX44" fmla="*/ 1317733 w 2113180"/>
              <a:gd name="connsiteY44" fmla="*/ 1946153 h 2777524"/>
              <a:gd name="connsiteX45" fmla="*/ 1317733 w 2113180"/>
              <a:gd name="connsiteY45" fmla="*/ 1946156 h 2777524"/>
              <a:gd name="connsiteX46" fmla="*/ 1317733 w 2113180"/>
              <a:gd name="connsiteY46" fmla="*/ 2225044 h 2777524"/>
              <a:gd name="connsiteX47" fmla="*/ 1317733 w 2113180"/>
              <a:gd name="connsiteY47" fmla="*/ 2225047 h 2777524"/>
              <a:gd name="connsiteX48" fmla="*/ 1317733 w 2113180"/>
              <a:gd name="connsiteY48" fmla="*/ 2503927 h 2777524"/>
              <a:gd name="connsiteX49" fmla="*/ 1317733 w 2113180"/>
              <a:gd name="connsiteY49" fmla="*/ 2503937 h 2777524"/>
              <a:gd name="connsiteX50" fmla="*/ 1317733 w 2113180"/>
              <a:gd name="connsiteY50" fmla="*/ 2777524 h 2777524"/>
              <a:gd name="connsiteX51" fmla="*/ 1062645 w 2113180"/>
              <a:gd name="connsiteY51" fmla="*/ 2777524 h 2777524"/>
              <a:gd name="connsiteX52" fmla="*/ 1062645 w 2113180"/>
              <a:gd name="connsiteY52" fmla="*/ 2503937 h 2777524"/>
              <a:gd name="connsiteX53" fmla="*/ 1062645 w 2113180"/>
              <a:gd name="connsiteY53" fmla="*/ 2503929 h 2777524"/>
              <a:gd name="connsiteX54" fmla="*/ 1062645 w 2113180"/>
              <a:gd name="connsiteY54" fmla="*/ 2225047 h 2777524"/>
              <a:gd name="connsiteX55" fmla="*/ 1062645 w 2113180"/>
              <a:gd name="connsiteY55" fmla="*/ 2225044 h 2777524"/>
              <a:gd name="connsiteX56" fmla="*/ 1062645 w 2113180"/>
              <a:gd name="connsiteY56" fmla="*/ 1946156 h 2777524"/>
              <a:gd name="connsiteX57" fmla="*/ 1062645 w 2113180"/>
              <a:gd name="connsiteY57" fmla="*/ 1946153 h 2777524"/>
              <a:gd name="connsiteX58" fmla="*/ 1062645 w 2113180"/>
              <a:gd name="connsiteY58" fmla="*/ 1667262 h 2777524"/>
              <a:gd name="connsiteX59" fmla="*/ 795447 w 2113180"/>
              <a:gd name="connsiteY59" fmla="*/ 1667262 h 2777524"/>
              <a:gd name="connsiteX60" fmla="*/ 795447 w 2113180"/>
              <a:gd name="connsiteY60" fmla="*/ 1946153 h 2777524"/>
              <a:gd name="connsiteX61" fmla="*/ 795447 w 2113180"/>
              <a:gd name="connsiteY61" fmla="*/ 1946156 h 2777524"/>
              <a:gd name="connsiteX62" fmla="*/ 795447 w 2113180"/>
              <a:gd name="connsiteY62" fmla="*/ 2225044 h 2777524"/>
              <a:gd name="connsiteX63" fmla="*/ 795447 w 2113180"/>
              <a:gd name="connsiteY63" fmla="*/ 2225047 h 2777524"/>
              <a:gd name="connsiteX64" fmla="*/ 795447 w 2113180"/>
              <a:gd name="connsiteY64" fmla="*/ 2503929 h 2777524"/>
              <a:gd name="connsiteX65" fmla="*/ 795447 w 2113180"/>
              <a:gd name="connsiteY65" fmla="*/ 2503937 h 2777524"/>
              <a:gd name="connsiteX66" fmla="*/ 795447 w 2113180"/>
              <a:gd name="connsiteY66" fmla="*/ 2777524 h 2777524"/>
              <a:gd name="connsiteX67" fmla="*/ 267198 w 2113180"/>
              <a:gd name="connsiteY67" fmla="*/ 2777524 h 2777524"/>
              <a:gd name="connsiteX68" fmla="*/ 267198 w 2113180"/>
              <a:gd name="connsiteY68" fmla="*/ 2503937 h 2777524"/>
              <a:gd name="connsiteX69" fmla="*/ 267198 w 2113180"/>
              <a:gd name="connsiteY69" fmla="*/ 2503932 h 2777524"/>
              <a:gd name="connsiteX70" fmla="*/ 267198 w 2113180"/>
              <a:gd name="connsiteY70" fmla="*/ 2225047 h 2777524"/>
              <a:gd name="connsiteX71" fmla="*/ 267198 w 2113180"/>
              <a:gd name="connsiteY71" fmla="*/ 2225044 h 2777524"/>
              <a:gd name="connsiteX72" fmla="*/ 267198 w 2113180"/>
              <a:gd name="connsiteY72" fmla="*/ 1946156 h 2777524"/>
              <a:gd name="connsiteX73" fmla="*/ 267198 w 2113180"/>
              <a:gd name="connsiteY73" fmla="*/ 1946153 h 2777524"/>
              <a:gd name="connsiteX74" fmla="*/ 267198 w 2113180"/>
              <a:gd name="connsiteY74" fmla="*/ 1667262 h 2777524"/>
              <a:gd name="connsiteX75" fmla="*/ 0 w 2113180"/>
              <a:gd name="connsiteY75" fmla="*/ 1667262 h 2777524"/>
              <a:gd name="connsiteX76" fmla="*/ 0 w 2113180"/>
              <a:gd name="connsiteY76" fmla="*/ 1388372 h 2777524"/>
              <a:gd name="connsiteX77" fmla="*/ 267198 w 2113180"/>
              <a:gd name="connsiteY77" fmla="*/ 1388372 h 2777524"/>
              <a:gd name="connsiteX78" fmla="*/ 267198 w 2113180"/>
              <a:gd name="connsiteY78" fmla="*/ 1109479 h 2777524"/>
              <a:gd name="connsiteX79" fmla="*/ 267198 w 2113180"/>
              <a:gd name="connsiteY79" fmla="*/ 1109478 h 2777524"/>
              <a:gd name="connsiteX80" fmla="*/ 267198 w 2113180"/>
              <a:gd name="connsiteY80" fmla="*/ 830587 h 2777524"/>
              <a:gd name="connsiteX81" fmla="*/ 267198 w 2113180"/>
              <a:gd name="connsiteY81" fmla="*/ 830585 h 2777524"/>
              <a:gd name="connsiteX82" fmla="*/ 267198 w 2113180"/>
              <a:gd name="connsiteY82" fmla="*/ 551693 h 2777524"/>
              <a:gd name="connsiteX83" fmla="*/ 267198 w 2113180"/>
              <a:gd name="connsiteY83" fmla="*/ 272799 h 277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113180" h="2777524">
                <a:moveTo>
                  <a:pt x="267198" y="0"/>
                </a:moveTo>
                <a:lnTo>
                  <a:pt x="795447" y="0"/>
                </a:lnTo>
                <a:lnTo>
                  <a:pt x="795447" y="272799"/>
                </a:lnTo>
                <a:lnTo>
                  <a:pt x="795447" y="551693"/>
                </a:lnTo>
                <a:lnTo>
                  <a:pt x="795447" y="830585"/>
                </a:lnTo>
                <a:lnTo>
                  <a:pt x="795447" y="830587"/>
                </a:lnTo>
                <a:lnTo>
                  <a:pt x="795447" y="1109478"/>
                </a:lnTo>
                <a:lnTo>
                  <a:pt x="795447" y="1109479"/>
                </a:lnTo>
                <a:lnTo>
                  <a:pt x="795447" y="1388372"/>
                </a:lnTo>
                <a:lnTo>
                  <a:pt x="1062645" y="1388372"/>
                </a:lnTo>
                <a:lnTo>
                  <a:pt x="1062645" y="1109479"/>
                </a:lnTo>
                <a:lnTo>
                  <a:pt x="1062645" y="1109478"/>
                </a:lnTo>
                <a:lnTo>
                  <a:pt x="1062645" y="830587"/>
                </a:lnTo>
                <a:lnTo>
                  <a:pt x="1062645" y="830585"/>
                </a:lnTo>
                <a:lnTo>
                  <a:pt x="1062645" y="551693"/>
                </a:lnTo>
                <a:lnTo>
                  <a:pt x="1062645" y="272799"/>
                </a:lnTo>
                <a:lnTo>
                  <a:pt x="1062645" y="0"/>
                </a:lnTo>
                <a:lnTo>
                  <a:pt x="1317733" y="0"/>
                </a:lnTo>
                <a:lnTo>
                  <a:pt x="1317733" y="272799"/>
                </a:lnTo>
                <a:lnTo>
                  <a:pt x="1317733" y="551693"/>
                </a:lnTo>
                <a:lnTo>
                  <a:pt x="1317733" y="830585"/>
                </a:lnTo>
                <a:lnTo>
                  <a:pt x="1317733" y="830587"/>
                </a:lnTo>
                <a:lnTo>
                  <a:pt x="1317733" y="1109478"/>
                </a:lnTo>
                <a:lnTo>
                  <a:pt x="1317733" y="1109479"/>
                </a:lnTo>
                <a:lnTo>
                  <a:pt x="1317733" y="1388372"/>
                </a:lnTo>
                <a:lnTo>
                  <a:pt x="1584931" y="1388372"/>
                </a:lnTo>
                <a:lnTo>
                  <a:pt x="1584931" y="1109479"/>
                </a:lnTo>
                <a:lnTo>
                  <a:pt x="1584931" y="1109478"/>
                </a:lnTo>
                <a:lnTo>
                  <a:pt x="1584931" y="830587"/>
                </a:lnTo>
                <a:lnTo>
                  <a:pt x="1584931" y="830585"/>
                </a:lnTo>
                <a:lnTo>
                  <a:pt x="1584931" y="551693"/>
                </a:lnTo>
                <a:lnTo>
                  <a:pt x="1584931" y="272799"/>
                </a:lnTo>
                <a:lnTo>
                  <a:pt x="1584931" y="0"/>
                </a:lnTo>
                <a:lnTo>
                  <a:pt x="2113180" y="0"/>
                </a:lnTo>
                <a:lnTo>
                  <a:pt x="2113180" y="2777524"/>
                </a:lnTo>
                <a:lnTo>
                  <a:pt x="1584931" y="2777524"/>
                </a:lnTo>
                <a:lnTo>
                  <a:pt x="1584931" y="2503937"/>
                </a:lnTo>
                <a:lnTo>
                  <a:pt x="1584931" y="2503927"/>
                </a:lnTo>
                <a:lnTo>
                  <a:pt x="1584931" y="2225047"/>
                </a:lnTo>
                <a:lnTo>
                  <a:pt x="1584931" y="2225044"/>
                </a:lnTo>
                <a:lnTo>
                  <a:pt x="1584931" y="1946156"/>
                </a:lnTo>
                <a:lnTo>
                  <a:pt x="1584931" y="1946153"/>
                </a:lnTo>
                <a:lnTo>
                  <a:pt x="1584931" y="1667262"/>
                </a:lnTo>
                <a:lnTo>
                  <a:pt x="1317733" y="1667262"/>
                </a:lnTo>
                <a:lnTo>
                  <a:pt x="1317733" y="1946153"/>
                </a:lnTo>
                <a:lnTo>
                  <a:pt x="1317733" y="1946156"/>
                </a:lnTo>
                <a:lnTo>
                  <a:pt x="1317733" y="2225044"/>
                </a:lnTo>
                <a:lnTo>
                  <a:pt x="1317733" y="2225047"/>
                </a:lnTo>
                <a:lnTo>
                  <a:pt x="1317733" y="2503927"/>
                </a:lnTo>
                <a:lnTo>
                  <a:pt x="1317733" y="2503937"/>
                </a:lnTo>
                <a:lnTo>
                  <a:pt x="1317733" y="2777524"/>
                </a:lnTo>
                <a:lnTo>
                  <a:pt x="1062645" y="2777524"/>
                </a:lnTo>
                <a:lnTo>
                  <a:pt x="1062645" y="2503937"/>
                </a:lnTo>
                <a:lnTo>
                  <a:pt x="1062645" y="2503929"/>
                </a:lnTo>
                <a:lnTo>
                  <a:pt x="1062645" y="2225047"/>
                </a:lnTo>
                <a:lnTo>
                  <a:pt x="1062645" y="2225044"/>
                </a:lnTo>
                <a:lnTo>
                  <a:pt x="1062645" y="1946156"/>
                </a:lnTo>
                <a:lnTo>
                  <a:pt x="1062645" y="1946153"/>
                </a:lnTo>
                <a:lnTo>
                  <a:pt x="1062645" y="1667262"/>
                </a:lnTo>
                <a:lnTo>
                  <a:pt x="795447" y="1667262"/>
                </a:lnTo>
                <a:lnTo>
                  <a:pt x="795447" y="1946153"/>
                </a:lnTo>
                <a:lnTo>
                  <a:pt x="795447" y="1946156"/>
                </a:lnTo>
                <a:lnTo>
                  <a:pt x="795447" y="2225044"/>
                </a:lnTo>
                <a:lnTo>
                  <a:pt x="795447" y="2225047"/>
                </a:lnTo>
                <a:lnTo>
                  <a:pt x="795447" y="2503929"/>
                </a:lnTo>
                <a:lnTo>
                  <a:pt x="795447" y="2503937"/>
                </a:lnTo>
                <a:lnTo>
                  <a:pt x="795447" y="2777524"/>
                </a:lnTo>
                <a:lnTo>
                  <a:pt x="267198" y="2777524"/>
                </a:lnTo>
                <a:lnTo>
                  <a:pt x="267198" y="2503937"/>
                </a:lnTo>
                <a:lnTo>
                  <a:pt x="267198" y="2503932"/>
                </a:lnTo>
                <a:lnTo>
                  <a:pt x="267198" y="2225047"/>
                </a:lnTo>
                <a:lnTo>
                  <a:pt x="267198" y="2225044"/>
                </a:lnTo>
                <a:lnTo>
                  <a:pt x="267198" y="1946156"/>
                </a:lnTo>
                <a:lnTo>
                  <a:pt x="267198" y="1946153"/>
                </a:lnTo>
                <a:lnTo>
                  <a:pt x="267198" y="1667262"/>
                </a:lnTo>
                <a:lnTo>
                  <a:pt x="0" y="1667262"/>
                </a:lnTo>
                <a:lnTo>
                  <a:pt x="0" y="1388372"/>
                </a:lnTo>
                <a:lnTo>
                  <a:pt x="267198" y="1388372"/>
                </a:lnTo>
                <a:lnTo>
                  <a:pt x="267198" y="1109479"/>
                </a:lnTo>
                <a:lnTo>
                  <a:pt x="267198" y="1109478"/>
                </a:lnTo>
                <a:lnTo>
                  <a:pt x="267198" y="830587"/>
                </a:lnTo>
                <a:lnTo>
                  <a:pt x="267198" y="830585"/>
                </a:lnTo>
                <a:lnTo>
                  <a:pt x="267198" y="551693"/>
                </a:lnTo>
                <a:lnTo>
                  <a:pt x="267198" y="272799"/>
                </a:lnTo>
                <a:close/>
              </a:path>
            </a:pathLst>
          </a:custGeom>
          <a:solidFill>
            <a:schemeClr val="accent5">
              <a:lumMod val="75000"/>
              <a:alpha val="70000"/>
            </a:schemeClr>
          </a:solidFill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Freeform: Shape 678">
            <a:extLst>
              <a:ext uri="{FF2B5EF4-FFF2-40B4-BE49-F238E27FC236}">
                <a16:creationId xmlns:a16="http://schemas.microsoft.com/office/drawing/2014/main" id="{B0A92103-C79C-4A78-A9E3-6E479A54208A}"/>
              </a:ext>
            </a:extLst>
          </p:cNvPr>
          <p:cNvSpPr/>
          <p:nvPr/>
        </p:nvSpPr>
        <p:spPr>
          <a:xfrm>
            <a:off x="5147530" y="4398625"/>
            <a:ext cx="1629017" cy="2141149"/>
          </a:xfrm>
          <a:custGeom>
            <a:avLst/>
            <a:gdLst>
              <a:gd name="connsiteX0" fmla="*/ 267198 w 2113180"/>
              <a:gd name="connsiteY0" fmla="*/ 0 h 2777524"/>
              <a:gd name="connsiteX1" fmla="*/ 1056497 w 2113180"/>
              <a:gd name="connsiteY1" fmla="*/ 0 h 2777524"/>
              <a:gd name="connsiteX2" fmla="*/ 1056497 w 2113180"/>
              <a:gd name="connsiteY2" fmla="*/ 272799 h 2777524"/>
              <a:gd name="connsiteX3" fmla="*/ 1056497 w 2113180"/>
              <a:gd name="connsiteY3" fmla="*/ 551693 h 2777524"/>
              <a:gd name="connsiteX4" fmla="*/ 1056497 w 2113180"/>
              <a:gd name="connsiteY4" fmla="*/ 830587 h 2777524"/>
              <a:gd name="connsiteX5" fmla="*/ 1317733 w 2113180"/>
              <a:gd name="connsiteY5" fmla="*/ 830587 h 2777524"/>
              <a:gd name="connsiteX6" fmla="*/ 1323695 w 2113180"/>
              <a:gd name="connsiteY6" fmla="*/ 830587 h 2777524"/>
              <a:gd name="connsiteX7" fmla="*/ 1584931 w 2113180"/>
              <a:gd name="connsiteY7" fmla="*/ 830587 h 2777524"/>
              <a:gd name="connsiteX8" fmla="*/ 1845982 w 2113180"/>
              <a:gd name="connsiteY8" fmla="*/ 830587 h 2777524"/>
              <a:gd name="connsiteX9" fmla="*/ 1852129 w 2113180"/>
              <a:gd name="connsiteY9" fmla="*/ 830587 h 2777524"/>
              <a:gd name="connsiteX10" fmla="*/ 2113180 w 2113180"/>
              <a:gd name="connsiteY10" fmla="*/ 830587 h 2777524"/>
              <a:gd name="connsiteX11" fmla="*/ 2113180 w 2113180"/>
              <a:gd name="connsiteY11" fmla="*/ 1109477 h 2777524"/>
              <a:gd name="connsiteX12" fmla="*/ 1845982 w 2113180"/>
              <a:gd name="connsiteY12" fmla="*/ 1109477 h 2777524"/>
              <a:gd name="connsiteX13" fmla="*/ 1845982 w 2113180"/>
              <a:gd name="connsiteY13" fmla="*/ 1109478 h 2777524"/>
              <a:gd name="connsiteX14" fmla="*/ 1584931 w 2113180"/>
              <a:gd name="connsiteY14" fmla="*/ 1109478 h 2777524"/>
              <a:gd name="connsiteX15" fmla="*/ 1323695 w 2113180"/>
              <a:gd name="connsiteY15" fmla="*/ 1109478 h 2777524"/>
              <a:gd name="connsiteX16" fmla="*/ 1317733 w 2113180"/>
              <a:gd name="connsiteY16" fmla="*/ 1109478 h 2777524"/>
              <a:gd name="connsiteX17" fmla="*/ 1056497 w 2113180"/>
              <a:gd name="connsiteY17" fmla="*/ 1109478 h 2777524"/>
              <a:gd name="connsiteX18" fmla="*/ 1056497 w 2113180"/>
              <a:gd name="connsiteY18" fmla="*/ 1388370 h 2777524"/>
              <a:gd name="connsiteX19" fmla="*/ 1056497 w 2113180"/>
              <a:gd name="connsiteY19" fmla="*/ 1388372 h 2777524"/>
              <a:gd name="connsiteX20" fmla="*/ 1056497 w 2113180"/>
              <a:gd name="connsiteY20" fmla="*/ 1667262 h 2777524"/>
              <a:gd name="connsiteX21" fmla="*/ 1056497 w 2113180"/>
              <a:gd name="connsiteY21" fmla="*/ 1667264 h 2777524"/>
              <a:gd name="connsiteX22" fmla="*/ 1056497 w 2113180"/>
              <a:gd name="connsiteY22" fmla="*/ 1946153 h 2777524"/>
              <a:gd name="connsiteX23" fmla="*/ 1056497 w 2113180"/>
              <a:gd name="connsiteY23" fmla="*/ 1946156 h 2777524"/>
              <a:gd name="connsiteX24" fmla="*/ 1056497 w 2113180"/>
              <a:gd name="connsiteY24" fmla="*/ 2225047 h 2777524"/>
              <a:gd name="connsiteX25" fmla="*/ 1317733 w 2113180"/>
              <a:gd name="connsiteY25" fmla="*/ 2225047 h 2777524"/>
              <a:gd name="connsiteX26" fmla="*/ 1323695 w 2113180"/>
              <a:gd name="connsiteY26" fmla="*/ 2225047 h 2777524"/>
              <a:gd name="connsiteX27" fmla="*/ 1584931 w 2113180"/>
              <a:gd name="connsiteY27" fmla="*/ 2225047 h 2777524"/>
              <a:gd name="connsiteX28" fmla="*/ 1852129 w 2113180"/>
              <a:gd name="connsiteY28" fmla="*/ 2225047 h 2777524"/>
              <a:gd name="connsiteX29" fmla="*/ 1852129 w 2113180"/>
              <a:gd name="connsiteY29" fmla="*/ 2225043 h 2777524"/>
              <a:gd name="connsiteX30" fmla="*/ 2113180 w 2113180"/>
              <a:gd name="connsiteY30" fmla="*/ 2225043 h 2777524"/>
              <a:gd name="connsiteX31" fmla="*/ 2113180 w 2113180"/>
              <a:gd name="connsiteY31" fmla="*/ 2777524 h 2777524"/>
              <a:gd name="connsiteX32" fmla="*/ 0 w 2113180"/>
              <a:gd name="connsiteY32" fmla="*/ 2777524 h 2777524"/>
              <a:gd name="connsiteX33" fmla="*/ 0 w 2113180"/>
              <a:gd name="connsiteY33" fmla="*/ 2225047 h 2777524"/>
              <a:gd name="connsiteX34" fmla="*/ 267198 w 2113180"/>
              <a:gd name="connsiteY34" fmla="*/ 2225047 h 2777524"/>
              <a:gd name="connsiteX35" fmla="*/ 267198 w 2113180"/>
              <a:gd name="connsiteY35" fmla="*/ 1946156 h 2777524"/>
              <a:gd name="connsiteX36" fmla="*/ 267198 w 2113180"/>
              <a:gd name="connsiteY36" fmla="*/ 1946153 h 2777524"/>
              <a:gd name="connsiteX37" fmla="*/ 267198 w 2113180"/>
              <a:gd name="connsiteY37" fmla="*/ 1667264 h 2777524"/>
              <a:gd name="connsiteX38" fmla="*/ 267198 w 2113180"/>
              <a:gd name="connsiteY38" fmla="*/ 1667262 h 2777524"/>
              <a:gd name="connsiteX39" fmla="*/ 267198 w 2113180"/>
              <a:gd name="connsiteY39" fmla="*/ 1388372 h 2777524"/>
              <a:gd name="connsiteX40" fmla="*/ 267198 w 2113180"/>
              <a:gd name="connsiteY40" fmla="*/ 1388370 h 2777524"/>
              <a:gd name="connsiteX41" fmla="*/ 267198 w 2113180"/>
              <a:gd name="connsiteY41" fmla="*/ 1109478 h 2777524"/>
              <a:gd name="connsiteX42" fmla="*/ 0 w 2113180"/>
              <a:gd name="connsiteY42" fmla="*/ 1109478 h 2777524"/>
              <a:gd name="connsiteX43" fmla="*/ 0 w 2113180"/>
              <a:gd name="connsiteY43" fmla="*/ 830587 h 2777524"/>
              <a:gd name="connsiteX44" fmla="*/ 267198 w 2113180"/>
              <a:gd name="connsiteY44" fmla="*/ 830587 h 2777524"/>
              <a:gd name="connsiteX45" fmla="*/ 267198 w 2113180"/>
              <a:gd name="connsiteY45" fmla="*/ 551693 h 2777524"/>
              <a:gd name="connsiteX46" fmla="*/ 267198 w 2113180"/>
              <a:gd name="connsiteY46" fmla="*/ 272799 h 277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113180" h="2777524">
                <a:moveTo>
                  <a:pt x="267198" y="0"/>
                </a:moveTo>
                <a:lnTo>
                  <a:pt x="1056497" y="0"/>
                </a:lnTo>
                <a:lnTo>
                  <a:pt x="1056497" y="272799"/>
                </a:lnTo>
                <a:lnTo>
                  <a:pt x="1056497" y="551693"/>
                </a:lnTo>
                <a:lnTo>
                  <a:pt x="1056497" y="830587"/>
                </a:lnTo>
                <a:lnTo>
                  <a:pt x="1317733" y="830587"/>
                </a:lnTo>
                <a:lnTo>
                  <a:pt x="1323695" y="830587"/>
                </a:lnTo>
                <a:lnTo>
                  <a:pt x="1584931" y="830587"/>
                </a:lnTo>
                <a:lnTo>
                  <a:pt x="1845982" y="830587"/>
                </a:lnTo>
                <a:lnTo>
                  <a:pt x="1852129" y="830587"/>
                </a:lnTo>
                <a:lnTo>
                  <a:pt x="2113180" y="830587"/>
                </a:lnTo>
                <a:lnTo>
                  <a:pt x="2113180" y="1109477"/>
                </a:lnTo>
                <a:lnTo>
                  <a:pt x="1845982" y="1109477"/>
                </a:lnTo>
                <a:lnTo>
                  <a:pt x="1845982" y="1109478"/>
                </a:lnTo>
                <a:lnTo>
                  <a:pt x="1584931" y="1109478"/>
                </a:lnTo>
                <a:lnTo>
                  <a:pt x="1323695" y="1109478"/>
                </a:lnTo>
                <a:lnTo>
                  <a:pt x="1317733" y="1109478"/>
                </a:lnTo>
                <a:lnTo>
                  <a:pt x="1056497" y="1109478"/>
                </a:lnTo>
                <a:lnTo>
                  <a:pt x="1056497" y="1388370"/>
                </a:lnTo>
                <a:lnTo>
                  <a:pt x="1056497" y="1388372"/>
                </a:lnTo>
                <a:lnTo>
                  <a:pt x="1056497" y="1667262"/>
                </a:lnTo>
                <a:lnTo>
                  <a:pt x="1056497" y="1667264"/>
                </a:lnTo>
                <a:lnTo>
                  <a:pt x="1056497" y="1946153"/>
                </a:lnTo>
                <a:lnTo>
                  <a:pt x="1056497" y="1946156"/>
                </a:lnTo>
                <a:lnTo>
                  <a:pt x="1056497" y="2225047"/>
                </a:lnTo>
                <a:lnTo>
                  <a:pt x="1317733" y="2225047"/>
                </a:lnTo>
                <a:lnTo>
                  <a:pt x="1323695" y="2225047"/>
                </a:lnTo>
                <a:lnTo>
                  <a:pt x="1584931" y="2225047"/>
                </a:lnTo>
                <a:lnTo>
                  <a:pt x="1852129" y="2225047"/>
                </a:lnTo>
                <a:lnTo>
                  <a:pt x="1852129" y="2225043"/>
                </a:lnTo>
                <a:lnTo>
                  <a:pt x="2113180" y="2225043"/>
                </a:lnTo>
                <a:lnTo>
                  <a:pt x="2113180" y="2777524"/>
                </a:lnTo>
                <a:lnTo>
                  <a:pt x="0" y="2777524"/>
                </a:lnTo>
                <a:lnTo>
                  <a:pt x="0" y="2225047"/>
                </a:lnTo>
                <a:lnTo>
                  <a:pt x="267198" y="2225047"/>
                </a:lnTo>
                <a:lnTo>
                  <a:pt x="267198" y="1946156"/>
                </a:lnTo>
                <a:lnTo>
                  <a:pt x="267198" y="1946153"/>
                </a:lnTo>
                <a:lnTo>
                  <a:pt x="267198" y="1667264"/>
                </a:lnTo>
                <a:lnTo>
                  <a:pt x="267198" y="1667262"/>
                </a:lnTo>
                <a:lnTo>
                  <a:pt x="267198" y="1388372"/>
                </a:lnTo>
                <a:lnTo>
                  <a:pt x="267198" y="1388370"/>
                </a:lnTo>
                <a:lnTo>
                  <a:pt x="267198" y="1109478"/>
                </a:lnTo>
                <a:lnTo>
                  <a:pt x="0" y="1109478"/>
                </a:lnTo>
                <a:lnTo>
                  <a:pt x="0" y="830587"/>
                </a:lnTo>
                <a:lnTo>
                  <a:pt x="267198" y="830587"/>
                </a:lnTo>
                <a:lnTo>
                  <a:pt x="267198" y="551693"/>
                </a:lnTo>
                <a:lnTo>
                  <a:pt x="267198" y="272799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Freeform: Shape 679">
            <a:extLst>
              <a:ext uri="{FF2B5EF4-FFF2-40B4-BE49-F238E27FC236}">
                <a16:creationId xmlns:a16="http://schemas.microsoft.com/office/drawing/2014/main" id="{1E374EA1-B733-462E-8537-6F18DC24D23E}"/>
              </a:ext>
            </a:extLst>
          </p:cNvPr>
          <p:cNvSpPr/>
          <p:nvPr/>
        </p:nvSpPr>
        <p:spPr>
          <a:xfrm>
            <a:off x="5144681" y="4402203"/>
            <a:ext cx="1629017" cy="2137571"/>
          </a:xfrm>
          <a:custGeom>
            <a:avLst/>
            <a:gdLst>
              <a:gd name="connsiteX0" fmla="*/ 534396 w 2113180"/>
              <a:gd name="connsiteY0" fmla="*/ 2225047 h 2777524"/>
              <a:gd name="connsiteX1" fmla="*/ 795447 w 2113180"/>
              <a:gd name="connsiteY1" fmla="*/ 2225047 h 2777524"/>
              <a:gd name="connsiteX2" fmla="*/ 1056497 w 2113180"/>
              <a:gd name="connsiteY2" fmla="*/ 2225047 h 2777524"/>
              <a:gd name="connsiteX3" fmla="*/ 1056497 w 2113180"/>
              <a:gd name="connsiteY3" fmla="*/ 2503928 h 2777524"/>
              <a:gd name="connsiteX4" fmla="*/ 1056497 w 2113180"/>
              <a:gd name="connsiteY4" fmla="*/ 2503929 h 2777524"/>
              <a:gd name="connsiteX5" fmla="*/ 795447 w 2113180"/>
              <a:gd name="connsiteY5" fmla="*/ 2503929 h 2777524"/>
              <a:gd name="connsiteX6" fmla="*/ 795447 w 2113180"/>
              <a:gd name="connsiteY6" fmla="*/ 2777524 h 2777524"/>
              <a:gd name="connsiteX7" fmla="*/ 0 w 2113180"/>
              <a:gd name="connsiteY7" fmla="*/ 2777524 h 2777524"/>
              <a:gd name="connsiteX8" fmla="*/ 0 w 2113180"/>
              <a:gd name="connsiteY8" fmla="*/ 2503937 h 2777524"/>
              <a:gd name="connsiteX9" fmla="*/ 267198 w 2113180"/>
              <a:gd name="connsiteY9" fmla="*/ 2503937 h 2777524"/>
              <a:gd name="connsiteX10" fmla="*/ 534396 w 2113180"/>
              <a:gd name="connsiteY10" fmla="*/ 2503937 h 2777524"/>
              <a:gd name="connsiteX11" fmla="*/ 1852129 w 2113180"/>
              <a:gd name="connsiteY11" fmla="*/ 2225043 h 2777524"/>
              <a:gd name="connsiteX12" fmla="*/ 2113180 w 2113180"/>
              <a:gd name="connsiteY12" fmla="*/ 2225043 h 2777524"/>
              <a:gd name="connsiteX13" fmla="*/ 2113180 w 2113180"/>
              <a:gd name="connsiteY13" fmla="*/ 2503924 h 2777524"/>
              <a:gd name="connsiteX14" fmla="*/ 1845982 w 2113180"/>
              <a:gd name="connsiteY14" fmla="*/ 2503924 h 2777524"/>
              <a:gd name="connsiteX15" fmla="*/ 1845982 w 2113180"/>
              <a:gd name="connsiteY15" fmla="*/ 2777524 h 2777524"/>
              <a:gd name="connsiteX16" fmla="*/ 1323695 w 2113180"/>
              <a:gd name="connsiteY16" fmla="*/ 2777524 h 2777524"/>
              <a:gd name="connsiteX17" fmla="*/ 1323695 w 2113180"/>
              <a:gd name="connsiteY17" fmla="*/ 2503937 h 2777524"/>
              <a:gd name="connsiteX18" fmla="*/ 1584931 w 2113180"/>
              <a:gd name="connsiteY18" fmla="*/ 2503937 h 2777524"/>
              <a:gd name="connsiteX19" fmla="*/ 1584931 w 2113180"/>
              <a:gd name="connsiteY19" fmla="*/ 2225047 h 2777524"/>
              <a:gd name="connsiteX20" fmla="*/ 1852129 w 2113180"/>
              <a:gd name="connsiteY20" fmla="*/ 2225047 h 2777524"/>
              <a:gd name="connsiteX21" fmla="*/ 1062645 w 2113180"/>
              <a:gd name="connsiteY21" fmla="*/ 1946156 h 2777524"/>
              <a:gd name="connsiteX22" fmla="*/ 1317733 w 2113180"/>
              <a:gd name="connsiteY22" fmla="*/ 1946156 h 2777524"/>
              <a:gd name="connsiteX23" fmla="*/ 1323695 w 2113180"/>
              <a:gd name="connsiteY23" fmla="*/ 1946156 h 2777524"/>
              <a:gd name="connsiteX24" fmla="*/ 1584931 w 2113180"/>
              <a:gd name="connsiteY24" fmla="*/ 1946156 h 2777524"/>
              <a:gd name="connsiteX25" fmla="*/ 1584931 w 2113180"/>
              <a:gd name="connsiteY25" fmla="*/ 2225044 h 2777524"/>
              <a:gd name="connsiteX26" fmla="*/ 1323695 w 2113180"/>
              <a:gd name="connsiteY26" fmla="*/ 2225044 h 2777524"/>
              <a:gd name="connsiteX27" fmla="*/ 1317733 w 2113180"/>
              <a:gd name="connsiteY27" fmla="*/ 2225044 h 2777524"/>
              <a:gd name="connsiteX28" fmla="*/ 1062645 w 2113180"/>
              <a:gd name="connsiteY28" fmla="*/ 2225044 h 2777524"/>
              <a:gd name="connsiteX29" fmla="*/ 0 w 2113180"/>
              <a:gd name="connsiteY29" fmla="*/ 1946156 h 2777524"/>
              <a:gd name="connsiteX30" fmla="*/ 267198 w 2113180"/>
              <a:gd name="connsiteY30" fmla="*/ 1946156 h 2777524"/>
              <a:gd name="connsiteX31" fmla="*/ 528249 w 2113180"/>
              <a:gd name="connsiteY31" fmla="*/ 1946156 h 2777524"/>
              <a:gd name="connsiteX32" fmla="*/ 528249 w 2113180"/>
              <a:gd name="connsiteY32" fmla="*/ 2225044 h 2777524"/>
              <a:gd name="connsiteX33" fmla="*/ 267198 w 2113180"/>
              <a:gd name="connsiteY33" fmla="*/ 2225044 h 2777524"/>
              <a:gd name="connsiteX34" fmla="*/ 0 w 2113180"/>
              <a:gd name="connsiteY34" fmla="*/ 2225044 h 2777524"/>
              <a:gd name="connsiteX35" fmla="*/ 1062645 w 2113180"/>
              <a:gd name="connsiteY35" fmla="*/ 1388372 h 2777524"/>
              <a:gd name="connsiteX36" fmla="*/ 1317733 w 2113180"/>
              <a:gd name="connsiteY36" fmla="*/ 1388372 h 2777524"/>
              <a:gd name="connsiteX37" fmla="*/ 1317733 w 2113180"/>
              <a:gd name="connsiteY37" fmla="*/ 1667262 h 2777524"/>
              <a:gd name="connsiteX38" fmla="*/ 1062645 w 2113180"/>
              <a:gd name="connsiteY38" fmla="*/ 1667262 h 2777524"/>
              <a:gd name="connsiteX39" fmla="*/ 0 w 2113180"/>
              <a:gd name="connsiteY39" fmla="*/ 1388372 h 2777524"/>
              <a:gd name="connsiteX40" fmla="*/ 267198 w 2113180"/>
              <a:gd name="connsiteY40" fmla="*/ 1388372 h 2777524"/>
              <a:gd name="connsiteX41" fmla="*/ 267198 w 2113180"/>
              <a:gd name="connsiteY41" fmla="*/ 1667262 h 2777524"/>
              <a:gd name="connsiteX42" fmla="*/ 0 w 2113180"/>
              <a:gd name="connsiteY42" fmla="*/ 1667262 h 2777524"/>
              <a:gd name="connsiteX43" fmla="*/ 267198 w 2113180"/>
              <a:gd name="connsiteY43" fmla="*/ 1109479 h 2777524"/>
              <a:gd name="connsiteX44" fmla="*/ 528249 w 2113180"/>
              <a:gd name="connsiteY44" fmla="*/ 1109479 h 2777524"/>
              <a:gd name="connsiteX45" fmla="*/ 534396 w 2113180"/>
              <a:gd name="connsiteY45" fmla="*/ 1109479 h 2777524"/>
              <a:gd name="connsiteX46" fmla="*/ 795447 w 2113180"/>
              <a:gd name="connsiteY46" fmla="*/ 1109479 h 2777524"/>
              <a:gd name="connsiteX47" fmla="*/ 795447 w 2113180"/>
              <a:gd name="connsiteY47" fmla="*/ 1388370 h 2777524"/>
              <a:gd name="connsiteX48" fmla="*/ 534396 w 2113180"/>
              <a:gd name="connsiteY48" fmla="*/ 1388370 h 2777524"/>
              <a:gd name="connsiteX49" fmla="*/ 528249 w 2113180"/>
              <a:gd name="connsiteY49" fmla="*/ 1388370 h 2777524"/>
              <a:gd name="connsiteX50" fmla="*/ 267198 w 2113180"/>
              <a:gd name="connsiteY50" fmla="*/ 1388370 h 2777524"/>
              <a:gd name="connsiteX51" fmla="*/ 1062645 w 2113180"/>
              <a:gd name="connsiteY51" fmla="*/ 551693 h 2777524"/>
              <a:gd name="connsiteX52" fmla="*/ 1317733 w 2113180"/>
              <a:gd name="connsiteY52" fmla="*/ 551693 h 2777524"/>
              <a:gd name="connsiteX53" fmla="*/ 1317733 w 2113180"/>
              <a:gd name="connsiteY53" fmla="*/ 830587 h 2777524"/>
              <a:gd name="connsiteX54" fmla="*/ 1584931 w 2113180"/>
              <a:gd name="connsiteY54" fmla="*/ 830587 h 2777524"/>
              <a:gd name="connsiteX55" fmla="*/ 1584931 w 2113180"/>
              <a:gd name="connsiteY55" fmla="*/ 551693 h 2777524"/>
              <a:gd name="connsiteX56" fmla="*/ 1845982 w 2113180"/>
              <a:gd name="connsiteY56" fmla="*/ 551693 h 2777524"/>
              <a:gd name="connsiteX57" fmla="*/ 1845982 w 2113180"/>
              <a:gd name="connsiteY57" fmla="*/ 830587 h 2777524"/>
              <a:gd name="connsiteX58" fmla="*/ 2113180 w 2113180"/>
              <a:gd name="connsiteY58" fmla="*/ 830587 h 2777524"/>
              <a:gd name="connsiteX59" fmla="*/ 2113180 w 2113180"/>
              <a:gd name="connsiteY59" fmla="*/ 1109477 h 2777524"/>
              <a:gd name="connsiteX60" fmla="*/ 1845982 w 2113180"/>
              <a:gd name="connsiteY60" fmla="*/ 1109477 h 2777524"/>
              <a:gd name="connsiteX61" fmla="*/ 1845982 w 2113180"/>
              <a:gd name="connsiteY61" fmla="*/ 1388369 h 2777524"/>
              <a:gd name="connsiteX62" fmla="*/ 1845982 w 2113180"/>
              <a:gd name="connsiteY62" fmla="*/ 1388370 h 2777524"/>
              <a:gd name="connsiteX63" fmla="*/ 1584931 w 2113180"/>
              <a:gd name="connsiteY63" fmla="*/ 1388370 h 2777524"/>
              <a:gd name="connsiteX64" fmla="*/ 1323695 w 2113180"/>
              <a:gd name="connsiteY64" fmla="*/ 1388370 h 2777524"/>
              <a:gd name="connsiteX65" fmla="*/ 1323695 w 2113180"/>
              <a:gd name="connsiteY65" fmla="*/ 1109478 h 2777524"/>
              <a:gd name="connsiteX66" fmla="*/ 1062645 w 2113180"/>
              <a:gd name="connsiteY66" fmla="*/ 1109478 h 2777524"/>
              <a:gd name="connsiteX67" fmla="*/ 1062645 w 2113180"/>
              <a:gd name="connsiteY67" fmla="*/ 830587 h 2777524"/>
              <a:gd name="connsiteX68" fmla="*/ 1062645 w 2113180"/>
              <a:gd name="connsiteY68" fmla="*/ 830585 h 2777524"/>
              <a:gd name="connsiteX69" fmla="*/ 534396 w 2113180"/>
              <a:gd name="connsiteY69" fmla="*/ 551693 h 2777524"/>
              <a:gd name="connsiteX70" fmla="*/ 795447 w 2113180"/>
              <a:gd name="connsiteY70" fmla="*/ 551693 h 2777524"/>
              <a:gd name="connsiteX71" fmla="*/ 795447 w 2113180"/>
              <a:gd name="connsiteY71" fmla="*/ 830585 h 2777524"/>
              <a:gd name="connsiteX72" fmla="*/ 534396 w 2113180"/>
              <a:gd name="connsiteY72" fmla="*/ 830585 h 2777524"/>
              <a:gd name="connsiteX73" fmla="*/ 0 w 2113180"/>
              <a:gd name="connsiteY73" fmla="*/ 551693 h 2777524"/>
              <a:gd name="connsiteX74" fmla="*/ 267198 w 2113180"/>
              <a:gd name="connsiteY74" fmla="*/ 551693 h 2777524"/>
              <a:gd name="connsiteX75" fmla="*/ 267198 w 2113180"/>
              <a:gd name="connsiteY75" fmla="*/ 830585 h 2777524"/>
              <a:gd name="connsiteX76" fmla="*/ 0 w 2113180"/>
              <a:gd name="connsiteY76" fmla="*/ 830585 h 2777524"/>
              <a:gd name="connsiteX77" fmla="*/ 1584931 w 2113180"/>
              <a:gd name="connsiteY77" fmla="*/ 0 h 2777524"/>
              <a:gd name="connsiteX78" fmla="*/ 2113180 w 2113180"/>
              <a:gd name="connsiteY78" fmla="*/ 0 h 2777524"/>
              <a:gd name="connsiteX79" fmla="*/ 2113180 w 2113180"/>
              <a:gd name="connsiteY79" fmla="*/ 272799 h 2777524"/>
              <a:gd name="connsiteX80" fmla="*/ 1852129 w 2113180"/>
              <a:gd name="connsiteY80" fmla="*/ 272799 h 2777524"/>
              <a:gd name="connsiteX81" fmla="*/ 1845982 w 2113180"/>
              <a:gd name="connsiteY81" fmla="*/ 272799 h 2777524"/>
              <a:gd name="connsiteX82" fmla="*/ 1584931 w 2113180"/>
              <a:gd name="connsiteY82" fmla="*/ 272799 h 2777524"/>
              <a:gd name="connsiteX83" fmla="*/ 795447 w 2113180"/>
              <a:gd name="connsiteY83" fmla="*/ 0 h 2777524"/>
              <a:gd name="connsiteX84" fmla="*/ 1317733 w 2113180"/>
              <a:gd name="connsiteY84" fmla="*/ 0 h 2777524"/>
              <a:gd name="connsiteX85" fmla="*/ 1317733 w 2113180"/>
              <a:gd name="connsiteY85" fmla="*/ 272799 h 2777524"/>
              <a:gd name="connsiteX86" fmla="*/ 1062645 w 2113180"/>
              <a:gd name="connsiteY86" fmla="*/ 272799 h 2777524"/>
              <a:gd name="connsiteX87" fmla="*/ 1056497 w 2113180"/>
              <a:gd name="connsiteY87" fmla="*/ 272799 h 2777524"/>
              <a:gd name="connsiteX88" fmla="*/ 795447 w 2113180"/>
              <a:gd name="connsiteY88" fmla="*/ 272799 h 2777524"/>
              <a:gd name="connsiteX89" fmla="*/ 0 w 2113180"/>
              <a:gd name="connsiteY89" fmla="*/ 0 h 2777524"/>
              <a:gd name="connsiteX90" fmla="*/ 528249 w 2113180"/>
              <a:gd name="connsiteY90" fmla="*/ 0 h 2777524"/>
              <a:gd name="connsiteX91" fmla="*/ 528249 w 2113180"/>
              <a:gd name="connsiteY91" fmla="*/ 272799 h 2777524"/>
              <a:gd name="connsiteX92" fmla="*/ 267198 w 2113180"/>
              <a:gd name="connsiteY92" fmla="*/ 272799 h 2777524"/>
              <a:gd name="connsiteX93" fmla="*/ 0 w 2113180"/>
              <a:gd name="connsiteY93" fmla="*/ 272799 h 277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113180" h="2777524">
                <a:moveTo>
                  <a:pt x="534396" y="2225047"/>
                </a:moveTo>
                <a:lnTo>
                  <a:pt x="795447" y="2225047"/>
                </a:lnTo>
                <a:lnTo>
                  <a:pt x="1056497" y="2225047"/>
                </a:lnTo>
                <a:lnTo>
                  <a:pt x="1056497" y="2503928"/>
                </a:lnTo>
                <a:lnTo>
                  <a:pt x="1056497" y="2503929"/>
                </a:lnTo>
                <a:lnTo>
                  <a:pt x="795447" y="2503929"/>
                </a:lnTo>
                <a:lnTo>
                  <a:pt x="795447" y="2777524"/>
                </a:lnTo>
                <a:lnTo>
                  <a:pt x="0" y="2777524"/>
                </a:lnTo>
                <a:lnTo>
                  <a:pt x="0" y="2503937"/>
                </a:lnTo>
                <a:lnTo>
                  <a:pt x="267198" y="2503937"/>
                </a:lnTo>
                <a:lnTo>
                  <a:pt x="534396" y="2503937"/>
                </a:lnTo>
                <a:close/>
                <a:moveTo>
                  <a:pt x="1852129" y="2225043"/>
                </a:moveTo>
                <a:lnTo>
                  <a:pt x="2113180" y="2225043"/>
                </a:lnTo>
                <a:lnTo>
                  <a:pt x="2113180" y="2503924"/>
                </a:lnTo>
                <a:lnTo>
                  <a:pt x="1845982" y="2503924"/>
                </a:lnTo>
                <a:lnTo>
                  <a:pt x="1845982" y="2777524"/>
                </a:lnTo>
                <a:lnTo>
                  <a:pt x="1323695" y="2777524"/>
                </a:lnTo>
                <a:lnTo>
                  <a:pt x="1323695" y="2503937"/>
                </a:lnTo>
                <a:lnTo>
                  <a:pt x="1584931" y="2503937"/>
                </a:lnTo>
                <a:lnTo>
                  <a:pt x="1584931" y="2225047"/>
                </a:lnTo>
                <a:lnTo>
                  <a:pt x="1852129" y="2225047"/>
                </a:lnTo>
                <a:close/>
                <a:moveTo>
                  <a:pt x="1062645" y="1946156"/>
                </a:moveTo>
                <a:lnTo>
                  <a:pt x="1317733" y="1946156"/>
                </a:lnTo>
                <a:lnTo>
                  <a:pt x="1323695" y="1946156"/>
                </a:lnTo>
                <a:lnTo>
                  <a:pt x="1584931" y="1946156"/>
                </a:lnTo>
                <a:lnTo>
                  <a:pt x="1584931" y="2225044"/>
                </a:lnTo>
                <a:lnTo>
                  <a:pt x="1323695" y="2225044"/>
                </a:lnTo>
                <a:lnTo>
                  <a:pt x="1317733" y="2225044"/>
                </a:lnTo>
                <a:lnTo>
                  <a:pt x="1062645" y="2225044"/>
                </a:lnTo>
                <a:close/>
                <a:moveTo>
                  <a:pt x="0" y="1946156"/>
                </a:moveTo>
                <a:lnTo>
                  <a:pt x="267198" y="1946156"/>
                </a:lnTo>
                <a:lnTo>
                  <a:pt x="528249" y="1946156"/>
                </a:lnTo>
                <a:lnTo>
                  <a:pt x="528249" y="2225044"/>
                </a:lnTo>
                <a:lnTo>
                  <a:pt x="267198" y="2225044"/>
                </a:lnTo>
                <a:lnTo>
                  <a:pt x="0" y="2225044"/>
                </a:lnTo>
                <a:close/>
                <a:moveTo>
                  <a:pt x="1062645" y="1388372"/>
                </a:moveTo>
                <a:lnTo>
                  <a:pt x="1317733" y="1388372"/>
                </a:lnTo>
                <a:lnTo>
                  <a:pt x="1317733" y="1667262"/>
                </a:lnTo>
                <a:lnTo>
                  <a:pt x="1062645" y="1667262"/>
                </a:lnTo>
                <a:close/>
                <a:moveTo>
                  <a:pt x="0" y="1388372"/>
                </a:moveTo>
                <a:lnTo>
                  <a:pt x="267198" y="1388372"/>
                </a:lnTo>
                <a:lnTo>
                  <a:pt x="267198" y="1667262"/>
                </a:lnTo>
                <a:lnTo>
                  <a:pt x="0" y="1667262"/>
                </a:lnTo>
                <a:close/>
                <a:moveTo>
                  <a:pt x="267198" y="1109479"/>
                </a:moveTo>
                <a:lnTo>
                  <a:pt x="528249" y="1109479"/>
                </a:lnTo>
                <a:lnTo>
                  <a:pt x="534396" y="1109479"/>
                </a:lnTo>
                <a:lnTo>
                  <a:pt x="795447" y="1109479"/>
                </a:lnTo>
                <a:lnTo>
                  <a:pt x="795447" y="1388370"/>
                </a:lnTo>
                <a:lnTo>
                  <a:pt x="534396" y="1388370"/>
                </a:lnTo>
                <a:lnTo>
                  <a:pt x="528249" y="1388370"/>
                </a:lnTo>
                <a:lnTo>
                  <a:pt x="267198" y="1388370"/>
                </a:lnTo>
                <a:close/>
                <a:moveTo>
                  <a:pt x="1062645" y="551693"/>
                </a:moveTo>
                <a:lnTo>
                  <a:pt x="1317733" y="551693"/>
                </a:lnTo>
                <a:lnTo>
                  <a:pt x="1317733" y="830587"/>
                </a:lnTo>
                <a:lnTo>
                  <a:pt x="1584931" y="830587"/>
                </a:lnTo>
                <a:lnTo>
                  <a:pt x="1584931" y="551693"/>
                </a:lnTo>
                <a:lnTo>
                  <a:pt x="1845982" y="551693"/>
                </a:lnTo>
                <a:lnTo>
                  <a:pt x="1845982" y="830587"/>
                </a:lnTo>
                <a:lnTo>
                  <a:pt x="2113180" y="830587"/>
                </a:lnTo>
                <a:lnTo>
                  <a:pt x="2113180" y="1109477"/>
                </a:lnTo>
                <a:lnTo>
                  <a:pt x="1845982" y="1109477"/>
                </a:lnTo>
                <a:lnTo>
                  <a:pt x="1845982" y="1388369"/>
                </a:lnTo>
                <a:lnTo>
                  <a:pt x="1845982" y="1388370"/>
                </a:lnTo>
                <a:lnTo>
                  <a:pt x="1584931" y="1388370"/>
                </a:lnTo>
                <a:lnTo>
                  <a:pt x="1323695" y="1388370"/>
                </a:lnTo>
                <a:lnTo>
                  <a:pt x="1323695" y="1109478"/>
                </a:lnTo>
                <a:lnTo>
                  <a:pt x="1062645" y="1109478"/>
                </a:lnTo>
                <a:lnTo>
                  <a:pt x="1062645" y="830587"/>
                </a:lnTo>
                <a:lnTo>
                  <a:pt x="1062645" y="830585"/>
                </a:lnTo>
                <a:close/>
                <a:moveTo>
                  <a:pt x="534396" y="551693"/>
                </a:moveTo>
                <a:lnTo>
                  <a:pt x="795447" y="551693"/>
                </a:lnTo>
                <a:lnTo>
                  <a:pt x="795447" y="830585"/>
                </a:lnTo>
                <a:lnTo>
                  <a:pt x="534396" y="830585"/>
                </a:lnTo>
                <a:close/>
                <a:moveTo>
                  <a:pt x="0" y="551693"/>
                </a:moveTo>
                <a:lnTo>
                  <a:pt x="267198" y="551693"/>
                </a:lnTo>
                <a:lnTo>
                  <a:pt x="267198" y="830585"/>
                </a:lnTo>
                <a:lnTo>
                  <a:pt x="0" y="830585"/>
                </a:lnTo>
                <a:close/>
                <a:moveTo>
                  <a:pt x="1584931" y="0"/>
                </a:moveTo>
                <a:lnTo>
                  <a:pt x="2113180" y="0"/>
                </a:lnTo>
                <a:lnTo>
                  <a:pt x="2113180" y="272799"/>
                </a:lnTo>
                <a:lnTo>
                  <a:pt x="1852129" y="272799"/>
                </a:lnTo>
                <a:lnTo>
                  <a:pt x="1845982" y="272799"/>
                </a:lnTo>
                <a:lnTo>
                  <a:pt x="1584931" y="272799"/>
                </a:lnTo>
                <a:close/>
                <a:moveTo>
                  <a:pt x="795447" y="0"/>
                </a:moveTo>
                <a:lnTo>
                  <a:pt x="1317733" y="0"/>
                </a:lnTo>
                <a:lnTo>
                  <a:pt x="1317733" y="272799"/>
                </a:lnTo>
                <a:lnTo>
                  <a:pt x="1062645" y="272799"/>
                </a:lnTo>
                <a:lnTo>
                  <a:pt x="1056497" y="272799"/>
                </a:lnTo>
                <a:lnTo>
                  <a:pt x="795447" y="272799"/>
                </a:lnTo>
                <a:close/>
                <a:moveTo>
                  <a:pt x="0" y="0"/>
                </a:moveTo>
                <a:lnTo>
                  <a:pt x="528249" y="0"/>
                </a:lnTo>
                <a:lnTo>
                  <a:pt x="528249" y="272799"/>
                </a:lnTo>
                <a:lnTo>
                  <a:pt x="267198" y="272799"/>
                </a:lnTo>
                <a:lnTo>
                  <a:pt x="0" y="272799"/>
                </a:lnTo>
                <a:close/>
              </a:path>
            </a:pathLst>
          </a:custGeom>
          <a:solidFill>
            <a:srgbClr val="FF0000">
              <a:alpha val="70000"/>
            </a:srgbClr>
          </a:solidFill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Freeform: Shape 680">
            <a:extLst>
              <a:ext uri="{FF2B5EF4-FFF2-40B4-BE49-F238E27FC236}">
                <a16:creationId xmlns:a16="http://schemas.microsoft.com/office/drawing/2014/main" id="{00CAA47E-C997-40FD-80E8-9B0401334A30}"/>
              </a:ext>
            </a:extLst>
          </p:cNvPr>
          <p:cNvSpPr/>
          <p:nvPr/>
        </p:nvSpPr>
        <p:spPr>
          <a:xfrm>
            <a:off x="7374069" y="4402203"/>
            <a:ext cx="1629017" cy="2137571"/>
          </a:xfrm>
          <a:custGeom>
            <a:avLst/>
            <a:gdLst>
              <a:gd name="connsiteX0" fmla="*/ 534396 w 2113180"/>
              <a:gd name="connsiteY0" fmla="*/ 2225047 h 2777524"/>
              <a:gd name="connsiteX1" fmla="*/ 795447 w 2113180"/>
              <a:gd name="connsiteY1" fmla="*/ 2225047 h 2777524"/>
              <a:gd name="connsiteX2" fmla="*/ 1056497 w 2113180"/>
              <a:gd name="connsiteY2" fmla="*/ 2225047 h 2777524"/>
              <a:gd name="connsiteX3" fmla="*/ 1056497 w 2113180"/>
              <a:gd name="connsiteY3" fmla="*/ 2503928 h 2777524"/>
              <a:gd name="connsiteX4" fmla="*/ 1056497 w 2113180"/>
              <a:gd name="connsiteY4" fmla="*/ 2503929 h 2777524"/>
              <a:gd name="connsiteX5" fmla="*/ 795447 w 2113180"/>
              <a:gd name="connsiteY5" fmla="*/ 2503929 h 2777524"/>
              <a:gd name="connsiteX6" fmla="*/ 795447 w 2113180"/>
              <a:gd name="connsiteY6" fmla="*/ 2777524 h 2777524"/>
              <a:gd name="connsiteX7" fmla="*/ 0 w 2113180"/>
              <a:gd name="connsiteY7" fmla="*/ 2777524 h 2777524"/>
              <a:gd name="connsiteX8" fmla="*/ 0 w 2113180"/>
              <a:gd name="connsiteY8" fmla="*/ 2503937 h 2777524"/>
              <a:gd name="connsiteX9" fmla="*/ 267198 w 2113180"/>
              <a:gd name="connsiteY9" fmla="*/ 2503937 h 2777524"/>
              <a:gd name="connsiteX10" fmla="*/ 534396 w 2113180"/>
              <a:gd name="connsiteY10" fmla="*/ 2503937 h 2777524"/>
              <a:gd name="connsiteX11" fmla="*/ 1852129 w 2113180"/>
              <a:gd name="connsiteY11" fmla="*/ 2225043 h 2777524"/>
              <a:gd name="connsiteX12" fmla="*/ 2113180 w 2113180"/>
              <a:gd name="connsiteY12" fmla="*/ 2225043 h 2777524"/>
              <a:gd name="connsiteX13" fmla="*/ 2113180 w 2113180"/>
              <a:gd name="connsiteY13" fmla="*/ 2503924 h 2777524"/>
              <a:gd name="connsiteX14" fmla="*/ 1845982 w 2113180"/>
              <a:gd name="connsiteY14" fmla="*/ 2503924 h 2777524"/>
              <a:gd name="connsiteX15" fmla="*/ 1845982 w 2113180"/>
              <a:gd name="connsiteY15" fmla="*/ 2777524 h 2777524"/>
              <a:gd name="connsiteX16" fmla="*/ 1323695 w 2113180"/>
              <a:gd name="connsiteY16" fmla="*/ 2777524 h 2777524"/>
              <a:gd name="connsiteX17" fmla="*/ 1323695 w 2113180"/>
              <a:gd name="connsiteY17" fmla="*/ 2503937 h 2777524"/>
              <a:gd name="connsiteX18" fmla="*/ 1584931 w 2113180"/>
              <a:gd name="connsiteY18" fmla="*/ 2503937 h 2777524"/>
              <a:gd name="connsiteX19" fmla="*/ 1584931 w 2113180"/>
              <a:gd name="connsiteY19" fmla="*/ 2225047 h 2777524"/>
              <a:gd name="connsiteX20" fmla="*/ 1852129 w 2113180"/>
              <a:gd name="connsiteY20" fmla="*/ 2225047 h 2777524"/>
              <a:gd name="connsiteX21" fmla="*/ 1062645 w 2113180"/>
              <a:gd name="connsiteY21" fmla="*/ 1946156 h 2777524"/>
              <a:gd name="connsiteX22" fmla="*/ 1317733 w 2113180"/>
              <a:gd name="connsiteY22" fmla="*/ 1946156 h 2777524"/>
              <a:gd name="connsiteX23" fmla="*/ 1323695 w 2113180"/>
              <a:gd name="connsiteY23" fmla="*/ 1946156 h 2777524"/>
              <a:gd name="connsiteX24" fmla="*/ 1584931 w 2113180"/>
              <a:gd name="connsiteY24" fmla="*/ 1946156 h 2777524"/>
              <a:gd name="connsiteX25" fmla="*/ 1584931 w 2113180"/>
              <a:gd name="connsiteY25" fmla="*/ 2225044 h 2777524"/>
              <a:gd name="connsiteX26" fmla="*/ 1323695 w 2113180"/>
              <a:gd name="connsiteY26" fmla="*/ 2225044 h 2777524"/>
              <a:gd name="connsiteX27" fmla="*/ 1317733 w 2113180"/>
              <a:gd name="connsiteY27" fmla="*/ 2225044 h 2777524"/>
              <a:gd name="connsiteX28" fmla="*/ 1062645 w 2113180"/>
              <a:gd name="connsiteY28" fmla="*/ 2225044 h 2777524"/>
              <a:gd name="connsiteX29" fmla="*/ 0 w 2113180"/>
              <a:gd name="connsiteY29" fmla="*/ 1946156 h 2777524"/>
              <a:gd name="connsiteX30" fmla="*/ 267198 w 2113180"/>
              <a:gd name="connsiteY30" fmla="*/ 1946156 h 2777524"/>
              <a:gd name="connsiteX31" fmla="*/ 528249 w 2113180"/>
              <a:gd name="connsiteY31" fmla="*/ 1946156 h 2777524"/>
              <a:gd name="connsiteX32" fmla="*/ 528249 w 2113180"/>
              <a:gd name="connsiteY32" fmla="*/ 2225044 h 2777524"/>
              <a:gd name="connsiteX33" fmla="*/ 267198 w 2113180"/>
              <a:gd name="connsiteY33" fmla="*/ 2225044 h 2777524"/>
              <a:gd name="connsiteX34" fmla="*/ 0 w 2113180"/>
              <a:gd name="connsiteY34" fmla="*/ 2225044 h 2777524"/>
              <a:gd name="connsiteX35" fmla="*/ 1062645 w 2113180"/>
              <a:gd name="connsiteY35" fmla="*/ 1388372 h 2777524"/>
              <a:gd name="connsiteX36" fmla="*/ 1317733 w 2113180"/>
              <a:gd name="connsiteY36" fmla="*/ 1388372 h 2777524"/>
              <a:gd name="connsiteX37" fmla="*/ 1317733 w 2113180"/>
              <a:gd name="connsiteY37" fmla="*/ 1667262 h 2777524"/>
              <a:gd name="connsiteX38" fmla="*/ 1062645 w 2113180"/>
              <a:gd name="connsiteY38" fmla="*/ 1667262 h 2777524"/>
              <a:gd name="connsiteX39" fmla="*/ 0 w 2113180"/>
              <a:gd name="connsiteY39" fmla="*/ 1388372 h 2777524"/>
              <a:gd name="connsiteX40" fmla="*/ 267198 w 2113180"/>
              <a:gd name="connsiteY40" fmla="*/ 1388372 h 2777524"/>
              <a:gd name="connsiteX41" fmla="*/ 267198 w 2113180"/>
              <a:gd name="connsiteY41" fmla="*/ 1667262 h 2777524"/>
              <a:gd name="connsiteX42" fmla="*/ 0 w 2113180"/>
              <a:gd name="connsiteY42" fmla="*/ 1667262 h 2777524"/>
              <a:gd name="connsiteX43" fmla="*/ 267198 w 2113180"/>
              <a:gd name="connsiteY43" fmla="*/ 1109479 h 2777524"/>
              <a:gd name="connsiteX44" fmla="*/ 528249 w 2113180"/>
              <a:gd name="connsiteY44" fmla="*/ 1109479 h 2777524"/>
              <a:gd name="connsiteX45" fmla="*/ 534396 w 2113180"/>
              <a:gd name="connsiteY45" fmla="*/ 1109479 h 2777524"/>
              <a:gd name="connsiteX46" fmla="*/ 795447 w 2113180"/>
              <a:gd name="connsiteY46" fmla="*/ 1109479 h 2777524"/>
              <a:gd name="connsiteX47" fmla="*/ 795447 w 2113180"/>
              <a:gd name="connsiteY47" fmla="*/ 1388370 h 2777524"/>
              <a:gd name="connsiteX48" fmla="*/ 534396 w 2113180"/>
              <a:gd name="connsiteY48" fmla="*/ 1388370 h 2777524"/>
              <a:gd name="connsiteX49" fmla="*/ 528249 w 2113180"/>
              <a:gd name="connsiteY49" fmla="*/ 1388370 h 2777524"/>
              <a:gd name="connsiteX50" fmla="*/ 267198 w 2113180"/>
              <a:gd name="connsiteY50" fmla="*/ 1388370 h 2777524"/>
              <a:gd name="connsiteX51" fmla="*/ 1062645 w 2113180"/>
              <a:gd name="connsiteY51" fmla="*/ 551693 h 2777524"/>
              <a:gd name="connsiteX52" fmla="*/ 1317733 w 2113180"/>
              <a:gd name="connsiteY52" fmla="*/ 551693 h 2777524"/>
              <a:gd name="connsiteX53" fmla="*/ 1317733 w 2113180"/>
              <a:gd name="connsiteY53" fmla="*/ 830587 h 2777524"/>
              <a:gd name="connsiteX54" fmla="*/ 1584931 w 2113180"/>
              <a:gd name="connsiteY54" fmla="*/ 830587 h 2777524"/>
              <a:gd name="connsiteX55" fmla="*/ 1584931 w 2113180"/>
              <a:gd name="connsiteY55" fmla="*/ 551693 h 2777524"/>
              <a:gd name="connsiteX56" fmla="*/ 1845982 w 2113180"/>
              <a:gd name="connsiteY56" fmla="*/ 551693 h 2777524"/>
              <a:gd name="connsiteX57" fmla="*/ 1845982 w 2113180"/>
              <a:gd name="connsiteY57" fmla="*/ 830587 h 2777524"/>
              <a:gd name="connsiteX58" fmla="*/ 2113180 w 2113180"/>
              <a:gd name="connsiteY58" fmla="*/ 830587 h 2777524"/>
              <a:gd name="connsiteX59" fmla="*/ 2113180 w 2113180"/>
              <a:gd name="connsiteY59" fmla="*/ 1109477 h 2777524"/>
              <a:gd name="connsiteX60" fmla="*/ 1845982 w 2113180"/>
              <a:gd name="connsiteY60" fmla="*/ 1109477 h 2777524"/>
              <a:gd name="connsiteX61" fmla="*/ 1845982 w 2113180"/>
              <a:gd name="connsiteY61" fmla="*/ 1388369 h 2777524"/>
              <a:gd name="connsiteX62" fmla="*/ 1845982 w 2113180"/>
              <a:gd name="connsiteY62" fmla="*/ 1388370 h 2777524"/>
              <a:gd name="connsiteX63" fmla="*/ 1584931 w 2113180"/>
              <a:gd name="connsiteY63" fmla="*/ 1388370 h 2777524"/>
              <a:gd name="connsiteX64" fmla="*/ 1323695 w 2113180"/>
              <a:gd name="connsiteY64" fmla="*/ 1388370 h 2777524"/>
              <a:gd name="connsiteX65" fmla="*/ 1323695 w 2113180"/>
              <a:gd name="connsiteY65" fmla="*/ 1109478 h 2777524"/>
              <a:gd name="connsiteX66" fmla="*/ 1062645 w 2113180"/>
              <a:gd name="connsiteY66" fmla="*/ 1109478 h 2777524"/>
              <a:gd name="connsiteX67" fmla="*/ 1062645 w 2113180"/>
              <a:gd name="connsiteY67" fmla="*/ 830587 h 2777524"/>
              <a:gd name="connsiteX68" fmla="*/ 1062645 w 2113180"/>
              <a:gd name="connsiteY68" fmla="*/ 830585 h 2777524"/>
              <a:gd name="connsiteX69" fmla="*/ 534396 w 2113180"/>
              <a:gd name="connsiteY69" fmla="*/ 551693 h 2777524"/>
              <a:gd name="connsiteX70" fmla="*/ 795447 w 2113180"/>
              <a:gd name="connsiteY70" fmla="*/ 551693 h 2777524"/>
              <a:gd name="connsiteX71" fmla="*/ 795447 w 2113180"/>
              <a:gd name="connsiteY71" fmla="*/ 830585 h 2777524"/>
              <a:gd name="connsiteX72" fmla="*/ 534396 w 2113180"/>
              <a:gd name="connsiteY72" fmla="*/ 830585 h 2777524"/>
              <a:gd name="connsiteX73" fmla="*/ 0 w 2113180"/>
              <a:gd name="connsiteY73" fmla="*/ 551693 h 2777524"/>
              <a:gd name="connsiteX74" fmla="*/ 267198 w 2113180"/>
              <a:gd name="connsiteY74" fmla="*/ 551693 h 2777524"/>
              <a:gd name="connsiteX75" fmla="*/ 267198 w 2113180"/>
              <a:gd name="connsiteY75" fmla="*/ 830585 h 2777524"/>
              <a:gd name="connsiteX76" fmla="*/ 0 w 2113180"/>
              <a:gd name="connsiteY76" fmla="*/ 830585 h 2777524"/>
              <a:gd name="connsiteX77" fmla="*/ 1584931 w 2113180"/>
              <a:gd name="connsiteY77" fmla="*/ 0 h 2777524"/>
              <a:gd name="connsiteX78" fmla="*/ 2113180 w 2113180"/>
              <a:gd name="connsiteY78" fmla="*/ 0 h 2777524"/>
              <a:gd name="connsiteX79" fmla="*/ 2113180 w 2113180"/>
              <a:gd name="connsiteY79" fmla="*/ 272799 h 2777524"/>
              <a:gd name="connsiteX80" fmla="*/ 1852129 w 2113180"/>
              <a:gd name="connsiteY80" fmla="*/ 272799 h 2777524"/>
              <a:gd name="connsiteX81" fmla="*/ 1845982 w 2113180"/>
              <a:gd name="connsiteY81" fmla="*/ 272799 h 2777524"/>
              <a:gd name="connsiteX82" fmla="*/ 1584931 w 2113180"/>
              <a:gd name="connsiteY82" fmla="*/ 272799 h 2777524"/>
              <a:gd name="connsiteX83" fmla="*/ 795447 w 2113180"/>
              <a:gd name="connsiteY83" fmla="*/ 0 h 2777524"/>
              <a:gd name="connsiteX84" fmla="*/ 1317733 w 2113180"/>
              <a:gd name="connsiteY84" fmla="*/ 0 h 2777524"/>
              <a:gd name="connsiteX85" fmla="*/ 1317733 w 2113180"/>
              <a:gd name="connsiteY85" fmla="*/ 272799 h 2777524"/>
              <a:gd name="connsiteX86" fmla="*/ 1062645 w 2113180"/>
              <a:gd name="connsiteY86" fmla="*/ 272799 h 2777524"/>
              <a:gd name="connsiteX87" fmla="*/ 1056497 w 2113180"/>
              <a:gd name="connsiteY87" fmla="*/ 272799 h 2777524"/>
              <a:gd name="connsiteX88" fmla="*/ 795447 w 2113180"/>
              <a:gd name="connsiteY88" fmla="*/ 272799 h 2777524"/>
              <a:gd name="connsiteX89" fmla="*/ 0 w 2113180"/>
              <a:gd name="connsiteY89" fmla="*/ 0 h 2777524"/>
              <a:gd name="connsiteX90" fmla="*/ 528249 w 2113180"/>
              <a:gd name="connsiteY90" fmla="*/ 0 h 2777524"/>
              <a:gd name="connsiteX91" fmla="*/ 528249 w 2113180"/>
              <a:gd name="connsiteY91" fmla="*/ 272799 h 2777524"/>
              <a:gd name="connsiteX92" fmla="*/ 267198 w 2113180"/>
              <a:gd name="connsiteY92" fmla="*/ 272799 h 2777524"/>
              <a:gd name="connsiteX93" fmla="*/ 0 w 2113180"/>
              <a:gd name="connsiteY93" fmla="*/ 272799 h 277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113180" h="2777524">
                <a:moveTo>
                  <a:pt x="534396" y="2225047"/>
                </a:moveTo>
                <a:lnTo>
                  <a:pt x="795447" y="2225047"/>
                </a:lnTo>
                <a:lnTo>
                  <a:pt x="1056497" y="2225047"/>
                </a:lnTo>
                <a:lnTo>
                  <a:pt x="1056497" y="2503928"/>
                </a:lnTo>
                <a:lnTo>
                  <a:pt x="1056497" y="2503929"/>
                </a:lnTo>
                <a:lnTo>
                  <a:pt x="795447" y="2503929"/>
                </a:lnTo>
                <a:lnTo>
                  <a:pt x="795447" y="2777524"/>
                </a:lnTo>
                <a:lnTo>
                  <a:pt x="0" y="2777524"/>
                </a:lnTo>
                <a:lnTo>
                  <a:pt x="0" y="2503937"/>
                </a:lnTo>
                <a:lnTo>
                  <a:pt x="267198" y="2503937"/>
                </a:lnTo>
                <a:lnTo>
                  <a:pt x="534396" y="2503937"/>
                </a:lnTo>
                <a:close/>
                <a:moveTo>
                  <a:pt x="1852129" y="2225043"/>
                </a:moveTo>
                <a:lnTo>
                  <a:pt x="2113180" y="2225043"/>
                </a:lnTo>
                <a:lnTo>
                  <a:pt x="2113180" y="2503924"/>
                </a:lnTo>
                <a:lnTo>
                  <a:pt x="1845982" y="2503924"/>
                </a:lnTo>
                <a:lnTo>
                  <a:pt x="1845982" y="2777524"/>
                </a:lnTo>
                <a:lnTo>
                  <a:pt x="1323695" y="2777524"/>
                </a:lnTo>
                <a:lnTo>
                  <a:pt x="1323695" y="2503937"/>
                </a:lnTo>
                <a:lnTo>
                  <a:pt x="1584931" y="2503937"/>
                </a:lnTo>
                <a:lnTo>
                  <a:pt x="1584931" y="2225047"/>
                </a:lnTo>
                <a:lnTo>
                  <a:pt x="1852129" y="2225047"/>
                </a:lnTo>
                <a:close/>
                <a:moveTo>
                  <a:pt x="1062645" y="1946156"/>
                </a:moveTo>
                <a:lnTo>
                  <a:pt x="1317733" y="1946156"/>
                </a:lnTo>
                <a:lnTo>
                  <a:pt x="1323695" y="1946156"/>
                </a:lnTo>
                <a:lnTo>
                  <a:pt x="1584931" y="1946156"/>
                </a:lnTo>
                <a:lnTo>
                  <a:pt x="1584931" y="2225044"/>
                </a:lnTo>
                <a:lnTo>
                  <a:pt x="1323695" y="2225044"/>
                </a:lnTo>
                <a:lnTo>
                  <a:pt x="1317733" y="2225044"/>
                </a:lnTo>
                <a:lnTo>
                  <a:pt x="1062645" y="2225044"/>
                </a:lnTo>
                <a:close/>
                <a:moveTo>
                  <a:pt x="0" y="1946156"/>
                </a:moveTo>
                <a:lnTo>
                  <a:pt x="267198" y="1946156"/>
                </a:lnTo>
                <a:lnTo>
                  <a:pt x="528249" y="1946156"/>
                </a:lnTo>
                <a:lnTo>
                  <a:pt x="528249" y="2225044"/>
                </a:lnTo>
                <a:lnTo>
                  <a:pt x="267198" y="2225044"/>
                </a:lnTo>
                <a:lnTo>
                  <a:pt x="0" y="2225044"/>
                </a:lnTo>
                <a:close/>
                <a:moveTo>
                  <a:pt x="1062645" y="1388372"/>
                </a:moveTo>
                <a:lnTo>
                  <a:pt x="1317733" y="1388372"/>
                </a:lnTo>
                <a:lnTo>
                  <a:pt x="1317733" y="1667262"/>
                </a:lnTo>
                <a:lnTo>
                  <a:pt x="1062645" y="1667262"/>
                </a:lnTo>
                <a:close/>
                <a:moveTo>
                  <a:pt x="0" y="1388372"/>
                </a:moveTo>
                <a:lnTo>
                  <a:pt x="267198" y="1388372"/>
                </a:lnTo>
                <a:lnTo>
                  <a:pt x="267198" y="1667262"/>
                </a:lnTo>
                <a:lnTo>
                  <a:pt x="0" y="1667262"/>
                </a:lnTo>
                <a:close/>
                <a:moveTo>
                  <a:pt x="267198" y="1109479"/>
                </a:moveTo>
                <a:lnTo>
                  <a:pt x="528249" y="1109479"/>
                </a:lnTo>
                <a:lnTo>
                  <a:pt x="534396" y="1109479"/>
                </a:lnTo>
                <a:lnTo>
                  <a:pt x="795447" y="1109479"/>
                </a:lnTo>
                <a:lnTo>
                  <a:pt x="795447" y="1388370"/>
                </a:lnTo>
                <a:lnTo>
                  <a:pt x="534396" y="1388370"/>
                </a:lnTo>
                <a:lnTo>
                  <a:pt x="528249" y="1388370"/>
                </a:lnTo>
                <a:lnTo>
                  <a:pt x="267198" y="1388370"/>
                </a:lnTo>
                <a:close/>
                <a:moveTo>
                  <a:pt x="1062645" y="551693"/>
                </a:moveTo>
                <a:lnTo>
                  <a:pt x="1317733" y="551693"/>
                </a:lnTo>
                <a:lnTo>
                  <a:pt x="1317733" y="830587"/>
                </a:lnTo>
                <a:lnTo>
                  <a:pt x="1584931" y="830587"/>
                </a:lnTo>
                <a:lnTo>
                  <a:pt x="1584931" y="551693"/>
                </a:lnTo>
                <a:lnTo>
                  <a:pt x="1845982" y="551693"/>
                </a:lnTo>
                <a:lnTo>
                  <a:pt x="1845982" y="830587"/>
                </a:lnTo>
                <a:lnTo>
                  <a:pt x="2113180" y="830587"/>
                </a:lnTo>
                <a:lnTo>
                  <a:pt x="2113180" y="1109477"/>
                </a:lnTo>
                <a:lnTo>
                  <a:pt x="1845982" y="1109477"/>
                </a:lnTo>
                <a:lnTo>
                  <a:pt x="1845982" y="1388369"/>
                </a:lnTo>
                <a:lnTo>
                  <a:pt x="1845982" y="1388370"/>
                </a:lnTo>
                <a:lnTo>
                  <a:pt x="1584931" y="1388370"/>
                </a:lnTo>
                <a:lnTo>
                  <a:pt x="1323695" y="1388370"/>
                </a:lnTo>
                <a:lnTo>
                  <a:pt x="1323695" y="1109478"/>
                </a:lnTo>
                <a:lnTo>
                  <a:pt x="1062645" y="1109478"/>
                </a:lnTo>
                <a:lnTo>
                  <a:pt x="1062645" y="830587"/>
                </a:lnTo>
                <a:lnTo>
                  <a:pt x="1062645" y="830585"/>
                </a:lnTo>
                <a:close/>
                <a:moveTo>
                  <a:pt x="534396" y="551693"/>
                </a:moveTo>
                <a:lnTo>
                  <a:pt x="795447" y="551693"/>
                </a:lnTo>
                <a:lnTo>
                  <a:pt x="795447" y="830585"/>
                </a:lnTo>
                <a:lnTo>
                  <a:pt x="534396" y="830585"/>
                </a:lnTo>
                <a:close/>
                <a:moveTo>
                  <a:pt x="0" y="551693"/>
                </a:moveTo>
                <a:lnTo>
                  <a:pt x="267198" y="551693"/>
                </a:lnTo>
                <a:lnTo>
                  <a:pt x="267198" y="830585"/>
                </a:lnTo>
                <a:lnTo>
                  <a:pt x="0" y="830585"/>
                </a:lnTo>
                <a:close/>
                <a:moveTo>
                  <a:pt x="1584931" y="0"/>
                </a:moveTo>
                <a:lnTo>
                  <a:pt x="2113180" y="0"/>
                </a:lnTo>
                <a:lnTo>
                  <a:pt x="2113180" y="272799"/>
                </a:lnTo>
                <a:lnTo>
                  <a:pt x="1852129" y="272799"/>
                </a:lnTo>
                <a:lnTo>
                  <a:pt x="1845982" y="272799"/>
                </a:lnTo>
                <a:lnTo>
                  <a:pt x="1584931" y="272799"/>
                </a:lnTo>
                <a:close/>
                <a:moveTo>
                  <a:pt x="795447" y="0"/>
                </a:moveTo>
                <a:lnTo>
                  <a:pt x="1317733" y="0"/>
                </a:lnTo>
                <a:lnTo>
                  <a:pt x="1317733" y="272799"/>
                </a:lnTo>
                <a:lnTo>
                  <a:pt x="1062645" y="272799"/>
                </a:lnTo>
                <a:lnTo>
                  <a:pt x="1056497" y="272799"/>
                </a:lnTo>
                <a:lnTo>
                  <a:pt x="795447" y="272799"/>
                </a:lnTo>
                <a:close/>
                <a:moveTo>
                  <a:pt x="0" y="0"/>
                </a:moveTo>
                <a:lnTo>
                  <a:pt x="528249" y="0"/>
                </a:lnTo>
                <a:lnTo>
                  <a:pt x="528249" y="272799"/>
                </a:lnTo>
                <a:lnTo>
                  <a:pt x="267198" y="272799"/>
                </a:lnTo>
                <a:lnTo>
                  <a:pt x="0" y="272799"/>
                </a:lnTo>
                <a:close/>
              </a:path>
            </a:pathLst>
          </a:custGeom>
          <a:solidFill>
            <a:srgbClr val="FF0000">
              <a:alpha val="70000"/>
            </a:srgbClr>
          </a:solidFill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Freeform: Shape 681">
            <a:extLst>
              <a:ext uri="{FF2B5EF4-FFF2-40B4-BE49-F238E27FC236}">
                <a16:creationId xmlns:a16="http://schemas.microsoft.com/office/drawing/2014/main" id="{3DE6D868-9949-425D-B0E1-5A11221000FC}"/>
              </a:ext>
            </a:extLst>
          </p:cNvPr>
          <p:cNvSpPr/>
          <p:nvPr/>
        </p:nvSpPr>
        <p:spPr>
          <a:xfrm>
            <a:off x="9592890" y="4402203"/>
            <a:ext cx="1629017" cy="2137571"/>
          </a:xfrm>
          <a:custGeom>
            <a:avLst/>
            <a:gdLst>
              <a:gd name="connsiteX0" fmla="*/ 534396 w 2113180"/>
              <a:gd name="connsiteY0" fmla="*/ 2225047 h 2777524"/>
              <a:gd name="connsiteX1" fmla="*/ 795447 w 2113180"/>
              <a:gd name="connsiteY1" fmla="*/ 2225047 h 2777524"/>
              <a:gd name="connsiteX2" fmla="*/ 1056497 w 2113180"/>
              <a:gd name="connsiteY2" fmla="*/ 2225047 h 2777524"/>
              <a:gd name="connsiteX3" fmla="*/ 1056497 w 2113180"/>
              <a:gd name="connsiteY3" fmla="*/ 2503928 h 2777524"/>
              <a:gd name="connsiteX4" fmla="*/ 1056497 w 2113180"/>
              <a:gd name="connsiteY4" fmla="*/ 2503929 h 2777524"/>
              <a:gd name="connsiteX5" fmla="*/ 795447 w 2113180"/>
              <a:gd name="connsiteY5" fmla="*/ 2503929 h 2777524"/>
              <a:gd name="connsiteX6" fmla="*/ 795447 w 2113180"/>
              <a:gd name="connsiteY6" fmla="*/ 2777524 h 2777524"/>
              <a:gd name="connsiteX7" fmla="*/ 0 w 2113180"/>
              <a:gd name="connsiteY7" fmla="*/ 2777524 h 2777524"/>
              <a:gd name="connsiteX8" fmla="*/ 0 w 2113180"/>
              <a:gd name="connsiteY8" fmla="*/ 2503937 h 2777524"/>
              <a:gd name="connsiteX9" fmla="*/ 267198 w 2113180"/>
              <a:gd name="connsiteY9" fmla="*/ 2503937 h 2777524"/>
              <a:gd name="connsiteX10" fmla="*/ 534396 w 2113180"/>
              <a:gd name="connsiteY10" fmla="*/ 2503937 h 2777524"/>
              <a:gd name="connsiteX11" fmla="*/ 1852129 w 2113180"/>
              <a:gd name="connsiteY11" fmla="*/ 2225043 h 2777524"/>
              <a:gd name="connsiteX12" fmla="*/ 2113180 w 2113180"/>
              <a:gd name="connsiteY12" fmla="*/ 2225043 h 2777524"/>
              <a:gd name="connsiteX13" fmla="*/ 2113180 w 2113180"/>
              <a:gd name="connsiteY13" fmla="*/ 2503924 h 2777524"/>
              <a:gd name="connsiteX14" fmla="*/ 1845982 w 2113180"/>
              <a:gd name="connsiteY14" fmla="*/ 2503924 h 2777524"/>
              <a:gd name="connsiteX15" fmla="*/ 1845982 w 2113180"/>
              <a:gd name="connsiteY15" fmla="*/ 2777524 h 2777524"/>
              <a:gd name="connsiteX16" fmla="*/ 1323695 w 2113180"/>
              <a:gd name="connsiteY16" fmla="*/ 2777524 h 2777524"/>
              <a:gd name="connsiteX17" fmla="*/ 1323695 w 2113180"/>
              <a:gd name="connsiteY17" fmla="*/ 2503937 h 2777524"/>
              <a:gd name="connsiteX18" fmla="*/ 1584931 w 2113180"/>
              <a:gd name="connsiteY18" fmla="*/ 2503937 h 2777524"/>
              <a:gd name="connsiteX19" fmla="*/ 1584931 w 2113180"/>
              <a:gd name="connsiteY19" fmla="*/ 2225047 h 2777524"/>
              <a:gd name="connsiteX20" fmla="*/ 1852129 w 2113180"/>
              <a:gd name="connsiteY20" fmla="*/ 2225047 h 2777524"/>
              <a:gd name="connsiteX21" fmla="*/ 1062645 w 2113180"/>
              <a:gd name="connsiteY21" fmla="*/ 1946156 h 2777524"/>
              <a:gd name="connsiteX22" fmla="*/ 1317733 w 2113180"/>
              <a:gd name="connsiteY22" fmla="*/ 1946156 h 2777524"/>
              <a:gd name="connsiteX23" fmla="*/ 1323695 w 2113180"/>
              <a:gd name="connsiteY23" fmla="*/ 1946156 h 2777524"/>
              <a:gd name="connsiteX24" fmla="*/ 1584931 w 2113180"/>
              <a:gd name="connsiteY24" fmla="*/ 1946156 h 2777524"/>
              <a:gd name="connsiteX25" fmla="*/ 1584931 w 2113180"/>
              <a:gd name="connsiteY25" fmla="*/ 2225044 h 2777524"/>
              <a:gd name="connsiteX26" fmla="*/ 1323695 w 2113180"/>
              <a:gd name="connsiteY26" fmla="*/ 2225044 h 2777524"/>
              <a:gd name="connsiteX27" fmla="*/ 1317733 w 2113180"/>
              <a:gd name="connsiteY27" fmla="*/ 2225044 h 2777524"/>
              <a:gd name="connsiteX28" fmla="*/ 1062645 w 2113180"/>
              <a:gd name="connsiteY28" fmla="*/ 2225044 h 2777524"/>
              <a:gd name="connsiteX29" fmla="*/ 0 w 2113180"/>
              <a:gd name="connsiteY29" fmla="*/ 1946156 h 2777524"/>
              <a:gd name="connsiteX30" fmla="*/ 267198 w 2113180"/>
              <a:gd name="connsiteY30" fmla="*/ 1946156 h 2777524"/>
              <a:gd name="connsiteX31" fmla="*/ 528249 w 2113180"/>
              <a:gd name="connsiteY31" fmla="*/ 1946156 h 2777524"/>
              <a:gd name="connsiteX32" fmla="*/ 528249 w 2113180"/>
              <a:gd name="connsiteY32" fmla="*/ 2225044 h 2777524"/>
              <a:gd name="connsiteX33" fmla="*/ 267198 w 2113180"/>
              <a:gd name="connsiteY33" fmla="*/ 2225044 h 2777524"/>
              <a:gd name="connsiteX34" fmla="*/ 0 w 2113180"/>
              <a:gd name="connsiteY34" fmla="*/ 2225044 h 2777524"/>
              <a:gd name="connsiteX35" fmla="*/ 1062645 w 2113180"/>
              <a:gd name="connsiteY35" fmla="*/ 1388372 h 2777524"/>
              <a:gd name="connsiteX36" fmla="*/ 1317733 w 2113180"/>
              <a:gd name="connsiteY36" fmla="*/ 1388372 h 2777524"/>
              <a:gd name="connsiteX37" fmla="*/ 1317733 w 2113180"/>
              <a:gd name="connsiteY37" fmla="*/ 1667262 h 2777524"/>
              <a:gd name="connsiteX38" fmla="*/ 1062645 w 2113180"/>
              <a:gd name="connsiteY38" fmla="*/ 1667262 h 2777524"/>
              <a:gd name="connsiteX39" fmla="*/ 0 w 2113180"/>
              <a:gd name="connsiteY39" fmla="*/ 1388372 h 2777524"/>
              <a:gd name="connsiteX40" fmla="*/ 267198 w 2113180"/>
              <a:gd name="connsiteY40" fmla="*/ 1388372 h 2777524"/>
              <a:gd name="connsiteX41" fmla="*/ 267198 w 2113180"/>
              <a:gd name="connsiteY41" fmla="*/ 1667262 h 2777524"/>
              <a:gd name="connsiteX42" fmla="*/ 0 w 2113180"/>
              <a:gd name="connsiteY42" fmla="*/ 1667262 h 2777524"/>
              <a:gd name="connsiteX43" fmla="*/ 267198 w 2113180"/>
              <a:gd name="connsiteY43" fmla="*/ 1109479 h 2777524"/>
              <a:gd name="connsiteX44" fmla="*/ 528249 w 2113180"/>
              <a:gd name="connsiteY44" fmla="*/ 1109479 h 2777524"/>
              <a:gd name="connsiteX45" fmla="*/ 534396 w 2113180"/>
              <a:gd name="connsiteY45" fmla="*/ 1109479 h 2777524"/>
              <a:gd name="connsiteX46" fmla="*/ 795447 w 2113180"/>
              <a:gd name="connsiteY46" fmla="*/ 1109479 h 2777524"/>
              <a:gd name="connsiteX47" fmla="*/ 795447 w 2113180"/>
              <a:gd name="connsiteY47" fmla="*/ 1388370 h 2777524"/>
              <a:gd name="connsiteX48" fmla="*/ 534396 w 2113180"/>
              <a:gd name="connsiteY48" fmla="*/ 1388370 h 2777524"/>
              <a:gd name="connsiteX49" fmla="*/ 528249 w 2113180"/>
              <a:gd name="connsiteY49" fmla="*/ 1388370 h 2777524"/>
              <a:gd name="connsiteX50" fmla="*/ 267198 w 2113180"/>
              <a:gd name="connsiteY50" fmla="*/ 1388370 h 2777524"/>
              <a:gd name="connsiteX51" fmla="*/ 1062645 w 2113180"/>
              <a:gd name="connsiteY51" fmla="*/ 551693 h 2777524"/>
              <a:gd name="connsiteX52" fmla="*/ 1317733 w 2113180"/>
              <a:gd name="connsiteY52" fmla="*/ 551693 h 2777524"/>
              <a:gd name="connsiteX53" fmla="*/ 1317733 w 2113180"/>
              <a:gd name="connsiteY53" fmla="*/ 830587 h 2777524"/>
              <a:gd name="connsiteX54" fmla="*/ 1584931 w 2113180"/>
              <a:gd name="connsiteY54" fmla="*/ 830587 h 2777524"/>
              <a:gd name="connsiteX55" fmla="*/ 1584931 w 2113180"/>
              <a:gd name="connsiteY55" fmla="*/ 551693 h 2777524"/>
              <a:gd name="connsiteX56" fmla="*/ 1845982 w 2113180"/>
              <a:gd name="connsiteY56" fmla="*/ 551693 h 2777524"/>
              <a:gd name="connsiteX57" fmla="*/ 1845982 w 2113180"/>
              <a:gd name="connsiteY57" fmla="*/ 830587 h 2777524"/>
              <a:gd name="connsiteX58" fmla="*/ 2113180 w 2113180"/>
              <a:gd name="connsiteY58" fmla="*/ 830587 h 2777524"/>
              <a:gd name="connsiteX59" fmla="*/ 2113180 w 2113180"/>
              <a:gd name="connsiteY59" fmla="*/ 1109477 h 2777524"/>
              <a:gd name="connsiteX60" fmla="*/ 1845982 w 2113180"/>
              <a:gd name="connsiteY60" fmla="*/ 1109477 h 2777524"/>
              <a:gd name="connsiteX61" fmla="*/ 1845982 w 2113180"/>
              <a:gd name="connsiteY61" fmla="*/ 1388369 h 2777524"/>
              <a:gd name="connsiteX62" fmla="*/ 1845982 w 2113180"/>
              <a:gd name="connsiteY62" fmla="*/ 1388370 h 2777524"/>
              <a:gd name="connsiteX63" fmla="*/ 1584931 w 2113180"/>
              <a:gd name="connsiteY63" fmla="*/ 1388370 h 2777524"/>
              <a:gd name="connsiteX64" fmla="*/ 1323695 w 2113180"/>
              <a:gd name="connsiteY64" fmla="*/ 1388370 h 2777524"/>
              <a:gd name="connsiteX65" fmla="*/ 1323695 w 2113180"/>
              <a:gd name="connsiteY65" fmla="*/ 1109478 h 2777524"/>
              <a:gd name="connsiteX66" fmla="*/ 1062645 w 2113180"/>
              <a:gd name="connsiteY66" fmla="*/ 1109478 h 2777524"/>
              <a:gd name="connsiteX67" fmla="*/ 1062645 w 2113180"/>
              <a:gd name="connsiteY67" fmla="*/ 830587 h 2777524"/>
              <a:gd name="connsiteX68" fmla="*/ 1062645 w 2113180"/>
              <a:gd name="connsiteY68" fmla="*/ 830585 h 2777524"/>
              <a:gd name="connsiteX69" fmla="*/ 534396 w 2113180"/>
              <a:gd name="connsiteY69" fmla="*/ 551693 h 2777524"/>
              <a:gd name="connsiteX70" fmla="*/ 795447 w 2113180"/>
              <a:gd name="connsiteY70" fmla="*/ 551693 h 2777524"/>
              <a:gd name="connsiteX71" fmla="*/ 795447 w 2113180"/>
              <a:gd name="connsiteY71" fmla="*/ 830585 h 2777524"/>
              <a:gd name="connsiteX72" fmla="*/ 534396 w 2113180"/>
              <a:gd name="connsiteY72" fmla="*/ 830585 h 2777524"/>
              <a:gd name="connsiteX73" fmla="*/ 0 w 2113180"/>
              <a:gd name="connsiteY73" fmla="*/ 551693 h 2777524"/>
              <a:gd name="connsiteX74" fmla="*/ 267198 w 2113180"/>
              <a:gd name="connsiteY74" fmla="*/ 551693 h 2777524"/>
              <a:gd name="connsiteX75" fmla="*/ 267198 w 2113180"/>
              <a:gd name="connsiteY75" fmla="*/ 830585 h 2777524"/>
              <a:gd name="connsiteX76" fmla="*/ 0 w 2113180"/>
              <a:gd name="connsiteY76" fmla="*/ 830585 h 2777524"/>
              <a:gd name="connsiteX77" fmla="*/ 1584931 w 2113180"/>
              <a:gd name="connsiteY77" fmla="*/ 0 h 2777524"/>
              <a:gd name="connsiteX78" fmla="*/ 2113180 w 2113180"/>
              <a:gd name="connsiteY78" fmla="*/ 0 h 2777524"/>
              <a:gd name="connsiteX79" fmla="*/ 2113180 w 2113180"/>
              <a:gd name="connsiteY79" fmla="*/ 272799 h 2777524"/>
              <a:gd name="connsiteX80" fmla="*/ 1852129 w 2113180"/>
              <a:gd name="connsiteY80" fmla="*/ 272799 h 2777524"/>
              <a:gd name="connsiteX81" fmla="*/ 1845982 w 2113180"/>
              <a:gd name="connsiteY81" fmla="*/ 272799 h 2777524"/>
              <a:gd name="connsiteX82" fmla="*/ 1584931 w 2113180"/>
              <a:gd name="connsiteY82" fmla="*/ 272799 h 2777524"/>
              <a:gd name="connsiteX83" fmla="*/ 795447 w 2113180"/>
              <a:gd name="connsiteY83" fmla="*/ 0 h 2777524"/>
              <a:gd name="connsiteX84" fmla="*/ 1317733 w 2113180"/>
              <a:gd name="connsiteY84" fmla="*/ 0 h 2777524"/>
              <a:gd name="connsiteX85" fmla="*/ 1317733 w 2113180"/>
              <a:gd name="connsiteY85" fmla="*/ 272799 h 2777524"/>
              <a:gd name="connsiteX86" fmla="*/ 1062645 w 2113180"/>
              <a:gd name="connsiteY86" fmla="*/ 272799 h 2777524"/>
              <a:gd name="connsiteX87" fmla="*/ 1056497 w 2113180"/>
              <a:gd name="connsiteY87" fmla="*/ 272799 h 2777524"/>
              <a:gd name="connsiteX88" fmla="*/ 795447 w 2113180"/>
              <a:gd name="connsiteY88" fmla="*/ 272799 h 2777524"/>
              <a:gd name="connsiteX89" fmla="*/ 0 w 2113180"/>
              <a:gd name="connsiteY89" fmla="*/ 0 h 2777524"/>
              <a:gd name="connsiteX90" fmla="*/ 528249 w 2113180"/>
              <a:gd name="connsiteY90" fmla="*/ 0 h 2777524"/>
              <a:gd name="connsiteX91" fmla="*/ 528249 w 2113180"/>
              <a:gd name="connsiteY91" fmla="*/ 272799 h 2777524"/>
              <a:gd name="connsiteX92" fmla="*/ 267198 w 2113180"/>
              <a:gd name="connsiteY92" fmla="*/ 272799 h 2777524"/>
              <a:gd name="connsiteX93" fmla="*/ 0 w 2113180"/>
              <a:gd name="connsiteY93" fmla="*/ 272799 h 277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113180" h="2777524">
                <a:moveTo>
                  <a:pt x="534396" y="2225047"/>
                </a:moveTo>
                <a:lnTo>
                  <a:pt x="795447" y="2225047"/>
                </a:lnTo>
                <a:lnTo>
                  <a:pt x="1056497" y="2225047"/>
                </a:lnTo>
                <a:lnTo>
                  <a:pt x="1056497" y="2503928"/>
                </a:lnTo>
                <a:lnTo>
                  <a:pt x="1056497" y="2503929"/>
                </a:lnTo>
                <a:lnTo>
                  <a:pt x="795447" y="2503929"/>
                </a:lnTo>
                <a:lnTo>
                  <a:pt x="795447" y="2777524"/>
                </a:lnTo>
                <a:lnTo>
                  <a:pt x="0" y="2777524"/>
                </a:lnTo>
                <a:lnTo>
                  <a:pt x="0" y="2503937"/>
                </a:lnTo>
                <a:lnTo>
                  <a:pt x="267198" y="2503937"/>
                </a:lnTo>
                <a:lnTo>
                  <a:pt x="534396" y="2503937"/>
                </a:lnTo>
                <a:close/>
                <a:moveTo>
                  <a:pt x="1852129" y="2225043"/>
                </a:moveTo>
                <a:lnTo>
                  <a:pt x="2113180" y="2225043"/>
                </a:lnTo>
                <a:lnTo>
                  <a:pt x="2113180" y="2503924"/>
                </a:lnTo>
                <a:lnTo>
                  <a:pt x="1845982" y="2503924"/>
                </a:lnTo>
                <a:lnTo>
                  <a:pt x="1845982" y="2777524"/>
                </a:lnTo>
                <a:lnTo>
                  <a:pt x="1323695" y="2777524"/>
                </a:lnTo>
                <a:lnTo>
                  <a:pt x="1323695" y="2503937"/>
                </a:lnTo>
                <a:lnTo>
                  <a:pt x="1584931" y="2503937"/>
                </a:lnTo>
                <a:lnTo>
                  <a:pt x="1584931" y="2225047"/>
                </a:lnTo>
                <a:lnTo>
                  <a:pt x="1852129" y="2225047"/>
                </a:lnTo>
                <a:close/>
                <a:moveTo>
                  <a:pt x="1062645" y="1946156"/>
                </a:moveTo>
                <a:lnTo>
                  <a:pt x="1317733" y="1946156"/>
                </a:lnTo>
                <a:lnTo>
                  <a:pt x="1323695" y="1946156"/>
                </a:lnTo>
                <a:lnTo>
                  <a:pt x="1584931" y="1946156"/>
                </a:lnTo>
                <a:lnTo>
                  <a:pt x="1584931" y="2225044"/>
                </a:lnTo>
                <a:lnTo>
                  <a:pt x="1323695" y="2225044"/>
                </a:lnTo>
                <a:lnTo>
                  <a:pt x="1317733" y="2225044"/>
                </a:lnTo>
                <a:lnTo>
                  <a:pt x="1062645" y="2225044"/>
                </a:lnTo>
                <a:close/>
                <a:moveTo>
                  <a:pt x="0" y="1946156"/>
                </a:moveTo>
                <a:lnTo>
                  <a:pt x="267198" y="1946156"/>
                </a:lnTo>
                <a:lnTo>
                  <a:pt x="528249" y="1946156"/>
                </a:lnTo>
                <a:lnTo>
                  <a:pt x="528249" y="2225044"/>
                </a:lnTo>
                <a:lnTo>
                  <a:pt x="267198" y="2225044"/>
                </a:lnTo>
                <a:lnTo>
                  <a:pt x="0" y="2225044"/>
                </a:lnTo>
                <a:close/>
                <a:moveTo>
                  <a:pt x="1062645" y="1388372"/>
                </a:moveTo>
                <a:lnTo>
                  <a:pt x="1317733" y="1388372"/>
                </a:lnTo>
                <a:lnTo>
                  <a:pt x="1317733" y="1667262"/>
                </a:lnTo>
                <a:lnTo>
                  <a:pt x="1062645" y="1667262"/>
                </a:lnTo>
                <a:close/>
                <a:moveTo>
                  <a:pt x="0" y="1388372"/>
                </a:moveTo>
                <a:lnTo>
                  <a:pt x="267198" y="1388372"/>
                </a:lnTo>
                <a:lnTo>
                  <a:pt x="267198" y="1667262"/>
                </a:lnTo>
                <a:lnTo>
                  <a:pt x="0" y="1667262"/>
                </a:lnTo>
                <a:close/>
                <a:moveTo>
                  <a:pt x="267198" y="1109479"/>
                </a:moveTo>
                <a:lnTo>
                  <a:pt x="528249" y="1109479"/>
                </a:lnTo>
                <a:lnTo>
                  <a:pt x="534396" y="1109479"/>
                </a:lnTo>
                <a:lnTo>
                  <a:pt x="795447" y="1109479"/>
                </a:lnTo>
                <a:lnTo>
                  <a:pt x="795447" y="1388370"/>
                </a:lnTo>
                <a:lnTo>
                  <a:pt x="534396" y="1388370"/>
                </a:lnTo>
                <a:lnTo>
                  <a:pt x="528249" y="1388370"/>
                </a:lnTo>
                <a:lnTo>
                  <a:pt x="267198" y="1388370"/>
                </a:lnTo>
                <a:close/>
                <a:moveTo>
                  <a:pt x="1062645" y="551693"/>
                </a:moveTo>
                <a:lnTo>
                  <a:pt x="1317733" y="551693"/>
                </a:lnTo>
                <a:lnTo>
                  <a:pt x="1317733" y="830587"/>
                </a:lnTo>
                <a:lnTo>
                  <a:pt x="1584931" y="830587"/>
                </a:lnTo>
                <a:lnTo>
                  <a:pt x="1584931" y="551693"/>
                </a:lnTo>
                <a:lnTo>
                  <a:pt x="1845982" y="551693"/>
                </a:lnTo>
                <a:lnTo>
                  <a:pt x="1845982" y="830587"/>
                </a:lnTo>
                <a:lnTo>
                  <a:pt x="2113180" y="830587"/>
                </a:lnTo>
                <a:lnTo>
                  <a:pt x="2113180" y="1109477"/>
                </a:lnTo>
                <a:lnTo>
                  <a:pt x="1845982" y="1109477"/>
                </a:lnTo>
                <a:lnTo>
                  <a:pt x="1845982" y="1388369"/>
                </a:lnTo>
                <a:lnTo>
                  <a:pt x="1845982" y="1388370"/>
                </a:lnTo>
                <a:lnTo>
                  <a:pt x="1584931" y="1388370"/>
                </a:lnTo>
                <a:lnTo>
                  <a:pt x="1323695" y="1388370"/>
                </a:lnTo>
                <a:lnTo>
                  <a:pt x="1323695" y="1109478"/>
                </a:lnTo>
                <a:lnTo>
                  <a:pt x="1062645" y="1109478"/>
                </a:lnTo>
                <a:lnTo>
                  <a:pt x="1062645" y="830587"/>
                </a:lnTo>
                <a:lnTo>
                  <a:pt x="1062645" y="830585"/>
                </a:lnTo>
                <a:close/>
                <a:moveTo>
                  <a:pt x="534396" y="551693"/>
                </a:moveTo>
                <a:lnTo>
                  <a:pt x="795447" y="551693"/>
                </a:lnTo>
                <a:lnTo>
                  <a:pt x="795447" y="830585"/>
                </a:lnTo>
                <a:lnTo>
                  <a:pt x="534396" y="830585"/>
                </a:lnTo>
                <a:close/>
                <a:moveTo>
                  <a:pt x="0" y="551693"/>
                </a:moveTo>
                <a:lnTo>
                  <a:pt x="267198" y="551693"/>
                </a:lnTo>
                <a:lnTo>
                  <a:pt x="267198" y="830585"/>
                </a:lnTo>
                <a:lnTo>
                  <a:pt x="0" y="830585"/>
                </a:lnTo>
                <a:close/>
                <a:moveTo>
                  <a:pt x="1584931" y="0"/>
                </a:moveTo>
                <a:lnTo>
                  <a:pt x="2113180" y="0"/>
                </a:lnTo>
                <a:lnTo>
                  <a:pt x="2113180" y="272799"/>
                </a:lnTo>
                <a:lnTo>
                  <a:pt x="1852129" y="272799"/>
                </a:lnTo>
                <a:lnTo>
                  <a:pt x="1845982" y="272799"/>
                </a:lnTo>
                <a:lnTo>
                  <a:pt x="1584931" y="272799"/>
                </a:lnTo>
                <a:close/>
                <a:moveTo>
                  <a:pt x="795447" y="0"/>
                </a:moveTo>
                <a:lnTo>
                  <a:pt x="1317733" y="0"/>
                </a:lnTo>
                <a:lnTo>
                  <a:pt x="1317733" y="272799"/>
                </a:lnTo>
                <a:lnTo>
                  <a:pt x="1062645" y="272799"/>
                </a:lnTo>
                <a:lnTo>
                  <a:pt x="1056497" y="272799"/>
                </a:lnTo>
                <a:lnTo>
                  <a:pt x="795447" y="272799"/>
                </a:lnTo>
                <a:close/>
                <a:moveTo>
                  <a:pt x="0" y="0"/>
                </a:moveTo>
                <a:lnTo>
                  <a:pt x="528249" y="0"/>
                </a:lnTo>
                <a:lnTo>
                  <a:pt x="528249" y="272799"/>
                </a:lnTo>
                <a:lnTo>
                  <a:pt x="267198" y="272799"/>
                </a:lnTo>
                <a:lnTo>
                  <a:pt x="0" y="272799"/>
                </a:lnTo>
                <a:close/>
              </a:path>
            </a:pathLst>
          </a:custGeom>
          <a:solidFill>
            <a:srgbClr val="FF0000">
              <a:alpha val="70000"/>
            </a:srgbClr>
          </a:solidFill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Freeform: Shape 682">
            <a:extLst>
              <a:ext uri="{FF2B5EF4-FFF2-40B4-BE49-F238E27FC236}">
                <a16:creationId xmlns:a16="http://schemas.microsoft.com/office/drawing/2014/main" id="{A1275792-5E36-44C7-A740-5685A43F5B86}"/>
              </a:ext>
            </a:extLst>
          </p:cNvPr>
          <p:cNvSpPr/>
          <p:nvPr/>
        </p:nvSpPr>
        <p:spPr>
          <a:xfrm>
            <a:off x="8337229" y="1110837"/>
            <a:ext cx="1629016" cy="2141148"/>
          </a:xfrm>
          <a:custGeom>
            <a:avLst/>
            <a:gdLst>
              <a:gd name="connsiteX0" fmla="*/ 528249 w 2113180"/>
              <a:gd name="connsiteY0" fmla="*/ 830585 h 2777524"/>
              <a:gd name="connsiteX1" fmla="*/ 528249 w 2113180"/>
              <a:gd name="connsiteY1" fmla="*/ 1109478 h 2777524"/>
              <a:gd name="connsiteX2" fmla="*/ 528249 w 2113180"/>
              <a:gd name="connsiteY2" fmla="*/ 1109479 h 2777524"/>
              <a:gd name="connsiteX3" fmla="*/ 528249 w 2113180"/>
              <a:gd name="connsiteY3" fmla="*/ 1388370 h 2777524"/>
              <a:gd name="connsiteX4" fmla="*/ 528249 w 2113180"/>
              <a:gd name="connsiteY4" fmla="*/ 1388372 h 2777524"/>
              <a:gd name="connsiteX5" fmla="*/ 528249 w 2113180"/>
              <a:gd name="connsiteY5" fmla="*/ 1667264 h 2777524"/>
              <a:gd name="connsiteX6" fmla="*/ 795447 w 2113180"/>
              <a:gd name="connsiteY6" fmla="*/ 1667264 h 2777524"/>
              <a:gd name="connsiteX7" fmla="*/ 1056497 w 2113180"/>
              <a:gd name="connsiteY7" fmla="*/ 1667264 h 2777524"/>
              <a:gd name="connsiteX8" fmla="*/ 1062645 w 2113180"/>
              <a:gd name="connsiteY8" fmla="*/ 1667264 h 2777524"/>
              <a:gd name="connsiteX9" fmla="*/ 1317733 w 2113180"/>
              <a:gd name="connsiteY9" fmla="*/ 1667264 h 2777524"/>
              <a:gd name="connsiteX10" fmla="*/ 1323695 w 2113180"/>
              <a:gd name="connsiteY10" fmla="*/ 1667264 h 2777524"/>
              <a:gd name="connsiteX11" fmla="*/ 1584931 w 2113180"/>
              <a:gd name="connsiteY11" fmla="*/ 1667264 h 2777524"/>
              <a:gd name="connsiteX12" fmla="*/ 1584931 w 2113180"/>
              <a:gd name="connsiteY12" fmla="*/ 1388372 h 2777524"/>
              <a:gd name="connsiteX13" fmla="*/ 1584931 w 2113180"/>
              <a:gd name="connsiteY13" fmla="*/ 1388370 h 2777524"/>
              <a:gd name="connsiteX14" fmla="*/ 1584931 w 2113180"/>
              <a:gd name="connsiteY14" fmla="*/ 1109479 h 2777524"/>
              <a:gd name="connsiteX15" fmla="*/ 1584931 w 2113180"/>
              <a:gd name="connsiteY15" fmla="*/ 1109478 h 2777524"/>
              <a:gd name="connsiteX16" fmla="*/ 1584931 w 2113180"/>
              <a:gd name="connsiteY16" fmla="*/ 830585 h 2777524"/>
              <a:gd name="connsiteX17" fmla="*/ 1323695 w 2113180"/>
              <a:gd name="connsiteY17" fmla="*/ 830585 h 2777524"/>
              <a:gd name="connsiteX18" fmla="*/ 1317733 w 2113180"/>
              <a:gd name="connsiteY18" fmla="*/ 830585 h 2777524"/>
              <a:gd name="connsiteX19" fmla="*/ 1062645 w 2113180"/>
              <a:gd name="connsiteY19" fmla="*/ 830585 h 2777524"/>
              <a:gd name="connsiteX20" fmla="*/ 1056497 w 2113180"/>
              <a:gd name="connsiteY20" fmla="*/ 830585 h 2777524"/>
              <a:gd name="connsiteX21" fmla="*/ 795447 w 2113180"/>
              <a:gd name="connsiteY21" fmla="*/ 830585 h 2777524"/>
              <a:gd name="connsiteX22" fmla="*/ 528249 w 2113180"/>
              <a:gd name="connsiteY22" fmla="*/ 272799 h 2777524"/>
              <a:gd name="connsiteX23" fmla="*/ 528249 w 2113180"/>
              <a:gd name="connsiteY23" fmla="*/ 551693 h 2777524"/>
              <a:gd name="connsiteX24" fmla="*/ 795447 w 2113180"/>
              <a:gd name="connsiteY24" fmla="*/ 551693 h 2777524"/>
              <a:gd name="connsiteX25" fmla="*/ 1056497 w 2113180"/>
              <a:gd name="connsiteY25" fmla="*/ 551693 h 2777524"/>
              <a:gd name="connsiteX26" fmla="*/ 1062645 w 2113180"/>
              <a:gd name="connsiteY26" fmla="*/ 551693 h 2777524"/>
              <a:gd name="connsiteX27" fmla="*/ 1317733 w 2113180"/>
              <a:gd name="connsiteY27" fmla="*/ 551693 h 2777524"/>
              <a:gd name="connsiteX28" fmla="*/ 1323695 w 2113180"/>
              <a:gd name="connsiteY28" fmla="*/ 551693 h 2777524"/>
              <a:gd name="connsiteX29" fmla="*/ 1584931 w 2113180"/>
              <a:gd name="connsiteY29" fmla="*/ 551693 h 2777524"/>
              <a:gd name="connsiteX30" fmla="*/ 1584931 w 2113180"/>
              <a:gd name="connsiteY30" fmla="*/ 272799 h 2777524"/>
              <a:gd name="connsiteX31" fmla="*/ 1323695 w 2113180"/>
              <a:gd name="connsiteY31" fmla="*/ 272799 h 2777524"/>
              <a:gd name="connsiteX32" fmla="*/ 1317733 w 2113180"/>
              <a:gd name="connsiteY32" fmla="*/ 272799 h 2777524"/>
              <a:gd name="connsiteX33" fmla="*/ 1062645 w 2113180"/>
              <a:gd name="connsiteY33" fmla="*/ 272799 h 2777524"/>
              <a:gd name="connsiteX34" fmla="*/ 1056497 w 2113180"/>
              <a:gd name="connsiteY34" fmla="*/ 272799 h 2777524"/>
              <a:gd name="connsiteX35" fmla="*/ 795447 w 2113180"/>
              <a:gd name="connsiteY35" fmla="*/ 272799 h 2777524"/>
              <a:gd name="connsiteX36" fmla="*/ 0 w 2113180"/>
              <a:gd name="connsiteY36" fmla="*/ 0 h 2777524"/>
              <a:gd name="connsiteX37" fmla="*/ 2113180 w 2113180"/>
              <a:gd name="connsiteY37" fmla="*/ 0 h 2777524"/>
              <a:gd name="connsiteX38" fmla="*/ 2113180 w 2113180"/>
              <a:gd name="connsiteY38" fmla="*/ 272799 h 2777524"/>
              <a:gd name="connsiteX39" fmla="*/ 1845982 w 2113180"/>
              <a:gd name="connsiteY39" fmla="*/ 272799 h 2777524"/>
              <a:gd name="connsiteX40" fmla="*/ 1845982 w 2113180"/>
              <a:gd name="connsiteY40" fmla="*/ 551693 h 2777524"/>
              <a:gd name="connsiteX41" fmla="*/ 2113180 w 2113180"/>
              <a:gd name="connsiteY41" fmla="*/ 551693 h 2777524"/>
              <a:gd name="connsiteX42" fmla="*/ 2113180 w 2113180"/>
              <a:gd name="connsiteY42" fmla="*/ 830584 h 2777524"/>
              <a:gd name="connsiteX43" fmla="*/ 1845982 w 2113180"/>
              <a:gd name="connsiteY43" fmla="*/ 830584 h 2777524"/>
              <a:gd name="connsiteX44" fmla="*/ 1845982 w 2113180"/>
              <a:gd name="connsiteY44" fmla="*/ 1109477 h 2777524"/>
              <a:gd name="connsiteX45" fmla="*/ 1845982 w 2113180"/>
              <a:gd name="connsiteY45" fmla="*/ 1109478 h 2777524"/>
              <a:gd name="connsiteX46" fmla="*/ 1845982 w 2113180"/>
              <a:gd name="connsiteY46" fmla="*/ 1388369 h 2777524"/>
              <a:gd name="connsiteX47" fmla="*/ 1845982 w 2113180"/>
              <a:gd name="connsiteY47" fmla="*/ 1388371 h 2777524"/>
              <a:gd name="connsiteX48" fmla="*/ 1845982 w 2113180"/>
              <a:gd name="connsiteY48" fmla="*/ 1667263 h 2777524"/>
              <a:gd name="connsiteX49" fmla="*/ 2113180 w 2113180"/>
              <a:gd name="connsiteY49" fmla="*/ 1667263 h 2777524"/>
              <a:gd name="connsiteX50" fmla="*/ 2113180 w 2113180"/>
              <a:gd name="connsiteY50" fmla="*/ 2503924 h 2777524"/>
              <a:gd name="connsiteX51" fmla="*/ 1845982 w 2113180"/>
              <a:gd name="connsiteY51" fmla="*/ 2503924 h 2777524"/>
              <a:gd name="connsiteX52" fmla="*/ 1845982 w 2113180"/>
              <a:gd name="connsiteY52" fmla="*/ 2777524 h 2777524"/>
              <a:gd name="connsiteX53" fmla="*/ 1584931 w 2113180"/>
              <a:gd name="connsiteY53" fmla="*/ 2777524 h 2777524"/>
              <a:gd name="connsiteX54" fmla="*/ 1584931 w 2113180"/>
              <a:gd name="connsiteY54" fmla="*/ 2503927 h 2777524"/>
              <a:gd name="connsiteX55" fmla="*/ 1317733 w 2113180"/>
              <a:gd name="connsiteY55" fmla="*/ 2503927 h 2777524"/>
              <a:gd name="connsiteX56" fmla="*/ 1317733 w 2113180"/>
              <a:gd name="connsiteY56" fmla="*/ 2503928 h 2777524"/>
              <a:gd name="connsiteX57" fmla="*/ 1056497 w 2113180"/>
              <a:gd name="connsiteY57" fmla="*/ 2503928 h 2777524"/>
              <a:gd name="connsiteX58" fmla="*/ 1056497 w 2113180"/>
              <a:gd name="connsiteY58" fmla="*/ 2503929 h 2777524"/>
              <a:gd name="connsiteX59" fmla="*/ 795447 w 2113180"/>
              <a:gd name="connsiteY59" fmla="*/ 2503929 h 2777524"/>
              <a:gd name="connsiteX60" fmla="*/ 795447 w 2113180"/>
              <a:gd name="connsiteY60" fmla="*/ 2503930 h 2777524"/>
              <a:gd name="connsiteX61" fmla="*/ 528249 w 2113180"/>
              <a:gd name="connsiteY61" fmla="*/ 2503930 h 2777524"/>
              <a:gd name="connsiteX62" fmla="*/ 528249 w 2113180"/>
              <a:gd name="connsiteY62" fmla="*/ 2777524 h 2777524"/>
              <a:gd name="connsiteX63" fmla="*/ 267198 w 2113180"/>
              <a:gd name="connsiteY63" fmla="*/ 2777524 h 2777524"/>
              <a:gd name="connsiteX64" fmla="*/ 267198 w 2113180"/>
              <a:gd name="connsiteY64" fmla="*/ 2503932 h 2777524"/>
              <a:gd name="connsiteX65" fmla="*/ 0 w 2113180"/>
              <a:gd name="connsiteY65" fmla="*/ 2503932 h 2777524"/>
              <a:gd name="connsiteX66" fmla="*/ 0 w 2113180"/>
              <a:gd name="connsiteY66" fmla="*/ 1667264 h 2777524"/>
              <a:gd name="connsiteX67" fmla="*/ 267198 w 2113180"/>
              <a:gd name="connsiteY67" fmla="*/ 1667264 h 2777524"/>
              <a:gd name="connsiteX68" fmla="*/ 267198 w 2113180"/>
              <a:gd name="connsiteY68" fmla="*/ 1388372 h 2777524"/>
              <a:gd name="connsiteX69" fmla="*/ 267198 w 2113180"/>
              <a:gd name="connsiteY69" fmla="*/ 1388370 h 2777524"/>
              <a:gd name="connsiteX70" fmla="*/ 267198 w 2113180"/>
              <a:gd name="connsiteY70" fmla="*/ 1109479 h 2777524"/>
              <a:gd name="connsiteX71" fmla="*/ 267198 w 2113180"/>
              <a:gd name="connsiteY71" fmla="*/ 1109478 h 2777524"/>
              <a:gd name="connsiteX72" fmla="*/ 267198 w 2113180"/>
              <a:gd name="connsiteY72" fmla="*/ 830585 h 2777524"/>
              <a:gd name="connsiteX73" fmla="*/ 0 w 2113180"/>
              <a:gd name="connsiteY73" fmla="*/ 830585 h 2777524"/>
              <a:gd name="connsiteX74" fmla="*/ 0 w 2113180"/>
              <a:gd name="connsiteY74" fmla="*/ 551693 h 2777524"/>
              <a:gd name="connsiteX75" fmla="*/ 267198 w 2113180"/>
              <a:gd name="connsiteY75" fmla="*/ 551693 h 2777524"/>
              <a:gd name="connsiteX76" fmla="*/ 267198 w 2113180"/>
              <a:gd name="connsiteY76" fmla="*/ 272799 h 2777524"/>
              <a:gd name="connsiteX77" fmla="*/ 0 w 2113180"/>
              <a:gd name="connsiteY77" fmla="*/ 272799 h 277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2113180" h="2777524">
                <a:moveTo>
                  <a:pt x="528249" y="830585"/>
                </a:moveTo>
                <a:lnTo>
                  <a:pt x="528249" y="1109478"/>
                </a:lnTo>
                <a:lnTo>
                  <a:pt x="528249" y="1109479"/>
                </a:lnTo>
                <a:lnTo>
                  <a:pt x="528249" y="1388370"/>
                </a:lnTo>
                <a:lnTo>
                  <a:pt x="528249" y="1388372"/>
                </a:lnTo>
                <a:lnTo>
                  <a:pt x="528249" y="1667264"/>
                </a:lnTo>
                <a:lnTo>
                  <a:pt x="795447" y="1667264"/>
                </a:lnTo>
                <a:lnTo>
                  <a:pt x="1056497" y="1667264"/>
                </a:lnTo>
                <a:lnTo>
                  <a:pt x="1062645" y="1667264"/>
                </a:lnTo>
                <a:lnTo>
                  <a:pt x="1317733" y="1667264"/>
                </a:lnTo>
                <a:lnTo>
                  <a:pt x="1323695" y="1667264"/>
                </a:lnTo>
                <a:lnTo>
                  <a:pt x="1584931" y="1667264"/>
                </a:lnTo>
                <a:lnTo>
                  <a:pt x="1584931" y="1388372"/>
                </a:lnTo>
                <a:lnTo>
                  <a:pt x="1584931" y="1388370"/>
                </a:lnTo>
                <a:lnTo>
                  <a:pt x="1584931" y="1109479"/>
                </a:lnTo>
                <a:lnTo>
                  <a:pt x="1584931" y="1109478"/>
                </a:lnTo>
                <a:lnTo>
                  <a:pt x="1584931" y="830585"/>
                </a:lnTo>
                <a:lnTo>
                  <a:pt x="1323695" y="830585"/>
                </a:lnTo>
                <a:lnTo>
                  <a:pt x="1317733" y="830585"/>
                </a:lnTo>
                <a:lnTo>
                  <a:pt x="1062645" y="830585"/>
                </a:lnTo>
                <a:lnTo>
                  <a:pt x="1056497" y="830585"/>
                </a:lnTo>
                <a:lnTo>
                  <a:pt x="795447" y="830585"/>
                </a:lnTo>
                <a:close/>
                <a:moveTo>
                  <a:pt x="528249" y="272799"/>
                </a:moveTo>
                <a:lnTo>
                  <a:pt x="528249" y="551693"/>
                </a:lnTo>
                <a:lnTo>
                  <a:pt x="795447" y="551693"/>
                </a:lnTo>
                <a:lnTo>
                  <a:pt x="1056497" y="551693"/>
                </a:lnTo>
                <a:lnTo>
                  <a:pt x="1062645" y="551693"/>
                </a:lnTo>
                <a:lnTo>
                  <a:pt x="1317733" y="551693"/>
                </a:lnTo>
                <a:lnTo>
                  <a:pt x="1323695" y="551693"/>
                </a:lnTo>
                <a:lnTo>
                  <a:pt x="1584931" y="551693"/>
                </a:lnTo>
                <a:lnTo>
                  <a:pt x="1584931" y="272799"/>
                </a:lnTo>
                <a:lnTo>
                  <a:pt x="1323695" y="272799"/>
                </a:lnTo>
                <a:lnTo>
                  <a:pt x="1317733" y="272799"/>
                </a:lnTo>
                <a:lnTo>
                  <a:pt x="1062645" y="272799"/>
                </a:lnTo>
                <a:lnTo>
                  <a:pt x="1056497" y="272799"/>
                </a:lnTo>
                <a:lnTo>
                  <a:pt x="795447" y="272799"/>
                </a:lnTo>
                <a:close/>
                <a:moveTo>
                  <a:pt x="0" y="0"/>
                </a:moveTo>
                <a:lnTo>
                  <a:pt x="2113180" y="0"/>
                </a:lnTo>
                <a:lnTo>
                  <a:pt x="2113180" y="272799"/>
                </a:lnTo>
                <a:lnTo>
                  <a:pt x="1845982" y="272799"/>
                </a:lnTo>
                <a:lnTo>
                  <a:pt x="1845982" y="551693"/>
                </a:lnTo>
                <a:lnTo>
                  <a:pt x="2113180" y="551693"/>
                </a:lnTo>
                <a:lnTo>
                  <a:pt x="2113180" y="830584"/>
                </a:lnTo>
                <a:lnTo>
                  <a:pt x="1845982" y="830584"/>
                </a:lnTo>
                <a:lnTo>
                  <a:pt x="1845982" y="1109477"/>
                </a:lnTo>
                <a:lnTo>
                  <a:pt x="1845982" y="1109478"/>
                </a:lnTo>
                <a:lnTo>
                  <a:pt x="1845982" y="1388369"/>
                </a:lnTo>
                <a:lnTo>
                  <a:pt x="1845982" y="1388371"/>
                </a:lnTo>
                <a:lnTo>
                  <a:pt x="1845982" y="1667263"/>
                </a:lnTo>
                <a:lnTo>
                  <a:pt x="2113180" y="1667263"/>
                </a:lnTo>
                <a:lnTo>
                  <a:pt x="2113180" y="2503924"/>
                </a:lnTo>
                <a:lnTo>
                  <a:pt x="1845982" y="2503924"/>
                </a:lnTo>
                <a:lnTo>
                  <a:pt x="1845982" y="2777524"/>
                </a:lnTo>
                <a:lnTo>
                  <a:pt x="1584931" y="2777524"/>
                </a:lnTo>
                <a:lnTo>
                  <a:pt x="1584931" y="2503927"/>
                </a:lnTo>
                <a:lnTo>
                  <a:pt x="1317733" y="2503927"/>
                </a:lnTo>
                <a:lnTo>
                  <a:pt x="1317733" y="2503928"/>
                </a:lnTo>
                <a:lnTo>
                  <a:pt x="1056497" y="2503928"/>
                </a:lnTo>
                <a:lnTo>
                  <a:pt x="1056497" y="2503929"/>
                </a:lnTo>
                <a:lnTo>
                  <a:pt x="795447" y="2503929"/>
                </a:lnTo>
                <a:lnTo>
                  <a:pt x="795447" y="2503930"/>
                </a:lnTo>
                <a:lnTo>
                  <a:pt x="528249" y="2503930"/>
                </a:lnTo>
                <a:lnTo>
                  <a:pt x="528249" y="2777524"/>
                </a:lnTo>
                <a:lnTo>
                  <a:pt x="267198" y="2777524"/>
                </a:lnTo>
                <a:lnTo>
                  <a:pt x="267198" y="2503932"/>
                </a:lnTo>
                <a:lnTo>
                  <a:pt x="0" y="2503932"/>
                </a:lnTo>
                <a:lnTo>
                  <a:pt x="0" y="1667264"/>
                </a:lnTo>
                <a:lnTo>
                  <a:pt x="267198" y="1667264"/>
                </a:lnTo>
                <a:lnTo>
                  <a:pt x="267198" y="1388372"/>
                </a:lnTo>
                <a:lnTo>
                  <a:pt x="267198" y="1388370"/>
                </a:lnTo>
                <a:lnTo>
                  <a:pt x="267198" y="1109479"/>
                </a:lnTo>
                <a:lnTo>
                  <a:pt x="267198" y="1109478"/>
                </a:lnTo>
                <a:lnTo>
                  <a:pt x="267198" y="830585"/>
                </a:lnTo>
                <a:lnTo>
                  <a:pt x="0" y="830585"/>
                </a:lnTo>
                <a:lnTo>
                  <a:pt x="0" y="551693"/>
                </a:lnTo>
                <a:lnTo>
                  <a:pt x="267198" y="551693"/>
                </a:lnTo>
                <a:lnTo>
                  <a:pt x="267198" y="272799"/>
                </a:lnTo>
                <a:lnTo>
                  <a:pt x="0" y="272799"/>
                </a:lnTo>
                <a:close/>
              </a:path>
            </a:pathLst>
          </a:custGeom>
          <a:solidFill>
            <a:schemeClr val="accent4">
              <a:lumMod val="75000"/>
              <a:alpha val="70000"/>
            </a:schemeClr>
          </a:solidFill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Freeform: Shape 683">
            <a:extLst>
              <a:ext uri="{FF2B5EF4-FFF2-40B4-BE49-F238E27FC236}">
                <a16:creationId xmlns:a16="http://schemas.microsoft.com/office/drawing/2014/main" id="{673E0585-B465-4F4B-B063-AD95FD777834}"/>
              </a:ext>
            </a:extLst>
          </p:cNvPr>
          <p:cNvSpPr/>
          <p:nvPr/>
        </p:nvSpPr>
        <p:spPr>
          <a:xfrm>
            <a:off x="10208141" y="1117771"/>
            <a:ext cx="1639280" cy="2134214"/>
          </a:xfrm>
          <a:custGeom>
            <a:avLst/>
            <a:gdLst>
              <a:gd name="connsiteX0" fmla="*/ 267198 w 2113180"/>
              <a:gd name="connsiteY0" fmla="*/ 0 h 2777524"/>
              <a:gd name="connsiteX1" fmla="*/ 795447 w 2113180"/>
              <a:gd name="connsiteY1" fmla="*/ 0 h 2777524"/>
              <a:gd name="connsiteX2" fmla="*/ 795447 w 2113180"/>
              <a:gd name="connsiteY2" fmla="*/ 272799 h 2777524"/>
              <a:gd name="connsiteX3" fmla="*/ 795447 w 2113180"/>
              <a:gd name="connsiteY3" fmla="*/ 551693 h 2777524"/>
              <a:gd name="connsiteX4" fmla="*/ 795447 w 2113180"/>
              <a:gd name="connsiteY4" fmla="*/ 830585 h 2777524"/>
              <a:gd name="connsiteX5" fmla="*/ 795447 w 2113180"/>
              <a:gd name="connsiteY5" fmla="*/ 830587 h 2777524"/>
              <a:gd name="connsiteX6" fmla="*/ 795447 w 2113180"/>
              <a:gd name="connsiteY6" fmla="*/ 1109478 h 2777524"/>
              <a:gd name="connsiteX7" fmla="*/ 795447 w 2113180"/>
              <a:gd name="connsiteY7" fmla="*/ 1109479 h 2777524"/>
              <a:gd name="connsiteX8" fmla="*/ 795447 w 2113180"/>
              <a:gd name="connsiteY8" fmla="*/ 1388372 h 2777524"/>
              <a:gd name="connsiteX9" fmla="*/ 1062645 w 2113180"/>
              <a:gd name="connsiteY9" fmla="*/ 1388372 h 2777524"/>
              <a:gd name="connsiteX10" fmla="*/ 1062645 w 2113180"/>
              <a:gd name="connsiteY10" fmla="*/ 1109479 h 2777524"/>
              <a:gd name="connsiteX11" fmla="*/ 1062645 w 2113180"/>
              <a:gd name="connsiteY11" fmla="*/ 1109478 h 2777524"/>
              <a:gd name="connsiteX12" fmla="*/ 1062645 w 2113180"/>
              <a:gd name="connsiteY12" fmla="*/ 830587 h 2777524"/>
              <a:gd name="connsiteX13" fmla="*/ 1062645 w 2113180"/>
              <a:gd name="connsiteY13" fmla="*/ 830585 h 2777524"/>
              <a:gd name="connsiteX14" fmla="*/ 1062645 w 2113180"/>
              <a:gd name="connsiteY14" fmla="*/ 551693 h 2777524"/>
              <a:gd name="connsiteX15" fmla="*/ 1062645 w 2113180"/>
              <a:gd name="connsiteY15" fmla="*/ 272799 h 2777524"/>
              <a:gd name="connsiteX16" fmla="*/ 1062645 w 2113180"/>
              <a:gd name="connsiteY16" fmla="*/ 0 h 2777524"/>
              <a:gd name="connsiteX17" fmla="*/ 1317733 w 2113180"/>
              <a:gd name="connsiteY17" fmla="*/ 0 h 2777524"/>
              <a:gd name="connsiteX18" fmla="*/ 1317733 w 2113180"/>
              <a:gd name="connsiteY18" fmla="*/ 272799 h 2777524"/>
              <a:gd name="connsiteX19" fmla="*/ 1317733 w 2113180"/>
              <a:gd name="connsiteY19" fmla="*/ 551693 h 2777524"/>
              <a:gd name="connsiteX20" fmla="*/ 1317733 w 2113180"/>
              <a:gd name="connsiteY20" fmla="*/ 830585 h 2777524"/>
              <a:gd name="connsiteX21" fmla="*/ 1317733 w 2113180"/>
              <a:gd name="connsiteY21" fmla="*/ 830587 h 2777524"/>
              <a:gd name="connsiteX22" fmla="*/ 1317733 w 2113180"/>
              <a:gd name="connsiteY22" fmla="*/ 1109478 h 2777524"/>
              <a:gd name="connsiteX23" fmla="*/ 1317733 w 2113180"/>
              <a:gd name="connsiteY23" fmla="*/ 1109479 h 2777524"/>
              <a:gd name="connsiteX24" fmla="*/ 1317733 w 2113180"/>
              <a:gd name="connsiteY24" fmla="*/ 1388372 h 2777524"/>
              <a:gd name="connsiteX25" fmla="*/ 1584931 w 2113180"/>
              <a:gd name="connsiteY25" fmla="*/ 1388372 h 2777524"/>
              <a:gd name="connsiteX26" fmla="*/ 1584931 w 2113180"/>
              <a:gd name="connsiteY26" fmla="*/ 1109479 h 2777524"/>
              <a:gd name="connsiteX27" fmla="*/ 1584931 w 2113180"/>
              <a:gd name="connsiteY27" fmla="*/ 1109478 h 2777524"/>
              <a:gd name="connsiteX28" fmla="*/ 1584931 w 2113180"/>
              <a:gd name="connsiteY28" fmla="*/ 830587 h 2777524"/>
              <a:gd name="connsiteX29" fmla="*/ 1584931 w 2113180"/>
              <a:gd name="connsiteY29" fmla="*/ 830585 h 2777524"/>
              <a:gd name="connsiteX30" fmla="*/ 1584931 w 2113180"/>
              <a:gd name="connsiteY30" fmla="*/ 551693 h 2777524"/>
              <a:gd name="connsiteX31" fmla="*/ 1584931 w 2113180"/>
              <a:gd name="connsiteY31" fmla="*/ 272799 h 2777524"/>
              <a:gd name="connsiteX32" fmla="*/ 1584931 w 2113180"/>
              <a:gd name="connsiteY32" fmla="*/ 0 h 2777524"/>
              <a:gd name="connsiteX33" fmla="*/ 2113180 w 2113180"/>
              <a:gd name="connsiteY33" fmla="*/ 0 h 2777524"/>
              <a:gd name="connsiteX34" fmla="*/ 2113180 w 2113180"/>
              <a:gd name="connsiteY34" fmla="*/ 2777524 h 2777524"/>
              <a:gd name="connsiteX35" fmla="*/ 1584931 w 2113180"/>
              <a:gd name="connsiteY35" fmla="*/ 2777524 h 2777524"/>
              <a:gd name="connsiteX36" fmla="*/ 1584931 w 2113180"/>
              <a:gd name="connsiteY36" fmla="*/ 2503937 h 2777524"/>
              <a:gd name="connsiteX37" fmla="*/ 1584931 w 2113180"/>
              <a:gd name="connsiteY37" fmla="*/ 2503927 h 2777524"/>
              <a:gd name="connsiteX38" fmla="*/ 1584931 w 2113180"/>
              <a:gd name="connsiteY38" fmla="*/ 2225047 h 2777524"/>
              <a:gd name="connsiteX39" fmla="*/ 1584931 w 2113180"/>
              <a:gd name="connsiteY39" fmla="*/ 2225044 h 2777524"/>
              <a:gd name="connsiteX40" fmla="*/ 1584931 w 2113180"/>
              <a:gd name="connsiteY40" fmla="*/ 1946156 h 2777524"/>
              <a:gd name="connsiteX41" fmla="*/ 1584931 w 2113180"/>
              <a:gd name="connsiteY41" fmla="*/ 1946153 h 2777524"/>
              <a:gd name="connsiteX42" fmla="*/ 1584931 w 2113180"/>
              <a:gd name="connsiteY42" fmla="*/ 1667262 h 2777524"/>
              <a:gd name="connsiteX43" fmla="*/ 1317733 w 2113180"/>
              <a:gd name="connsiteY43" fmla="*/ 1667262 h 2777524"/>
              <a:gd name="connsiteX44" fmla="*/ 1317733 w 2113180"/>
              <a:gd name="connsiteY44" fmla="*/ 1946153 h 2777524"/>
              <a:gd name="connsiteX45" fmla="*/ 1317733 w 2113180"/>
              <a:gd name="connsiteY45" fmla="*/ 1946156 h 2777524"/>
              <a:gd name="connsiteX46" fmla="*/ 1317733 w 2113180"/>
              <a:gd name="connsiteY46" fmla="*/ 2225044 h 2777524"/>
              <a:gd name="connsiteX47" fmla="*/ 1317733 w 2113180"/>
              <a:gd name="connsiteY47" fmla="*/ 2225047 h 2777524"/>
              <a:gd name="connsiteX48" fmla="*/ 1317733 w 2113180"/>
              <a:gd name="connsiteY48" fmla="*/ 2503927 h 2777524"/>
              <a:gd name="connsiteX49" fmla="*/ 1317733 w 2113180"/>
              <a:gd name="connsiteY49" fmla="*/ 2503937 h 2777524"/>
              <a:gd name="connsiteX50" fmla="*/ 1317733 w 2113180"/>
              <a:gd name="connsiteY50" fmla="*/ 2777524 h 2777524"/>
              <a:gd name="connsiteX51" fmla="*/ 1062645 w 2113180"/>
              <a:gd name="connsiteY51" fmla="*/ 2777524 h 2777524"/>
              <a:gd name="connsiteX52" fmla="*/ 1062645 w 2113180"/>
              <a:gd name="connsiteY52" fmla="*/ 2503937 h 2777524"/>
              <a:gd name="connsiteX53" fmla="*/ 1062645 w 2113180"/>
              <a:gd name="connsiteY53" fmla="*/ 2503929 h 2777524"/>
              <a:gd name="connsiteX54" fmla="*/ 1062645 w 2113180"/>
              <a:gd name="connsiteY54" fmla="*/ 2225047 h 2777524"/>
              <a:gd name="connsiteX55" fmla="*/ 1062645 w 2113180"/>
              <a:gd name="connsiteY55" fmla="*/ 2225044 h 2777524"/>
              <a:gd name="connsiteX56" fmla="*/ 1062645 w 2113180"/>
              <a:gd name="connsiteY56" fmla="*/ 1946156 h 2777524"/>
              <a:gd name="connsiteX57" fmla="*/ 1062645 w 2113180"/>
              <a:gd name="connsiteY57" fmla="*/ 1946153 h 2777524"/>
              <a:gd name="connsiteX58" fmla="*/ 1062645 w 2113180"/>
              <a:gd name="connsiteY58" fmla="*/ 1667262 h 2777524"/>
              <a:gd name="connsiteX59" fmla="*/ 795447 w 2113180"/>
              <a:gd name="connsiteY59" fmla="*/ 1667262 h 2777524"/>
              <a:gd name="connsiteX60" fmla="*/ 795447 w 2113180"/>
              <a:gd name="connsiteY60" fmla="*/ 1946153 h 2777524"/>
              <a:gd name="connsiteX61" fmla="*/ 795447 w 2113180"/>
              <a:gd name="connsiteY61" fmla="*/ 1946156 h 2777524"/>
              <a:gd name="connsiteX62" fmla="*/ 795447 w 2113180"/>
              <a:gd name="connsiteY62" fmla="*/ 2225044 h 2777524"/>
              <a:gd name="connsiteX63" fmla="*/ 795447 w 2113180"/>
              <a:gd name="connsiteY63" fmla="*/ 2225047 h 2777524"/>
              <a:gd name="connsiteX64" fmla="*/ 795447 w 2113180"/>
              <a:gd name="connsiteY64" fmla="*/ 2503929 h 2777524"/>
              <a:gd name="connsiteX65" fmla="*/ 795447 w 2113180"/>
              <a:gd name="connsiteY65" fmla="*/ 2503937 h 2777524"/>
              <a:gd name="connsiteX66" fmla="*/ 795447 w 2113180"/>
              <a:gd name="connsiteY66" fmla="*/ 2777524 h 2777524"/>
              <a:gd name="connsiteX67" fmla="*/ 267198 w 2113180"/>
              <a:gd name="connsiteY67" fmla="*/ 2777524 h 2777524"/>
              <a:gd name="connsiteX68" fmla="*/ 267198 w 2113180"/>
              <a:gd name="connsiteY68" fmla="*/ 2503937 h 2777524"/>
              <a:gd name="connsiteX69" fmla="*/ 267198 w 2113180"/>
              <a:gd name="connsiteY69" fmla="*/ 2503932 h 2777524"/>
              <a:gd name="connsiteX70" fmla="*/ 267198 w 2113180"/>
              <a:gd name="connsiteY70" fmla="*/ 2225047 h 2777524"/>
              <a:gd name="connsiteX71" fmla="*/ 267198 w 2113180"/>
              <a:gd name="connsiteY71" fmla="*/ 2225044 h 2777524"/>
              <a:gd name="connsiteX72" fmla="*/ 267198 w 2113180"/>
              <a:gd name="connsiteY72" fmla="*/ 1946156 h 2777524"/>
              <a:gd name="connsiteX73" fmla="*/ 267198 w 2113180"/>
              <a:gd name="connsiteY73" fmla="*/ 1946153 h 2777524"/>
              <a:gd name="connsiteX74" fmla="*/ 267198 w 2113180"/>
              <a:gd name="connsiteY74" fmla="*/ 1667262 h 2777524"/>
              <a:gd name="connsiteX75" fmla="*/ 0 w 2113180"/>
              <a:gd name="connsiteY75" fmla="*/ 1667262 h 2777524"/>
              <a:gd name="connsiteX76" fmla="*/ 0 w 2113180"/>
              <a:gd name="connsiteY76" fmla="*/ 1388372 h 2777524"/>
              <a:gd name="connsiteX77" fmla="*/ 267198 w 2113180"/>
              <a:gd name="connsiteY77" fmla="*/ 1388372 h 2777524"/>
              <a:gd name="connsiteX78" fmla="*/ 267198 w 2113180"/>
              <a:gd name="connsiteY78" fmla="*/ 1109479 h 2777524"/>
              <a:gd name="connsiteX79" fmla="*/ 267198 w 2113180"/>
              <a:gd name="connsiteY79" fmla="*/ 1109478 h 2777524"/>
              <a:gd name="connsiteX80" fmla="*/ 267198 w 2113180"/>
              <a:gd name="connsiteY80" fmla="*/ 830587 h 2777524"/>
              <a:gd name="connsiteX81" fmla="*/ 267198 w 2113180"/>
              <a:gd name="connsiteY81" fmla="*/ 830585 h 2777524"/>
              <a:gd name="connsiteX82" fmla="*/ 267198 w 2113180"/>
              <a:gd name="connsiteY82" fmla="*/ 551693 h 2777524"/>
              <a:gd name="connsiteX83" fmla="*/ 267198 w 2113180"/>
              <a:gd name="connsiteY83" fmla="*/ 272799 h 277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2113180" h="2777524">
                <a:moveTo>
                  <a:pt x="267198" y="0"/>
                </a:moveTo>
                <a:lnTo>
                  <a:pt x="795447" y="0"/>
                </a:lnTo>
                <a:lnTo>
                  <a:pt x="795447" y="272799"/>
                </a:lnTo>
                <a:lnTo>
                  <a:pt x="795447" y="551693"/>
                </a:lnTo>
                <a:lnTo>
                  <a:pt x="795447" y="830585"/>
                </a:lnTo>
                <a:lnTo>
                  <a:pt x="795447" y="830587"/>
                </a:lnTo>
                <a:lnTo>
                  <a:pt x="795447" y="1109478"/>
                </a:lnTo>
                <a:lnTo>
                  <a:pt x="795447" y="1109479"/>
                </a:lnTo>
                <a:lnTo>
                  <a:pt x="795447" y="1388372"/>
                </a:lnTo>
                <a:lnTo>
                  <a:pt x="1062645" y="1388372"/>
                </a:lnTo>
                <a:lnTo>
                  <a:pt x="1062645" y="1109479"/>
                </a:lnTo>
                <a:lnTo>
                  <a:pt x="1062645" y="1109478"/>
                </a:lnTo>
                <a:lnTo>
                  <a:pt x="1062645" y="830587"/>
                </a:lnTo>
                <a:lnTo>
                  <a:pt x="1062645" y="830585"/>
                </a:lnTo>
                <a:lnTo>
                  <a:pt x="1062645" y="551693"/>
                </a:lnTo>
                <a:lnTo>
                  <a:pt x="1062645" y="272799"/>
                </a:lnTo>
                <a:lnTo>
                  <a:pt x="1062645" y="0"/>
                </a:lnTo>
                <a:lnTo>
                  <a:pt x="1317733" y="0"/>
                </a:lnTo>
                <a:lnTo>
                  <a:pt x="1317733" y="272799"/>
                </a:lnTo>
                <a:lnTo>
                  <a:pt x="1317733" y="551693"/>
                </a:lnTo>
                <a:lnTo>
                  <a:pt x="1317733" y="830585"/>
                </a:lnTo>
                <a:lnTo>
                  <a:pt x="1317733" y="830587"/>
                </a:lnTo>
                <a:lnTo>
                  <a:pt x="1317733" y="1109478"/>
                </a:lnTo>
                <a:lnTo>
                  <a:pt x="1317733" y="1109479"/>
                </a:lnTo>
                <a:lnTo>
                  <a:pt x="1317733" y="1388372"/>
                </a:lnTo>
                <a:lnTo>
                  <a:pt x="1584931" y="1388372"/>
                </a:lnTo>
                <a:lnTo>
                  <a:pt x="1584931" y="1109479"/>
                </a:lnTo>
                <a:lnTo>
                  <a:pt x="1584931" y="1109478"/>
                </a:lnTo>
                <a:lnTo>
                  <a:pt x="1584931" y="830587"/>
                </a:lnTo>
                <a:lnTo>
                  <a:pt x="1584931" y="830585"/>
                </a:lnTo>
                <a:lnTo>
                  <a:pt x="1584931" y="551693"/>
                </a:lnTo>
                <a:lnTo>
                  <a:pt x="1584931" y="272799"/>
                </a:lnTo>
                <a:lnTo>
                  <a:pt x="1584931" y="0"/>
                </a:lnTo>
                <a:lnTo>
                  <a:pt x="2113180" y="0"/>
                </a:lnTo>
                <a:lnTo>
                  <a:pt x="2113180" y="2777524"/>
                </a:lnTo>
                <a:lnTo>
                  <a:pt x="1584931" y="2777524"/>
                </a:lnTo>
                <a:lnTo>
                  <a:pt x="1584931" y="2503937"/>
                </a:lnTo>
                <a:lnTo>
                  <a:pt x="1584931" y="2503927"/>
                </a:lnTo>
                <a:lnTo>
                  <a:pt x="1584931" y="2225047"/>
                </a:lnTo>
                <a:lnTo>
                  <a:pt x="1584931" y="2225044"/>
                </a:lnTo>
                <a:lnTo>
                  <a:pt x="1584931" y="1946156"/>
                </a:lnTo>
                <a:lnTo>
                  <a:pt x="1584931" y="1946153"/>
                </a:lnTo>
                <a:lnTo>
                  <a:pt x="1584931" y="1667262"/>
                </a:lnTo>
                <a:lnTo>
                  <a:pt x="1317733" y="1667262"/>
                </a:lnTo>
                <a:lnTo>
                  <a:pt x="1317733" y="1946153"/>
                </a:lnTo>
                <a:lnTo>
                  <a:pt x="1317733" y="1946156"/>
                </a:lnTo>
                <a:lnTo>
                  <a:pt x="1317733" y="2225044"/>
                </a:lnTo>
                <a:lnTo>
                  <a:pt x="1317733" y="2225047"/>
                </a:lnTo>
                <a:lnTo>
                  <a:pt x="1317733" y="2503927"/>
                </a:lnTo>
                <a:lnTo>
                  <a:pt x="1317733" y="2503937"/>
                </a:lnTo>
                <a:lnTo>
                  <a:pt x="1317733" y="2777524"/>
                </a:lnTo>
                <a:lnTo>
                  <a:pt x="1062645" y="2777524"/>
                </a:lnTo>
                <a:lnTo>
                  <a:pt x="1062645" y="2503937"/>
                </a:lnTo>
                <a:lnTo>
                  <a:pt x="1062645" y="2503929"/>
                </a:lnTo>
                <a:lnTo>
                  <a:pt x="1062645" y="2225047"/>
                </a:lnTo>
                <a:lnTo>
                  <a:pt x="1062645" y="2225044"/>
                </a:lnTo>
                <a:lnTo>
                  <a:pt x="1062645" y="1946156"/>
                </a:lnTo>
                <a:lnTo>
                  <a:pt x="1062645" y="1946153"/>
                </a:lnTo>
                <a:lnTo>
                  <a:pt x="1062645" y="1667262"/>
                </a:lnTo>
                <a:lnTo>
                  <a:pt x="795447" y="1667262"/>
                </a:lnTo>
                <a:lnTo>
                  <a:pt x="795447" y="1946153"/>
                </a:lnTo>
                <a:lnTo>
                  <a:pt x="795447" y="1946156"/>
                </a:lnTo>
                <a:lnTo>
                  <a:pt x="795447" y="2225044"/>
                </a:lnTo>
                <a:lnTo>
                  <a:pt x="795447" y="2225047"/>
                </a:lnTo>
                <a:lnTo>
                  <a:pt x="795447" y="2503929"/>
                </a:lnTo>
                <a:lnTo>
                  <a:pt x="795447" y="2503937"/>
                </a:lnTo>
                <a:lnTo>
                  <a:pt x="795447" y="2777524"/>
                </a:lnTo>
                <a:lnTo>
                  <a:pt x="267198" y="2777524"/>
                </a:lnTo>
                <a:lnTo>
                  <a:pt x="267198" y="2503937"/>
                </a:lnTo>
                <a:lnTo>
                  <a:pt x="267198" y="2503932"/>
                </a:lnTo>
                <a:lnTo>
                  <a:pt x="267198" y="2225047"/>
                </a:lnTo>
                <a:lnTo>
                  <a:pt x="267198" y="2225044"/>
                </a:lnTo>
                <a:lnTo>
                  <a:pt x="267198" y="1946156"/>
                </a:lnTo>
                <a:lnTo>
                  <a:pt x="267198" y="1946153"/>
                </a:lnTo>
                <a:lnTo>
                  <a:pt x="267198" y="1667262"/>
                </a:lnTo>
                <a:lnTo>
                  <a:pt x="0" y="1667262"/>
                </a:lnTo>
                <a:lnTo>
                  <a:pt x="0" y="1388372"/>
                </a:lnTo>
                <a:lnTo>
                  <a:pt x="267198" y="1388372"/>
                </a:lnTo>
                <a:lnTo>
                  <a:pt x="267198" y="1109479"/>
                </a:lnTo>
                <a:lnTo>
                  <a:pt x="267198" y="1109478"/>
                </a:lnTo>
                <a:lnTo>
                  <a:pt x="267198" y="830587"/>
                </a:lnTo>
                <a:lnTo>
                  <a:pt x="267198" y="830585"/>
                </a:lnTo>
                <a:lnTo>
                  <a:pt x="267198" y="551693"/>
                </a:lnTo>
                <a:lnTo>
                  <a:pt x="267198" y="272799"/>
                </a:lnTo>
                <a:close/>
              </a:path>
            </a:pathLst>
          </a:custGeom>
          <a:solidFill>
            <a:schemeClr val="accent5">
              <a:lumMod val="75000"/>
              <a:alpha val="70000"/>
            </a:schemeClr>
          </a:solidFill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Freeform: Shape 684">
            <a:extLst>
              <a:ext uri="{FF2B5EF4-FFF2-40B4-BE49-F238E27FC236}">
                <a16:creationId xmlns:a16="http://schemas.microsoft.com/office/drawing/2014/main" id="{3CF25AE4-D041-4471-9265-8B5997E0E8F8}"/>
              </a:ext>
            </a:extLst>
          </p:cNvPr>
          <p:cNvSpPr/>
          <p:nvPr/>
        </p:nvSpPr>
        <p:spPr>
          <a:xfrm>
            <a:off x="6475460" y="1110836"/>
            <a:ext cx="1629017" cy="2141149"/>
          </a:xfrm>
          <a:custGeom>
            <a:avLst/>
            <a:gdLst>
              <a:gd name="connsiteX0" fmla="*/ 267198 w 2113180"/>
              <a:gd name="connsiteY0" fmla="*/ 0 h 2777524"/>
              <a:gd name="connsiteX1" fmla="*/ 1056497 w 2113180"/>
              <a:gd name="connsiteY1" fmla="*/ 0 h 2777524"/>
              <a:gd name="connsiteX2" fmla="*/ 1056497 w 2113180"/>
              <a:gd name="connsiteY2" fmla="*/ 272799 h 2777524"/>
              <a:gd name="connsiteX3" fmla="*/ 1056497 w 2113180"/>
              <a:gd name="connsiteY3" fmla="*/ 551693 h 2777524"/>
              <a:gd name="connsiteX4" fmla="*/ 1056497 w 2113180"/>
              <a:gd name="connsiteY4" fmla="*/ 830587 h 2777524"/>
              <a:gd name="connsiteX5" fmla="*/ 1317733 w 2113180"/>
              <a:gd name="connsiteY5" fmla="*/ 830587 h 2777524"/>
              <a:gd name="connsiteX6" fmla="*/ 1323695 w 2113180"/>
              <a:gd name="connsiteY6" fmla="*/ 830587 h 2777524"/>
              <a:gd name="connsiteX7" fmla="*/ 1584931 w 2113180"/>
              <a:gd name="connsiteY7" fmla="*/ 830587 h 2777524"/>
              <a:gd name="connsiteX8" fmla="*/ 1845982 w 2113180"/>
              <a:gd name="connsiteY8" fmla="*/ 830587 h 2777524"/>
              <a:gd name="connsiteX9" fmla="*/ 1852129 w 2113180"/>
              <a:gd name="connsiteY9" fmla="*/ 830587 h 2777524"/>
              <a:gd name="connsiteX10" fmla="*/ 2113180 w 2113180"/>
              <a:gd name="connsiteY10" fmla="*/ 830587 h 2777524"/>
              <a:gd name="connsiteX11" fmla="*/ 2113180 w 2113180"/>
              <a:gd name="connsiteY11" fmla="*/ 1109477 h 2777524"/>
              <a:gd name="connsiteX12" fmla="*/ 1845982 w 2113180"/>
              <a:gd name="connsiteY12" fmla="*/ 1109477 h 2777524"/>
              <a:gd name="connsiteX13" fmla="*/ 1845982 w 2113180"/>
              <a:gd name="connsiteY13" fmla="*/ 1109478 h 2777524"/>
              <a:gd name="connsiteX14" fmla="*/ 1584931 w 2113180"/>
              <a:gd name="connsiteY14" fmla="*/ 1109478 h 2777524"/>
              <a:gd name="connsiteX15" fmla="*/ 1323695 w 2113180"/>
              <a:gd name="connsiteY15" fmla="*/ 1109478 h 2777524"/>
              <a:gd name="connsiteX16" fmla="*/ 1317733 w 2113180"/>
              <a:gd name="connsiteY16" fmla="*/ 1109478 h 2777524"/>
              <a:gd name="connsiteX17" fmla="*/ 1056497 w 2113180"/>
              <a:gd name="connsiteY17" fmla="*/ 1109478 h 2777524"/>
              <a:gd name="connsiteX18" fmla="*/ 1056497 w 2113180"/>
              <a:gd name="connsiteY18" fmla="*/ 1388370 h 2777524"/>
              <a:gd name="connsiteX19" fmla="*/ 1056497 w 2113180"/>
              <a:gd name="connsiteY19" fmla="*/ 1388372 h 2777524"/>
              <a:gd name="connsiteX20" fmla="*/ 1056497 w 2113180"/>
              <a:gd name="connsiteY20" fmla="*/ 1667262 h 2777524"/>
              <a:gd name="connsiteX21" fmla="*/ 1056497 w 2113180"/>
              <a:gd name="connsiteY21" fmla="*/ 1667264 h 2777524"/>
              <a:gd name="connsiteX22" fmla="*/ 1056497 w 2113180"/>
              <a:gd name="connsiteY22" fmla="*/ 1946153 h 2777524"/>
              <a:gd name="connsiteX23" fmla="*/ 1056497 w 2113180"/>
              <a:gd name="connsiteY23" fmla="*/ 1946156 h 2777524"/>
              <a:gd name="connsiteX24" fmla="*/ 1056497 w 2113180"/>
              <a:gd name="connsiteY24" fmla="*/ 2225047 h 2777524"/>
              <a:gd name="connsiteX25" fmla="*/ 1317733 w 2113180"/>
              <a:gd name="connsiteY25" fmla="*/ 2225047 h 2777524"/>
              <a:gd name="connsiteX26" fmla="*/ 1323695 w 2113180"/>
              <a:gd name="connsiteY26" fmla="*/ 2225047 h 2777524"/>
              <a:gd name="connsiteX27" fmla="*/ 1584931 w 2113180"/>
              <a:gd name="connsiteY27" fmla="*/ 2225047 h 2777524"/>
              <a:gd name="connsiteX28" fmla="*/ 1852129 w 2113180"/>
              <a:gd name="connsiteY28" fmla="*/ 2225047 h 2777524"/>
              <a:gd name="connsiteX29" fmla="*/ 1852129 w 2113180"/>
              <a:gd name="connsiteY29" fmla="*/ 2225043 h 2777524"/>
              <a:gd name="connsiteX30" fmla="*/ 2113180 w 2113180"/>
              <a:gd name="connsiteY30" fmla="*/ 2225043 h 2777524"/>
              <a:gd name="connsiteX31" fmla="*/ 2113180 w 2113180"/>
              <a:gd name="connsiteY31" fmla="*/ 2777524 h 2777524"/>
              <a:gd name="connsiteX32" fmla="*/ 0 w 2113180"/>
              <a:gd name="connsiteY32" fmla="*/ 2777524 h 2777524"/>
              <a:gd name="connsiteX33" fmla="*/ 0 w 2113180"/>
              <a:gd name="connsiteY33" fmla="*/ 2225047 h 2777524"/>
              <a:gd name="connsiteX34" fmla="*/ 267198 w 2113180"/>
              <a:gd name="connsiteY34" fmla="*/ 2225047 h 2777524"/>
              <a:gd name="connsiteX35" fmla="*/ 267198 w 2113180"/>
              <a:gd name="connsiteY35" fmla="*/ 1946156 h 2777524"/>
              <a:gd name="connsiteX36" fmla="*/ 267198 w 2113180"/>
              <a:gd name="connsiteY36" fmla="*/ 1946153 h 2777524"/>
              <a:gd name="connsiteX37" fmla="*/ 267198 w 2113180"/>
              <a:gd name="connsiteY37" fmla="*/ 1667264 h 2777524"/>
              <a:gd name="connsiteX38" fmla="*/ 267198 w 2113180"/>
              <a:gd name="connsiteY38" fmla="*/ 1667262 h 2777524"/>
              <a:gd name="connsiteX39" fmla="*/ 267198 w 2113180"/>
              <a:gd name="connsiteY39" fmla="*/ 1388372 h 2777524"/>
              <a:gd name="connsiteX40" fmla="*/ 267198 w 2113180"/>
              <a:gd name="connsiteY40" fmla="*/ 1388370 h 2777524"/>
              <a:gd name="connsiteX41" fmla="*/ 267198 w 2113180"/>
              <a:gd name="connsiteY41" fmla="*/ 1109478 h 2777524"/>
              <a:gd name="connsiteX42" fmla="*/ 0 w 2113180"/>
              <a:gd name="connsiteY42" fmla="*/ 1109478 h 2777524"/>
              <a:gd name="connsiteX43" fmla="*/ 0 w 2113180"/>
              <a:gd name="connsiteY43" fmla="*/ 830587 h 2777524"/>
              <a:gd name="connsiteX44" fmla="*/ 267198 w 2113180"/>
              <a:gd name="connsiteY44" fmla="*/ 830587 h 2777524"/>
              <a:gd name="connsiteX45" fmla="*/ 267198 w 2113180"/>
              <a:gd name="connsiteY45" fmla="*/ 551693 h 2777524"/>
              <a:gd name="connsiteX46" fmla="*/ 267198 w 2113180"/>
              <a:gd name="connsiteY46" fmla="*/ 272799 h 277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113180" h="2777524">
                <a:moveTo>
                  <a:pt x="267198" y="0"/>
                </a:moveTo>
                <a:lnTo>
                  <a:pt x="1056497" y="0"/>
                </a:lnTo>
                <a:lnTo>
                  <a:pt x="1056497" y="272799"/>
                </a:lnTo>
                <a:lnTo>
                  <a:pt x="1056497" y="551693"/>
                </a:lnTo>
                <a:lnTo>
                  <a:pt x="1056497" y="830587"/>
                </a:lnTo>
                <a:lnTo>
                  <a:pt x="1317733" y="830587"/>
                </a:lnTo>
                <a:lnTo>
                  <a:pt x="1323695" y="830587"/>
                </a:lnTo>
                <a:lnTo>
                  <a:pt x="1584931" y="830587"/>
                </a:lnTo>
                <a:lnTo>
                  <a:pt x="1845982" y="830587"/>
                </a:lnTo>
                <a:lnTo>
                  <a:pt x="1852129" y="830587"/>
                </a:lnTo>
                <a:lnTo>
                  <a:pt x="2113180" y="830587"/>
                </a:lnTo>
                <a:lnTo>
                  <a:pt x="2113180" y="1109477"/>
                </a:lnTo>
                <a:lnTo>
                  <a:pt x="1845982" y="1109477"/>
                </a:lnTo>
                <a:lnTo>
                  <a:pt x="1845982" y="1109478"/>
                </a:lnTo>
                <a:lnTo>
                  <a:pt x="1584931" y="1109478"/>
                </a:lnTo>
                <a:lnTo>
                  <a:pt x="1323695" y="1109478"/>
                </a:lnTo>
                <a:lnTo>
                  <a:pt x="1317733" y="1109478"/>
                </a:lnTo>
                <a:lnTo>
                  <a:pt x="1056497" y="1109478"/>
                </a:lnTo>
                <a:lnTo>
                  <a:pt x="1056497" y="1388370"/>
                </a:lnTo>
                <a:lnTo>
                  <a:pt x="1056497" y="1388372"/>
                </a:lnTo>
                <a:lnTo>
                  <a:pt x="1056497" y="1667262"/>
                </a:lnTo>
                <a:lnTo>
                  <a:pt x="1056497" y="1667264"/>
                </a:lnTo>
                <a:lnTo>
                  <a:pt x="1056497" y="1946153"/>
                </a:lnTo>
                <a:lnTo>
                  <a:pt x="1056497" y="1946156"/>
                </a:lnTo>
                <a:lnTo>
                  <a:pt x="1056497" y="2225047"/>
                </a:lnTo>
                <a:lnTo>
                  <a:pt x="1317733" y="2225047"/>
                </a:lnTo>
                <a:lnTo>
                  <a:pt x="1323695" y="2225047"/>
                </a:lnTo>
                <a:lnTo>
                  <a:pt x="1584931" y="2225047"/>
                </a:lnTo>
                <a:lnTo>
                  <a:pt x="1852129" y="2225047"/>
                </a:lnTo>
                <a:lnTo>
                  <a:pt x="1852129" y="2225043"/>
                </a:lnTo>
                <a:lnTo>
                  <a:pt x="2113180" y="2225043"/>
                </a:lnTo>
                <a:lnTo>
                  <a:pt x="2113180" y="2777524"/>
                </a:lnTo>
                <a:lnTo>
                  <a:pt x="0" y="2777524"/>
                </a:lnTo>
                <a:lnTo>
                  <a:pt x="0" y="2225047"/>
                </a:lnTo>
                <a:lnTo>
                  <a:pt x="267198" y="2225047"/>
                </a:lnTo>
                <a:lnTo>
                  <a:pt x="267198" y="1946156"/>
                </a:lnTo>
                <a:lnTo>
                  <a:pt x="267198" y="1946153"/>
                </a:lnTo>
                <a:lnTo>
                  <a:pt x="267198" y="1667264"/>
                </a:lnTo>
                <a:lnTo>
                  <a:pt x="267198" y="1667262"/>
                </a:lnTo>
                <a:lnTo>
                  <a:pt x="267198" y="1388372"/>
                </a:lnTo>
                <a:lnTo>
                  <a:pt x="267198" y="1388370"/>
                </a:lnTo>
                <a:lnTo>
                  <a:pt x="267198" y="1109478"/>
                </a:lnTo>
                <a:lnTo>
                  <a:pt x="0" y="1109478"/>
                </a:lnTo>
                <a:lnTo>
                  <a:pt x="0" y="830587"/>
                </a:lnTo>
                <a:lnTo>
                  <a:pt x="267198" y="830587"/>
                </a:lnTo>
                <a:lnTo>
                  <a:pt x="267198" y="551693"/>
                </a:lnTo>
                <a:lnTo>
                  <a:pt x="267198" y="272799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Freeform: Shape 685">
            <a:extLst>
              <a:ext uri="{FF2B5EF4-FFF2-40B4-BE49-F238E27FC236}">
                <a16:creationId xmlns:a16="http://schemas.microsoft.com/office/drawing/2014/main" id="{42725107-CDCB-444F-8063-3A151827A95B}"/>
              </a:ext>
            </a:extLst>
          </p:cNvPr>
          <p:cNvSpPr/>
          <p:nvPr/>
        </p:nvSpPr>
        <p:spPr>
          <a:xfrm>
            <a:off x="4595403" y="1114414"/>
            <a:ext cx="1629017" cy="2137571"/>
          </a:xfrm>
          <a:custGeom>
            <a:avLst/>
            <a:gdLst>
              <a:gd name="connsiteX0" fmla="*/ 534396 w 2113180"/>
              <a:gd name="connsiteY0" fmla="*/ 2225047 h 2777524"/>
              <a:gd name="connsiteX1" fmla="*/ 795447 w 2113180"/>
              <a:gd name="connsiteY1" fmla="*/ 2225047 h 2777524"/>
              <a:gd name="connsiteX2" fmla="*/ 1056497 w 2113180"/>
              <a:gd name="connsiteY2" fmla="*/ 2225047 h 2777524"/>
              <a:gd name="connsiteX3" fmla="*/ 1056497 w 2113180"/>
              <a:gd name="connsiteY3" fmla="*/ 2503928 h 2777524"/>
              <a:gd name="connsiteX4" fmla="*/ 1056497 w 2113180"/>
              <a:gd name="connsiteY4" fmla="*/ 2503929 h 2777524"/>
              <a:gd name="connsiteX5" fmla="*/ 795447 w 2113180"/>
              <a:gd name="connsiteY5" fmla="*/ 2503929 h 2777524"/>
              <a:gd name="connsiteX6" fmla="*/ 795447 w 2113180"/>
              <a:gd name="connsiteY6" fmla="*/ 2777524 h 2777524"/>
              <a:gd name="connsiteX7" fmla="*/ 0 w 2113180"/>
              <a:gd name="connsiteY7" fmla="*/ 2777524 h 2777524"/>
              <a:gd name="connsiteX8" fmla="*/ 0 w 2113180"/>
              <a:gd name="connsiteY8" fmla="*/ 2503937 h 2777524"/>
              <a:gd name="connsiteX9" fmla="*/ 267198 w 2113180"/>
              <a:gd name="connsiteY9" fmla="*/ 2503937 h 2777524"/>
              <a:gd name="connsiteX10" fmla="*/ 534396 w 2113180"/>
              <a:gd name="connsiteY10" fmla="*/ 2503937 h 2777524"/>
              <a:gd name="connsiteX11" fmla="*/ 1852129 w 2113180"/>
              <a:gd name="connsiteY11" fmla="*/ 2225043 h 2777524"/>
              <a:gd name="connsiteX12" fmla="*/ 2113180 w 2113180"/>
              <a:gd name="connsiteY12" fmla="*/ 2225043 h 2777524"/>
              <a:gd name="connsiteX13" fmla="*/ 2113180 w 2113180"/>
              <a:gd name="connsiteY13" fmla="*/ 2503924 h 2777524"/>
              <a:gd name="connsiteX14" fmla="*/ 1845982 w 2113180"/>
              <a:gd name="connsiteY14" fmla="*/ 2503924 h 2777524"/>
              <a:gd name="connsiteX15" fmla="*/ 1845982 w 2113180"/>
              <a:gd name="connsiteY15" fmla="*/ 2777524 h 2777524"/>
              <a:gd name="connsiteX16" fmla="*/ 1323695 w 2113180"/>
              <a:gd name="connsiteY16" fmla="*/ 2777524 h 2777524"/>
              <a:gd name="connsiteX17" fmla="*/ 1323695 w 2113180"/>
              <a:gd name="connsiteY17" fmla="*/ 2503937 h 2777524"/>
              <a:gd name="connsiteX18" fmla="*/ 1584931 w 2113180"/>
              <a:gd name="connsiteY18" fmla="*/ 2503937 h 2777524"/>
              <a:gd name="connsiteX19" fmla="*/ 1584931 w 2113180"/>
              <a:gd name="connsiteY19" fmla="*/ 2225047 h 2777524"/>
              <a:gd name="connsiteX20" fmla="*/ 1852129 w 2113180"/>
              <a:gd name="connsiteY20" fmla="*/ 2225047 h 2777524"/>
              <a:gd name="connsiteX21" fmla="*/ 1062645 w 2113180"/>
              <a:gd name="connsiteY21" fmla="*/ 1946156 h 2777524"/>
              <a:gd name="connsiteX22" fmla="*/ 1317733 w 2113180"/>
              <a:gd name="connsiteY22" fmla="*/ 1946156 h 2777524"/>
              <a:gd name="connsiteX23" fmla="*/ 1323695 w 2113180"/>
              <a:gd name="connsiteY23" fmla="*/ 1946156 h 2777524"/>
              <a:gd name="connsiteX24" fmla="*/ 1584931 w 2113180"/>
              <a:gd name="connsiteY24" fmla="*/ 1946156 h 2777524"/>
              <a:gd name="connsiteX25" fmla="*/ 1584931 w 2113180"/>
              <a:gd name="connsiteY25" fmla="*/ 2225044 h 2777524"/>
              <a:gd name="connsiteX26" fmla="*/ 1323695 w 2113180"/>
              <a:gd name="connsiteY26" fmla="*/ 2225044 h 2777524"/>
              <a:gd name="connsiteX27" fmla="*/ 1317733 w 2113180"/>
              <a:gd name="connsiteY27" fmla="*/ 2225044 h 2777524"/>
              <a:gd name="connsiteX28" fmla="*/ 1062645 w 2113180"/>
              <a:gd name="connsiteY28" fmla="*/ 2225044 h 2777524"/>
              <a:gd name="connsiteX29" fmla="*/ 0 w 2113180"/>
              <a:gd name="connsiteY29" fmla="*/ 1946156 h 2777524"/>
              <a:gd name="connsiteX30" fmla="*/ 267198 w 2113180"/>
              <a:gd name="connsiteY30" fmla="*/ 1946156 h 2777524"/>
              <a:gd name="connsiteX31" fmla="*/ 528249 w 2113180"/>
              <a:gd name="connsiteY31" fmla="*/ 1946156 h 2777524"/>
              <a:gd name="connsiteX32" fmla="*/ 528249 w 2113180"/>
              <a:gd name="connsiteY32" fmla="*/ 2225044 h 2777524"/>
              <a:gd name="connsiteX33" fmla="*/ 267198 w 2113180"/>
              <a:gd name="connsiteY33" fmla="*/ 2225044 h 2777524"/>
              <a:gd name="connsiteX34" fmla="*/ 0 w 2113180"/>
              <a:gd name="connsiteY34" fmla="*/ 2225044 h 2777524"/>
              <a:gd name="connsiteX35" fmla="*/ 1062645 w 2113180"/>
              <a:gd name="connsiteY35" fmla="*/ 1388372 h 2777524"/>
              <a:gd name="connsiteX36" fmla="*/ 1317733 w 2113180"/>
              <a:gd name="connsiteY36" fmla="*/ 1388372 h 2777524"/>
              <a:gd name="connsiteX37" fmla="*/ 1317733 w 2113180"/>
              <a:gd name="connsiteY37" fmla="*/ 1667262 h 2777524"/>
              <a:gd name="connsiteX38" fmla="*/ 1062645 w 2113180"/>
              <a:gd name="connsiteY38" fmla="*/ 1667262 h 2777524"/>
              <a:gd name="connsiteX39" fmla="*/ 0 w 2113180"/>
              <a:gd name="connsiteY39" fmla="*/ 1388372 h 2777524"/>
              <a:gd name="connsiteX40" fmla="*/ 267198 w 2113180"/>
              <a:gd name="connsiteY40" fmla="*/ 1388372 h 2777524"/>
              <a:gd name="connsiteX41" fmla="*/ 267198 w 2113180"/>
              <a:gd name="connsiteY41" fmla="*/ 1667262 h 2777524"/>
              <a:gd name="connsiteX42" fmla="*/ 0 w 2113180"/>
              <a:gd name="connsiteY42" fmla="*/ 1667262 h 2777524"/>
              <a:gd name="connsiteX43" fmla="*/ 267198 w 2113180"/>
              <a:gd name="connsiteY43" fmla="*/ 1109479 h 2777524"/>
              <a:gd name="connsiteX44" fmla="*/ 528249 w 2113180"/>
              <a:gd name="connsiteY44" fmla="*/ 1109479 h 2777524"/>
              <a:gd name="connsiteX45" fmla="*/ 534396 w 2113180"/>
              <a:gd name="connsiteY45" fmla="*/ 1109479 h 2777524"/>
              <a:gd name="connsiteX46" fmla="*/ 795447 w 2113180"/>
              <a:gd name="connsiteY46" fmla="*/ 1109479 h 2777524"/>
              <a:gd name="connsiteX47" fmla="*/ 795447 w 2113180"/>
              <a:gd name="connsiteY47" fmla="*/ 1388370 h 2777524"/>
              <a:gd name="connsiteX48" fmla="*/ 534396 w 2113180"/>
              <a:gd name="connsiteY48" fmla="*/ 1388370 h 2777524"/>
              <a:gd name="connsiteX49" fmla="*/ 528249 w 2113180"/>
              <a:gd name="connsiteY49" fmla="*/ 1388370 h 2777524"/>
              <a:gd name="connsiteX50" fmla="*/ 267198 w 2113180"/>
              <a:gd name="connsiteY50" fmla="*/ 1388370 h 2777524"/>
              <a:gd name="connsiteX51" fmla="*/ 1062645 w 2113180"/>
              <a:gd name="connsiteY51" fmla="*/ 551693 h 2777524"/>
              <a:gd name="connsiteX52" fmla="*/ 1317733 w 2113180"/>
              <a:gd name="connsiteY52" fmla="*/ 551693 h 2777524"/>
              <a:gd name="connsiteX53" fmla="*/ 1317733 w 2113180"/>
              <a:gd name="connsiteY53" fmla="*/ 830587 h 2777524"/>
              <a:gd name="connsiteX54" fmla="*/ 1584931 w 2113180"/>
              <a:gd name="connsiteY54" fmla="*/ 830587 h 2777524"/>
              <a:gd name="connsiteX55" fmla="*/ 1584931 w 2113180"/>
              <a:gd name="connsiteY55" fmla="*/ 551693 h 2777524"/>
              <a:gd name="connsiteX56" fmla="*/ 1845982 w 2113180"/>
              <a:gd name="connsiteY56" fmla="*/ 551693 h 2777524"/>
              <a:gd name="connsiteX57" fmla="*/ 1845982 w 2113180"/>
              <a:gd name="connsiteY57" fmla="*/ 830587 h 2777524"/>
              <a:gd name="connsiteX58" fmla="*/ 2113180 w 2113180"/>
              <a:gd name="connsiteY58" fmla="*/ 830587 h 2777524"/>
              <a:gd name="connsiteX59" fmla="*/ 2113180 w 2113180"/>
              <a:gd name="connsiteY59" fmla="*/ 1109477 h 2777524"/>
              <a:gd name="connsiteX60" fmla="*/ 1845982 w 2113180"/>
              <a:gd name="connsiteY60" fmla="*/ 1109477 h 2777524"/>
              <a:gd name="connsiteX61" fmla="*/ 1845982 w 2113180"/>
              <a:gd name="connsiteY61" fmla="*/ 1388369 h 2777524"/>
              <a:gd name="connsiteX62" fmla="*/ 1845982 w 2113180"/>
              <a:gd name="connsiteY62" fmla="*/ 1388370 h 2777524"/>
              <a:gd name="connsiteX63" fmla="*/ 1584931 w 2113180"/>
              <a:gd name="connsiteY63" fmla="*/ 1388370 h 2777524"/>
              <a:gd name="connsiteX64" fmla="*/ 1323695 w 2113180"/>
              <a:gd name="connsiteY64" fmla="*/ 1388370 h 2777524"/>
              <a:gd name="connsiteX65" fmla="*/ 1323695 w 2113180"/>
              <a:gd name="connsiteY65" fmla="*/ 1109478 h 2777524"/>
              <a:gd name="connsiteX66" fmla="*/ 1062645 w 2113180"/>
              <a:gd name="connsiteY66" fmla="*/ 1109478 h 2777524"/>
              <a:gd name="connsiteX67" fmla="*/ 1062645 w 2113180"/>
              <a:gd name="connsiteY67" fmla="*/ 830587 h 2777524"/>
              <a:gd name="connsiteX68" fmla="*/ 1062645 w 2113180"/>
              <a:gd name="connsiteY68" fmla="*/ 830585 h 2777524"/>
              <a:gd name="connsiteX69" fmla="*/ 534396 w 2113180"/>
              <a:gd name="connsiteY69" fmla="*/ 551693 h 2777524"/>
              <a:gd name="connsiteX70" fmla="*/ 795447 w 2113180"/>
              <a:gd name="connsiteY70" fmla="*/ 551693 h 2777524"/>
              <a:gd name="connsiteX71" fmla="*/ 795447 w 2113180"/>
              <a:gd name="connsiteY71" fmla="*/ 830585 h 2777524"/>
              <a:gd name="connsiteX72" fmla="*/ 534396 w 2113180"/>
              <a:gd name="connsiteY72" fmla="*/ 830585 h 2777524"/>
              <a:gd name="connsiteX73" fmla="*/ 0 w 2113180"/>
              <a:gd name="connsiteY73" fmla="*/ 551693 h 2777524"/>
              <a:gd name="connsiteX74" fmla="*/ 267198 w 2113180"/>
              <a:gd name="connsiteY74" fmla="*/ 551693 h 2777524"/>
              <a:gd name="connsiteX75" fmla="*/ 267198 w 2113180"/>
              <a:gd name="connsiteY75" fmla="*/ 830585 h 2777524"/>
              <a:gd name="connsiteX76" fmla="*/ 0 w 2113180"/>
              <a:gd name="connsiteY76" fmla="*/ 830585 h 2777524"/>
              <a:gd name="connsiteX77" fmla="*/ 1584931 w 2113180"/>
              <a:gd name="connsiteY77" fmla="*/ 0 h 2777524"/>
              <a:gd name="connsiteX78" fmla="*/ 2113180 w 2113180"/>
              <a:gd name="connsiteY78" fmla="*/ 0 h 2777524"/>
              <a:gd name="connsiteX79" fmla="*/ 2113180 w 2113180"/>
              <a:gd name="connsiteY79" fmla="*/ 272799 h 2777524"/>
              <a:gd name="connsiteX80" fmla="*/ 1852129 w 2113180"/>
              <a:gd name="connsiteY80" fmla="*/ 272799 h 2777524"/>
              <a:gd name="connsiteX81" fmla="*/ 1845982 w 2113180"/>
              <a:gd name="connsiteY81" fmla="*/ 272799 h 2777524"/>
              <a:gd name="connsiteX82" fmla="*/ 1584931 w 2113180"/>
              <a:gd name="connsiteY82" fmla="*/ 272799 h 2777524"/>
              <a:gd name="connsiteX83" fmla="*/ 795447 w 2113180"/>
              <a:gd name="connsiteY83" fmla="*/ 0 h 2777524"/>
              <a:gd name="connsiteX84" fmla="*/ 1317733 w 2113180"/>
              <a:gd name="connsiteY84" fmla="*/ 0 h 2777524"/>
              <a:gd name="connsiteX85" fmla="*/ 1317733 w 2113180"/>
              <a:gd name="connsiteY85" fmla="*/ 272799 h 2777524"/>
              <a:gd name="connsiteX86" fmla="*/ 1062645 w 2113180"/>
              <a:gd name="connsiteY86" fmla="*/ 272799 h 2777524"/>
              <a:gd name="connsiteX87" fmla="*/ 1056497 w 2113180"/>
              <a:gd name="connsiteY87" fmla="*/ 272799 h 2777524"/>
              <a:gd name="connsiteX88" fmla="*/ 795447 w 2113180"/>
              <a:gd name="connsiteY88" fmla="*/ 272799 h 2777524"/>
              <a:gd name="connsiteX89" fmla="*/ 0 w 2113180"/>
              <a:gd name="connsiteY89" fmla="*/ 0 h 2777524"/>
              <a:gd name="connsiteX90" fmla="*/ 528249 w 2113180"/>
              <a:gd name="connsiteY90" fmla="*/ 0 h 2777524"/>
              <a:gd name="connsiteX91" fmla="*/ 528249 w 2113180"/>
              <a:gd name="connsiteY91" fmla="*/ 272799 h 2777524"/>
              <a:gd name="connsiteX92" fmla="*/ 267198 w 2113180"/>
              <a:gd name="connsiteY92" fmla="*/ 272799 h 2777524"/>
              <a:gd name="connsiteX93" fmla="*/ 0 w 2113180"/>
              <a:gd name="connsiteY93" fmla="*/ 272799 h 277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113180" h="2777524">
                <a:moveTo>
                  <a:pt x="534396" y="2225047"/>
                </a:moveTo>
                <a:lnTo>
                  <a:pt x="795447" y="2225047"/>
                </a:lnTo>
                <a:lnTo>
                  <a:pt x="1056497" y="2225047"/>
                </a:lnTo>
                <a:lnTo>
                  <a:pt x="1056497" y="2503928"/>
                </a:lnTo>
                <a:lnTo>
                  <a:pt x="1056497" y="2503929"/>
                </a:lnTo>
                <a:lnTo>
                  <a:pt x="795447" y="2503929"/>
                </a:lnTo>
                <a:lnTo>
                  <a:pt x="795447" y="2777524"/>
                </a:lnTo>
                <a:lnTo>
                  <a:pt x="0" y="2777524"/>
                </a:lnTo>
                <a:lnTo>
                  <a:pt x="0" y="2503937"/>
                </a:lnTo>
                <a:lnTo>
                  <a:pt x="267198" y="2503937"/>
                </a:lnTo>
                <a:lnTo>
                  <a:pt x="534396" y="2503937"/>
                </a:lnTo>
                <a:close/>
                <a:moveTo>
                  <a:pt x="1852129" y="2225043"/>
                </a:moveTo>
                <a:lnTo>
                  <a:pt x="2113180" y="2225043"/>
                </a:lnTo>
                <a:lnTo>
                  <a:pt x="2113180" y="2503924"/>
                </a:lnTo>
                <a:lnTo>
                  <a:pt x="1845982" y="2503924"/>
                </a:lnTo>
                <a:lnTo>
                  <a:pt x="1845982" y="2777524"/>
                </a:lnTo>
                <a:lnTo>
                  <a:pt x="1323695" y="2777524"/>
                </a:lnTo>
                <a:lnTo>
                  <a:pt x="1323695" y="2503937"/>
                </a:lnTo>
                <a:lnTo>
                  <a:pt x="1584931" y="2503937"/>
                </a:lnTo>
                <a:lnTo>
                  <a:pt x="1584931" y="2225047"/>
                </a:lnTo>
                <a:lnTo>
                  <a:pt x="1852129" y="2225047"/>
                </a:lnTo>
                <a:close/>
                <a:moveTo>
                  <a:pt x="1062645" y="1946156"/>
                </a:moveTo>
                <a:lnTo>
                  <a:pt x="1317733" y="1946156"/>
                </a:lnTo>
                <a:lnTo>
                  <a:pt x="1323695" y="1946156"/>
                </a:lnTo>
                <a:lnTo>
                  <a:pt x="1584931" y="1946156"/>
                </a:lnTo>
                <a:lnTo>
                  <a:pt x="1584931" y="2225044"/>
                </a:lnTo>
                <a:lnTo>
                  <a:pt x="1323695" y="2225044"/>
                </a:lnTo>
                <a:lnTo>
                  <a:pt x="1317733" y="2225044"/>
                </a:lnTo>
                <a:lnTo>
                  <a:pt x="1062645" y="2225044"/>
                </a:lnTo>
                <a:close/>
                <a:moveTo>
                  <a:pt x="0" y="1946156"/>
                </a:moveTo>
                <a:lnTo>
                  <a:pt x="267198" y="1946156"/>
                </a:lnTo>
                <a:lnTo>
                  <a:pt x="528249" y="1946156"/>
                </a:lnTo>
                <a:lnTo>
                  <a:pt x="528249" y="2225044"/>
                </a:lnTo>
                <a:lnTo>
                  <a:pt x="267198" y="2225044"/>
                </a:lnTo>
                <a:lnTo>
                  <a:pt x="0" y="2225044"/>
                </a:lnTo>
                <a:close/>
                <a:moveTo>
                  <a:pt x="1062645" y="1388372"/>
                </a:moveTo>
                <a:lnTo>
                  <a:pt x="1317733" y="1388372"/>
                </a:lnTo>
                <a:lnTo>
                  <a:pt x="1317733" y="1667262"/>
                </a:lnTo>
                <a:lnTo>
                  <a:pt x="1062645" y="1667262"/>
                </a:lnTo>
                <a:close/>
                <a:moveTo>
                  <a:pt x="0" y="1388372"/>
                </a:moveTo>
                <a:lnTo>
                  <a:pt x="267198" y="1388372"/>
                </a:lnTo>
                <a:lnTo>
                  <a:pt x="267198" y="1667262"/>
                </a:lnTo>
                <a:lnTo>
                  <a:pt x="0" y="1667262"/>
                </a:lnTo>
                <a:close/>
                <a:moveTo>
                  <a:pt x="267198" y="1109479"/>
                </a:moveTo>
                <a:lnTo>
                  <a:pt x="528249" y="1109479"/>
                </a:lnTo>
                <a:lnTo>
                  <a:pt x="534396" y="1109479"/>
                </a:lnTo>
                <a:lnTo>
                  <a:pt x="795447" y="1109479"/>
                </a:lnTo>
                <a:lnTo>
                  <a:pt x="795447" y="1388370"/>
                </a:lnTo>
                <a:lnTo>
                  <a:pt x="534396" y="1388370"/>
                </a:lnTo>
                <a:lnTo>
                  <a:pt x="528249" y="1388370"/>
                </a:lnTo>
                <a:lnTo>
                  <a:pt x="267198" y="1388370"/>
                </a:lnTo>
                <a:close/>
                <a:moveTo>
                  <a:pt x="1062645" y="551693"/>
                </a:moveTo>
                <a:lnTo>
                  <a:pt x="1317733" y="551693"/>
                </a:lnTo>
                <a:lnTo>
                  <a:pt x="1317733" y="830587"/>
                </a:lnTo>
                <a:lnTo>
                  <a:pt x="1584931" y="830587"/>
                </a:lnTo>
                <a:lnTo>
                  <a:pt x="1584931" y="551693"/>
                </a:lnTo>
                <a:lnTo>
                  <a:pt x="1845982" y="551693"/>
                </a:lnTo>
                <a:lnTo>
                  <a:pt x="1845982" y="830587"/>
                </a:lnTo>
                <a:lnTo>
                  <a:pt x="2113180" y="830587"/>
                </a:lnTo>
                <a:lnTo>
                  <a:pt x="2113180" y="1109477"/>
                </a:lnTo>
                <a:lnTo>
                  <a:pt x="1845982" y="1109477"/>
                </a:lnTo>
                <a:lnTo>
                  <a:pt x="1845982" y="1388369"/>
                </a:lnTo>
                <a:lnTo>
                  <a:pt x="1845982" y="1388370"/>
                </a:lnTo>
                <a:lnTo>
                  <a:pt x="1584931" y="1388370"/>
                </a:lnTo>
                <a:lnTo>
                  <a:pt x="1323695" y="1388370"/>
                </a:lnTo>
                <a:lnTo>
                  <a:pt x="1323695" y="1109478"/>
                </a:lnTo>
                <a:lnTo>
                  <a:pt x="1062645" y="1109478"/>
                </a:lnTo>
                <a:lnTo>
                  <a:pt x="1062645" y="830587"/>
                </a:lnTo>
                <a:lnTo>
                  <a:pt x="1062645" y="830585"/>
                </a:lnTo>
                <a:close/>
                <a:moveTo>
                  <a:pt x="534396" y="551693"/>
                </a:moveTo>
                <a:lnTo>
                  <a:pt x="795447" y="551693"/>
                </a:lnTo>
                <a:lnTo>
                  <a:pt x="795447" y="830585"/>
                </a:lnTo>
                <a:lnTo>
                  <a:pt x="534396" y="830585"/>
                </a:lnTo>
                <a:close/>
                <a:moveTo>
                  <a:pt x="0" y="551693"/>
                </a:moveTo>
                <a:lnTo>
                  <a:pt x="267198" y="551693"/>
                </a:lnTo>
                <a:lnTo>
                  <a:pt x="267198" y="830585"/>
                </a:lnTo>
                <a:lnTo>
                  <a:pt x="0" y="830585"/>
                </a:lnTo>
                <a:close/>
                <a:moveTo>
                  <a:pt x="1584931" y="0"/>
                </a:moveTo>
                <a:lnTo>
                  <a:pt x="2113180" y="0"/>
                </a:lnTo>
                <a:lnTo>
                  <a:pt x="2113180" y="272799"/>
                </a:lnTo>
                <a:lnTo>
                  <a:pt x="1852129" y="272799"/>
                </a:lnTo>
                <a:lnTo>
                  <a:pt x="1845982" y="272799"/>
                </a:lnTo>
                <a:lnTo>
                  <a:pt x="1584931" y="272799"/>
                </a:lnTo>
                <a:close/>
                <a:moveTo>
                  <a:pt x="795447" y="0"/>
                </a:moveTo>
                <a:lnTo>
                  <a:pt x="1317733" y="0"/>
                </a:lnTo>
                <a:lnTo>
                  <a:pt x="1317733" y="272799"/>
                </a:lnTo>
                <a:lnTo>
                  <a:pt x="1062645" y="272799"/>
                </a:lnTo>
                <a:lnTo>
                  <a:pt x="1056497" y="272799"/>
                </a:lnTo>
                <a:lnTo>
                  <a:pt x="795447" y="272799"/>
                </a:lnTo>
                <a:close/>
                <a:moveTo>
                  <a:pt x="0" y="0"/>
                </a:moveTo>
                <a:lnTo>
                  <a:pt x="528249" y="0"/>
                </a:lnTo>
                <a:lnTo>
                  <a:pt x="528249" y="272799"/>
                </a:lnTo>
                <a:lnTo>
                  <a:pt x="267198" y="272799"/>
                </a:lnTo>
                <a:lnTo>
                  <a:pt x="0" y="272799"/>
                </a:lnTo>
                <a:close/>
              </a:path>
            </a:pathLst>
          </a:custGeom>
          <a:solidFill>
            <a:srgbClr val="FF0000">
              <a:alpha val="70000"/>
            </a:srgbClr>
          </a:solidFill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B2D405F1-0D8D-433A-9191-9FB97A322E18}"/>
              </a:ext>
            </a:extLst>
          </p:cNvPr>
          <p:cNvSpPr txBox="1"/>
          <p:nvPr/>
        </p:nvSpPr>
        <p:spPr>
          <a:xfrm>
            <a:off x="5138247" y="3950875"/>
            <a:ext cx="178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Course A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EC30759B-8786-49B6-BB01-844305B741BF}"/>
              </a:ext>
            </a:extLst>
          </p:cNvPr>
          <p:cNvSpPr txBox="1"/>
          <p:nvPr/>
        </p:nvSpPr>
        <p:spPr>
          <a:xfrm>
            <a:off x="7373150" y="3950875"/>
            <a:ext cx="178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Course B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B65F7F97-4895-4EE2-95E3-53EE579C345F}"/>
              </a:ext>
            </a:extLst>
          </p:cNvPr>
          <p:cNvSpPr txBox="1"/>
          <p:nvPr/>
        </p:nvSpPr>
        <p:spPr>
          <a:xfrm>
            <a:off x="9587814" y="3950875"/>
            <a:ext cx="178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Course C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4697A324-CD0E-4258-A4BF-3ABC62FB2CF2}"/>
              </a:ext>
            </a:extLst>
          </p:cNvPr>
          <p:cNvSpPr txBox="1"/>
          <p:nvPr/>
        </p:nvSpPr>
        <p:spPr>
          <a:xfrm>
            <a:off x="4595403" y="3203146"/>
            <a:ext cx="1629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Depart-level</a:t>
            </a:r>
          </a:p>
          <a:p>
            <a:pPr algn="ctr"/>
            <a:r>
              <a:rPr lang="en-US" sz="1600" dirty="0"/>
              <a:t>Time-Room Filter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416F44BD-111F-49F2-9535-66CAD88AFF54}"/>
              </a:ext>
            </a:extLst>
          </p:cNvPr>
          <p:cNvSpPr txBox="1"/>
          <p:nvPr/>
        </p:nvSpPr>
        <p:spPr>
          <a:xfrm>
            <a:off x="6466316" y="3203146"/>
            <a:ext cx="1629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Course A</a:t>
            </a:r>
          </a:p>
          <a:p>
            <a:pPr algn="ctr"/>
            <a:r>
              <a:rPr lang="en-US" sz="1600" dirty="0"/>
              <a:t>Time-Room Filter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A5C592F2-95E6-40C5-954B-5D73AAE6DBC4}"/>
              </a:ext>
            </a:extLst>
          </p:cNvPr>
          <p:cNvSpPr txBox="1"/>
          <p:nvPr/>
        </p:nvSpPr>
        <p:spPr>
          <a:xfrm>
            <a:off x="8337228" y="3203146"/>
            <a:ext cx="1629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Course B</a:t>
            </a:r>
          </a:p>
          <a:p>
            <a:pPr algn="ctr"/>
            <a:r>
              <a:rPr lang="en-US" sz="1600" dirty="0"/>
              <a:t>Time-Room Filter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C1BD3A84-2530-47BA-9C46-9E0EAD318EFC}"/>
              </a:ext>
            </a:extLst>
          </p:cNvPr>
          <p:cNvSpPr txBox="1"/>
          <p:nvPr/>
        </p:nvSpPr>
        <p:spPr>
          <a:xfrm>
            <a:off x="10208140" y="3203146"/>
            <a:ext cx="1629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Course C</a:t>
            </a:r>
          </a:p>
          <a:p>
            <a:pPr algn="ctr"/>
            <a:r>
              <a:rPr lang="en-US" sz="1600" dirty="0"/>
              <a:t>Time-Room Filter</a:t>
            </a: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644E3810-D069-40BC-BE82-C5C75FAFBAD4}"/>
              </a:ext>
            </a:extLst>
          </p:cNvPr>
          <p:cNvSpPr/>
          <p:nvPr/>
        </p:nvSpPr>
        <p:spPr>
          <a:xfrm>
            <a:off x="4595403" y="1110836"/>
            <a:ext cx="1629017" cy="2141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C78F0FFB-1656-4DE6-BF60-C0B85C313233}"/>
              </a:ext>
            </a:extLst>
          </p:cNvPr>
          <p:cNvSpPr/>
          <p:nvPr/>
        </p:nvSpPr>
        <p:spPr>
          <a:xfrm>
            <a:off x="6472815" y="1110836"/>
            <a:ext cx="1629017" cy="2141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>
            <a:extLst>
              <a:ext uri="{FF2B5EF4-FFF2-40B4-BE49-F238E27FC236}">
                <a16:creationId xmlns:a16="http://schemas.microsoft.com/office/drawing/2014/main" id="{1F81EC2D-1268-46E2-B64D-E31240E59B1B}"/>
              </a:ext>
            </a:extLst>
          </p:cNvPr>
          <p:cNvSpPr/>
          <p:nvPr/>
        </p:nvSpPr>
        <p:spPr>
          <a:xfrm>
            <a:off x="8331380" y="1110836"/>
            <a:ext cx="1629017" cy="2141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Rectangle 698">
            <a:extLst>
              <a:ext uri="{FF2B5EF4-FFF2-40B4-BE49-F238E27FC236}">
                <a16:creationId xmlns:a16="http://schemas.microsoft.com/office/drawing/2014/main" id="{240BC4DA-5223-4E35-BCC0-292FFB03956B}"/>
              </a:ext>
            </a:extLst>
          </p:cNvPr>
          <p:cNvSpPr/>
          <p:nvPr/>
        </p:nvSpPr>
        <p:spPr>
          <a:xfrm>
            <a:off x="10213272" y="1110836"/>
            <a:ext cx="1629017" cy="2141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E8249D-817F-418D-91AB-C495868AE0BB}"/>
              </a:ext>
            </a:extLst>
          </p:cNvPr>
          <p:cNvSpPr txBox="1"/>
          <p:nvPr/>
        </p:nvSpPr>
        <p:spPr>
          <a:xfrm>
            <a:off x="751113" y="420751"/>
            <a:ext cx="8998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Time &amp; Room availabilities function as filters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A65318-1E1D-4D1D-BD12-EA583F48603F}"/>
              </a:ext>
            </a:extLst>
          </p:cNvPr>
          <p:cNvSpPr txBox="1"/>
          <p:nvPr/>
        </p:nvSpPr>
        <p:spPr>
          <a:xfrm>
            <a:off x="981299" y="1026124"/>
            <a:ext cx="3030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Room reserved for non-teaching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Room reserved for certain courses</a:t>
            </a:r>
          </a:p>
          <a:p>
            <a:r>
              <a:rPr lang="en-US" sz="1600" dirty="0"/>
              <a:t>     Room capacity </a:t>
            </a:r>
          </a:p>
          <a:p>
            <a:r>
              <a:rPr lang="en-US" sz="1600" dirty="0"/>
              <a:t>     Room features</a:t>
            </a:r>
          </a:p>
          <a:p>
            <a:r>
              <a:rPr lang="en-US" sz="1600" dirty="0"/>
              <a:t>     Professor time availabilities</a:t>
            </a:r>
          </a:p>
        </p:txBody>
      </p:sp>
    </p:spTree>
    <p:extLst>
      <p:ext uri="{BB962C8B-B14F-4D97-AF65-F5344CB8AC3E}">
        <p14:creationId xmlns:p14="http://schemas.microsoft.com/office/powerpoint/2010/main" val="19739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D103F175-7075-44B3-865F-2976AA847C55}"/>
              </a:ext>
            </a:extLst>
          </p:cNvPr>
          <p:cNvSpPr/>
          <p:nvPr/>
        </p:nvSpPr>
        <p:spPr>
          <a:xfrm>
            <a:off x="2154020" y="2566977"/>
            <a:ext cx="2113180" cy="2777524"/>
          </a:xfrm>
          <a:prstGeom prst="rect">
            <a:avLst/>
          </a:prstGeom>
          <a:solidFill>
            <a:schemeClr val="bg1">
              <a:alpha val="7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id="{1D91DEB4-E5B3-443F-BFF5-84A3D1FC34E8}"/>
              </a:ext>
            </a:extLst>
          </p:cNvPr>
          <p:cNvSpPr/>
          <p:nvPr/>
        </p:nvSpPr>
        <p:spPr>
          <a:xfrm>
            <a:off x="726389" y="5347593"/>
            <a:ext cx="3540811" cy="706749"/>
          </a:xfrm>
          <a:prstGeom prst="parallelogram">
            <a:avLst>
              <a:gd name="adj" fmla="val 200813"/>
            </a:avLst>
          </a:prstGeom>
          <a:solidFill>
            <a:schemeClr val="bg1">
              <a:alpha val="7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Parallelogram 116">
            <a:extLst>
              <a:ext uri="{FF2B5EF4-FFF2-40B4-BE49-F238E27FC236}">
                <a16:creationId xmlns:a16="http://schemas.microsoft.com/office/drawing/2014/main" id="{6A1960FA-8DD6-49C4-826A-6D5D787A950B}"/>
              </a:ext>
            </a:extLst>
          </p:cNvPr>
          <p:cNvSpPr/>
          <p:nvPr/>
        </p:nvSpPr>
        <p:spPr>
          <a:xfrm rot="5400000" flipH="1">
            <a:off x="-305465" y="3606562"/>
            <a:ext cx="3484273" cy="1420564"/>
          </a:xfrm>
          <a:prstGeom prst="parallelogram">
            <a:avLst>
              <a:gd name="adj" fmla="val 49813"/>
            </a:avLst>
          </a:prstGeom>
          <a:solidFill>
            <a:schemeClr val="bg1">
              <a:alpha val="7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B0FC8E9-B734-49C9-914C-98978710B0D9}"/>
              </a:ext>
            </a:extLst>
          </p:cNvPr>
          <p:cNvSpPr txBox="1"/>
          <p:nvPr/>
        </p:nvSpPr>
        <p:spPr>
          <a:xfrm>
            <a:off x="726389" y="6063812"/>
            <a:ext cx="159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slots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C562A2-8D50-48E6-B9F7-D5ABD0C45A5F}"/>
              </a:ext>
            </a:extLst>
          </p:cNvPr>
          <p:cNvSpPr txBox="1"/>
          <p:nvPr/>
        </p:nvSpPr>
        <p:spPr>
          <a:xfrm rot="16200000">
            <a:off x="-245279" y="5079671"/>
            <a:ext cx="158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Room slots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7CCECEC-0F88-4401-B442-758E198C8CA7}"/>
              </a:ext>
            </a:extLst>
          </p:cNvPr>
          <p:cNvSpPr txBox="1"/>
          <p:nvPr/>
        </p:nvSpPr>
        <p:spPr>
          <a:xfrm rot="19997390">
            <a:off x="583480" y="2648829"/>
            <a:ext cx="1337301" cy="299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812601E-34B2-4054-83D3-D478AFE25B5D}"/>
              </a:ext>
            </a:extLst>
          </p:cNvPr>
          <p:cNvGrpSpPr/>
          <p:nvPr/>
        </p:nvGrpSpPr>
        <p:grpSpPr>
          <a:xfrm>
            <a:off x="1743298" y="2674829"/>
            <a:ext cx="2314161" cy="2878016"/>
            <a:chOff x="6096000" y="1442356"/>
            <a:chExt cx="2851514" cy="3546295"/>
          </a:xfrm>
          <a:solidFill>
            <a:schemeClr val="accent5">
              <a:lumMod val="20000"/>
              <a:lumOff val="80000"/>
              <a:alpha val="70000"/>
            </a:schemeClr>
          </a:solidFill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48D2FD6-D534-4ACA-9075-42BD8073E655}"/>
                </a:ext>
              </a:extLst>
            </p:cNvPr>
            <p:cNvSpPr/>
            <p:nvPr/>
          </p:nvSpPr>
          <p:spPr>
            <a:xfrm>
              <a:off x="6343650" y="14480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Parallelogram 122">
              <a:extLst>
                <a:ext uri="{FF2B5EF4-FFF2-40B4-BE49-F238E27FC236}">
                  <a16:creationId xmlns:a16="http://schemas.microsoft.com/office/drawing/2014/main" id="{0DDECEF0-0E3B-43E1-B05E-D1BB89069B8C}"/>
                </a:ext>
              </a:extLst>
            </p:cNvPr>
            <p:cNvSpPr/>
            <p:nvPr/>
          </p:nvSpPr>
          <p:spPr>
            <a:xfrm rot="5400000" flipH="1">
              <a:off x="4452909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Parallelogram 123">
              <a:extLst>
                <a:ext uri="{FF2B5EF4-FFF2-40B4-BE49-F238E27FC236}">
                  <a16:creationId xmlns:a16="http://schemas.microsoft.com/office/drawing/2014/main" id="{13178BFB-856A-40BB-A70F-6CD78201E244}"/>
                </a:ext>
              </a:extLst>
            </p:cNvPr>
            <p:cNvSpPr/>
            <p:nvPr/>
          </p:nvSpPr>
          <p:spPr>
            <a:xfrm>
              <a:off x="6096000" y="4862920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D741D42-52AE-4597-9D35-6563B35EE91F}"/>
                </a:ext>
              </a:extLst>
            </p:cNvPr>
            <p:cNvSpPr/>
            <p:nvPr/>
          </p:nvSpPr>
          <p:spPr>
            <a:xfrm>
              <a:off x="6096000" y="15623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Parallelogram 125">
              <a:extLst>
                <a:ext uri="{FF2B5EF4-FFF2-40B4-BE49-F238E27FC236}">
                  <a16:creationId xmlns:a16="http://schemas.microsoft.com/office/drawing/2014/main" id="{E8C0408F-976F-4A45-8B77-E9ED5537CEF2}"/>
                </a:ext>
              </a:extLst>
            </p:cNvPr>
            <p:cNvSpPr/>
            <p:nvPr/>
          </p:nvSpPr>
          <p:spPr>
            <a:xfrm rot="5400000" flipH="1">
              <a:off x="7055304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Parallelogram 126">
              <a:extLst>
                <a:ext uri="{FF2B5EF4-FFF2-40B4-BE49-F238E27FC236}">
                  <a16:creationId xmlns:a16="http://schemas.microsoft.com/office/drawing/2014/main" id="{81AA49F8-13EB-4BF5-9231-18D10900059D}"/>
                </a:ext>
              </a:extLst>
            </p:cNvPr>
            <p:cNvSpPr/>
            <p:nvPr/>
          </p:nvSpPr>
          <p:spPr>
            <a:xfrm>
              <a:off x="6096000" y="1442356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F9FFA59-6770-4E57-84A3-F72DF3E87222}"/>
              </a:ext>
            </a:extLst>
          </p:cNvPr>
          <p:cNvGrpSpPr/>
          <p:nvPr/>
        </p:nvGrpSpPr>
        <p:grpSpPr>
          <a:xfrm>
            <a:off x="981298" y="3065354"/>
            <a:ext cx="2314161" cy="2878016"/>
            <a:chOff x="6096000" y="1442356"/>
            <a:chExt cx="2851514" cy="3546295"/>
          </a:xfrm>
          <a:solidFill>
            <a:schemeClr val="accent2">
              <a:lumMod val="20000"/>
              <a:lumOff val="80000"/>
              <a:alpha val="70000"/>
            </a:schemeClr>
          </a:solidFill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DBAC2D7-9FBA-49AE-913A-8F6A9679AC18}"/>
                </a:ext>
              </a:extLst>
            </p:cNvPr>
            <p:cNvSpPr/>
            <p:nvPr/>
          </p:nvSpPr>
          <p:spPr>
            <a:xfrm>
              <a:off x="6343650" y="14480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Parallelogram 136">
              <a:extLst>
                <a:ext uri="{FF2B5EF4-FFF2-40B4-BE49-F238E27FC236}">
                  <a16:creationId xmlns:a16="http://schemas.microsoft.com/office/drawing/2014/main" id="{C70C2EFB-283E-4CC4-A9E1-C1ADCC5179ED}"/>
                </a:ext>
              </a:extLst>
            </p:cNvPr>
            <p:cNvSpPr/>
            <p:nvPr/>
          </p:nvSpPr>
          <p:spPr>
            <a:xfrm rot="5400000" flipH="1">
              <a:off x="4452909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Parallelogram 137">
              <a:extLst>
                <a:ext uri="{FF2B5EF4-FFF2-40B4-BE49-F238E27FC236}">
                  <a16:creationId xmlns:a16="http://schemas.microsoft.com/office/drawing/2014/main" id="{7A114054-4824-4244-89CB-E201478DF9DE}"/>
                </a:ext>
              </a:extLst>
            </p:cNvPr>
            <p:cNvSpPr/>
            <p:nvPr/>
          </p:nvSpPr>
          <p:spPr>
            <a:xfrm>
              <a:off x="6096000" y="4862920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3B0222D-5890-4B90-9E9C-9D77062C743C}"/>
                </a:ext>
              </a:extLst>
            </p:cNvPr>
            <p:cNvSpPr/>
            <p:nvPr/>
          </p:nvSpPr>
          <p:spPr>
            <a:xfrm>
              <a:off x="6096000" y="1562372"/>
              <a:ext cx="2603864" cy="3422469"/>
            </a:xfrm>
            <a:prstGeom prst="rect">
              <a:avLst/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Parallelogram 139">
              <a:extLst>
                <a:ext uri="{FF2B5EF4-FFF2-40B4-BE49-F238E27FC236}">
                  <a16:creationId xmlns:a16="http://schemas.microsoft.com/office/drawing/2014/main" id="{273C504D-F424-4690-A98D-7FC32507348D}"/>
                </a:ext>
              </a:extLst>
            </p:cNvPr>
            <p:cNvSpPr/>
            <p:nvPr/>
          </p:nvSpPr>
          <p:spPr>
            <a:xfrm rot="5400000" flipH="1">
              <a:off x="7055304" y="3092631"/>
              <a:ext cx="3536769" cy="247650"/>
            </a:xfrm>
            <a:prstGeom prst="parallelogram">
              <a:avLst>
                <a:gd name="adj" fmla="val 49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Parallelogram 160">
              <a:extLst>
                <a:ext uri="{FF2B5EF4-FFF2-40B4-BE49-F238E27FC236}">
                  <a16:creationId xmlns:a16="http://schemas.microsoft.com/office/drawing/2014/main" id="{5A32C55D-0AC0-4773-89B4-83AE44C62749}"/>
                </a:ext>
              </a:extLst>
            </p:cNvPr>
            <p:cNvSpPr/>
            <p:nvPr/>
          </p:nvSpPr>
          <p:spPr>
            <a:xfrm>
              <a:off x="6096000" y="1442356"/>
              <a:ext cx="2851514" cy="125731"/>
            </a:xfrm>
            <a:prstGeom prst="parallelogram">
              <a:avLst>
                <a:gd name="adj" fmla="val 200813"/>
              </a:avLst>
            </a:prstGeom>
            <a:grp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17D4B8C-8213-4264-BBE9-46AFF6D37DC9}"/>
              </a:ext>
            </a:extLst>
          </p:cNvPr>
          <p:cNvSpPr/>
          <p:nvPr/>
        </p:nvSpPr>
        <p:spPr>
          <a:xfrm>
            <a:off x="726389" y="3281456"/>
            <a:ext cx="2113180" cy="2777524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Parallelogram 162">
            <a:extLst>
              <a:ext uri="{FF2B5EF4-FFF2-40B4-BE49-F238E27FC236}">
                <a16:creationId xmlns:a16="http://schemas.microsoft.com/office/drawing/2014/main" id="{B477F965-9947-402E-8B52-CF4F4F0E8720}"/>
              </a:ext>
            </a:extLst>
          </p:cNvPr>
          <p:cNvSpPr/>
          <p:nvPr/>
        </p:nvSpPr>
        <p:spPr>
          <a:xfrm>
            <a:off x="726389" y="2574707"/>
            <a:ext cx="3540811" cy="706749"/>
          </a:xfrm>
          <a:prstGeom prst="parallelogram">
            <a:avLst>
              <a:gd name="adj" fmla="val 200813"/>
            </a:avLst>
          </a:prstGeom>
          <a:solidFill>
            <a:schemeClr val="bg1">
              <a:alpha val="5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Parallelogram 166">
            <a:extLst>
              <a:ext uri="{FF2B5EF4-FFF2-40B4-BE49-F238E27FC236}">
                <a16:creationId xmlns:a16="http://schemas.microsoft.com/office/drawing/2014/main" id="{B9D382C0-0DE7-4D3D-A4E4-6E1DE6B892DA}"/>
              </a:ext>
            </a:extLst>
          </p:cNvPr>
          <p:cNvSpPr/>
          <p:nvPr/>
        </p:nvSpPr>
        <p:spPr>
          <a:xfrm rot="5400000" flipH="1">
            <a:off x="1814781" y="3606561"/>
            <a:ext cx="3484273" cy="1420564"/>
          </a:xfrm>
          <a:prstGeom prst="parallelogram">
            <a:avLst>
              <a:gd name="adj" fmla="val 49813"/>
            </a:avLst>
          </a:prstGeom>
          <a:solidFill>
            <a:schemeClr val="bg1">
              <a:alpha val="50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ACE24F-F43E-42F2-AF0D-C83749B802BB}"/>
              </a:ext>
            </a:extLst>
          </p:cNvPr>
          <p:cNvGrpSpPr/>
          <p:nvPr/>
        </p:nvGrpSpPr>
        <p:grpSpPr>
          <a:xfrm>
            <a:off x="4853068" y="1066676"/>
            <a:ext cx="1784959" cy="2566409"/>
            <a:chOff x="5146609" y="643581"/>
            <a:chExt cx="1784959" cy="2566409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A181DDE-7909-4F29-A6A3-FCBEED6F32D3}"/>
                </a:ext>
              </a:extLst>
            </p:cNvPr>
            <p:cNvGrpSpPr/>
            <p:nvPr/>
          </p:nvGrpSpPr>
          <p:grpSpPr>
            <a:xfrm>
              <a:off x="5146611" y="990120"/>
              <a:ext cx="1784957" cy="2219870"/>
              <a:chOff x="6096000" y="1442356"/>
              <a:chExt cx="2851514" cy="3546295"/>
            </a:xfrm>
            <a:solidFill>
              <a:schemeClr val="accent2">
                <a:lumMod val="20000"/>
                <a:lumOff val="80000"/>
                <a:alpha val="70000"/>
              </a:schemeClr>
            </a:solidFill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0F5D8F54-B6C9-4B5F-9FF9-A6C10382BC47}"/>
                  </a:ext>
                </a:extLst>
              </p:cNvPr>
              <p:cNvSpPr/>
              <p:nvPr/>
            </p:nvSpPr>
            <p:spPr>
              <a:xfrm>
                <a:off x="6343650" y="1448072"/>
                <a:ext cx="2603864" cy="3422469"/>
              </a:xfrm>
              <a:prstGeom prst="rect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Parallelogram 176">
                <a:extLst>
                  <a:ext uri="{FF2B5EF4-FFF2-40B4-BE49-F238E27FC236}">
                    <a16:creationId xmlns:a16="http://schemas.microsoft.com/office/drawing/2014/main" id="{399C6D2E-E855-4D51-BA36-9E6F97941564}"/>
                  </a:ext>
                </a:extLst>
              </p:cNvPr>
              <p:cNvSpPr/>
              <p:nvPr/>
            </p:nvSpPr>
            <p:spPr>
              <a:xfrm rot="5400000" flipH="1">
                <a:off x="4452909" y="3092631"/>
                <a:ext cx="3536769" cy="247650"/>
              </a:xfrm>
              <a:prstGeom prst="parallelogram">
                <a:avLst>
                  <a:gd name="adj" fmla="val 49813"/>
                </a:avLst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Parallelogram 177">
                <a:extLst>
                  <a:ext uri="{FF2B5EF4-FFF2-40B4-BE49-F238E27FC236}">
                    <a16:creationId xmlns:a16="http://schemas.microsoft.com/office/drawing/2014/main" id="{3B4C85A8-930F-4684-AA5E-F94423E18637}"/>
                  </a:ext>
                </a:extLst>
              </p:cNvPr>
              <p:cNvSpPr/>
              <p:nvPr/>
            </p:nvSpPr>
            <p:spPr>
              <a:xfrm>
                <a:off x="6096000" y="4862920"/>
                <a:ext cx="2851514" cy="125731"/>
              </a:xfrm>
              <a:prstGeom prst="parallelogram">
                <a:avLst>
                  <a:gd name="adj" fmla="val 200813"/>
                </a:avLst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093FFF96-00AD-4067-BBC6-F3AFE2F8587A}"/>
                  </a:ext>
                </a:extLst>
              </p:cNvPr>
              <p:cNvSpPr/>
              <p:nvPr/>
            </p:nvSpPr>
            <p:spPr>
              <a:xfrm>
                <a:off x="6096000" y="1562372"/>
                <a:ext cx="2603864" cy="3422469"/>
              </a:xfrm>
              <a:prstGeom prst="rect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Parallelogram 179">
                <a:extLst>
                  <a:ext uri="{FF2B5EF4-FFF2-40B4-BE49-F238E27FC236}">
                    <a16:creationId xmlns:a16="http://schemas.microsoft.com/office/drawing/2014/main" id="{EF3533A9-E626-4D5F-A29D-1384134B0FB0}"/>
                  </a:ext>
                </a:extLst>
              </p:cNvPr>
              <p:cNvSpPr/>
              <p:nvPr/>
            </p:nvSpPr>
            <p:spPr>
              <a:xfrm rot="5400000" flipH="1">
                <a:off x="7055304" y="3092631"/>
                <a:ext cx="3536769" cy="247650"/>
              </a:xfrm>
              <a:prstGeom prst="parallelogram">
                <a:avLst>
                  <a:gd name="adj" fmla="val 49813"/>
                </a:avLst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Parallelogram 180">
                <a:extLst>
                  <a:ext uri="{FF2B5EF4-FFF2-40B4-BE49-F238E27FC236}">
                    <a16:creationId xmlns:a16="http://schemas.microsoft.com/office/drawing/2014/main" id="{3145C8A6-65EC-44C5-8811-B1BF6CB50B08}"/>
                  </a:ext>
                </a:extLst>
              </p:cNvPr>
              <p:cNvSpPr/>
              <p:nvPr/>
            </p:nvSpPr>
            <p:spPr>
              <a:xfrm>
                <a:off x="6096000" y="1442356"/>
                <a:ext cx="2851514" cy="125731"/>
              </a:xfrm>
              <a:prstGeom prst="parallelogram">
                <a:avLst>
                  <a:gd name="adj" fmla="val 200813"/>
                </a:avLst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4AB3CE3-0E91-4113-817E-45C228BB48B1}"/>
                </a:ext>
              </a:extLst>
            </p:cNvPr>
            <p:cNvSpPr txBox="1"/>
            <p:nvPr/>
          </p:nvSpPr>
          <p:spPr>
            <a:xfrm>
              <a:off x="5146609" y="643581"/>
              <a:ext cx="1784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Course A (1)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BC2EB5E-BDB9-4A16-9DCB-68BED822B27A}"/>
                </a:ext>
              </a:extLst>
            </p:cNvPr>
            <p:cNvSpPr/>
            <p:nvPr/>
          </p:nvSpPr>
          <p:spPr>
            <a:xfrm>
              <a:off x="6009640" y="1076961"/>
              <a:ext cx="172322" cy="21183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57721A-D76C-4FC5-849E-08B67C650BFC}"/>
                </a:ext>
              </a:extLst>
            </p:cNvPr>
            <p:cNvSpPr txBox="1"/>
            <p:nvPr/>
          </p:nvSpPr>
          <p:spPr>
            <a:xfrm>
              <a:off x="5948680" y="2386907"/>
              <a:ext cx="259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E82294B-E618-49FA-97D6-92732162A061}"/>
              </a:ext>
            </a:extLst>
          </p:cNvPr>
          <p:cNvGrpSpPr/>
          <p:nvPr/>
        </p:nvGrpSpPr>
        <p:grpSpPr>
          <a:xfrm>
            <a:off x="4853068" y="3978797"/>
            <a:ext cx="1784956" cy="2561178"/>
            <a:chOff x="5146609" y="3555702"/>
            <a:chExt cx="1784956" cy="2561178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31575AF-D418-482F-8E1E-C11BC6391409}"/>
                </a:ext>
              </a:extLst>
            </p:cNvPr>
            <p:cNvSpPr txBox="1"/>
            <p:nvPr/>
          </p:nvSpPr>
          <p:spPr>
            <a:xfrm>
              <a:off x="5146609" y="3555702"/>
              <a:ext cx="1784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Course B (1)</a:t>
              </a: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45F5BB0-12E6-4396-A0A4-0495CCBB3ACD}"/>
                </a:ext>
              </a:extLst>
            </p:cNvPr>
            <p:cNvGrpSpPr/>
            <p:nvPr/>
          </p:nvGrpSpPr>
          <p:grpSpPr>
            <a:xfrm>
              <a:off x="5146609" y="3897010"/>
              <a:ext cx="1784956" cy="2219870"/>
              <a:chOff x="6096000" y="1442356"/>
              <a:chExt cx="2851514" cy="3546295"/>
            </a:xfrm>
            <a:solidFill>
              <a:schemeClr val="accent5">
                <a:lumMod val="20000"/>
                <a:lumOff val="80000"/>
                <a:alpha val="70000"/>
              </a:schemeClr>
            </a:solidFill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60A63C83-1276-43DC-9177-9312D34C602C}"/>
                  </a:ext>
                </a:extLst>
              </p:cNvPr>
              <p:cNvSpPr/>
              <p:nvPr/>
            </p:nvSpPr>
            <p:spPr>
              <a:xfrm>
                <a:off x="6343650" y="1448072"/>
                <a:ext cx="2603864" cy="3422469"/>
              </a:xfrm>
              <a:prstGeom prst="rect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Parallelogram 185">
                <a:extLst>
                  <a:ext uri="{FF2B5EF4-FFF2-40B4-BE49-F238E27FC236}">
                    <a16:creationId xmlns:a16="http://schemas.microsoft.com/office/drawing/2014/main" id="{00EAD9E8-ADAB-4E7D-8E9F-C79BBEFBFAF4}"/>
                  </a:ext>
                </a:extLst>
              </p:cNvPr>
              <p:cNvSpPr/>
              <p:nvPr/>
            </p:nvSpPr>
            <p:spPr>
              <a:xfrm rot="5400000" flipH="1">
                <a:off x="4452909" y="3092631"/>
                <a:ext cx="3536769" cy="247650"/>
              </a:xfrm>
              <a:prstGeom prst="parallelogram">
                <a:avLst>
                  <a:gd name="adj" fmla="val 49813"/>
                </a:avLst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Parallelogram 186">
                <a:extLst>
                  <a:ext uri="{FF2B5EF4-FFF2-40B4-BE49-F238E27FC236}">
                    <a16:creationId xmlns:a16="http://schemas.microsoft.com/office/drawing/2014/main" id="{91DA6886-016B-40C2-A623-0837B9BDD14B}"/>
                  </a:ext>
                </a:extLst>
              </p:cNvPr>
              <p:cNvSpPr/>
              <p:nvPr/>
            </p:nvSpPr>
            <p:spPr>
              <a:xfrm>
                <a:off x="6096000" y="4862920"/>
                <a:ext cx="2851514" cy="125731"/>
              </a:xfrm>
              <a:prstGeom prst="parallelogram">
                <a:avLst>
                  <a:gd name="adj" fmla="val 200813"/>
                </a:avLst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2C1AEBAA-E2B2-4AEC-9921-1F233E7D349B}"/>
                  </a:ext>
                </a:extLst>
              </p:cNvPr>
              <p:cNvSpPr/>
              <p:nvPr/>
            </p:nvSpPr>
            <p:spPr>
              <a:xfrm>
                <a:off x="6096000" y="1562372"/>
                <a:ext cx="2603864" cy="3422469"/>
              </a:xfrm>
              <a:prstGeom prst="rect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Parallelogram 188">
                <a:extLst>
                  <a:ext uri="{FF2B5EF4-FFF2-40B4-BE49-F238E27FC236}">
                    <a16:creationId xmlns:a16="http://schemas.microsoft.com/office/drawing/2014/main" id="{D58B2904-E721-439F-AC92-D2F671CADFD8}"/>
                  </a:ext>
                </a:extLst>
              </p:cNvPr>
              <p:cNvSpPr/>
              <p:nvPr/>
            </p:nvSpPr>
            <p:spPr>
              <a:xfrm rot="5400000" flipH="1">
                <a:off x="7055304" y="3092631"/>
                <a:ext cx="3536769" cy="247650"/>
              </a:xfrm>
              <a:prstGeom prst="parallelogram">
                <a:avLst>
                  <a:gd name="adj" fmla="val 49813"/>
                </a:avLst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Parallelogram 189">
                <a:extLst>
                  <a:ext uri="{FF2B5EF4-FFF2-40B4-BE49-F238E27FC236}">
                    <a16:creationId xmlns:a16="http://schemas.microsoft.com/office/drawing/2014/main" id="{1DB23BA9-E04D-471B-9240-D30FA9B11142}"/>
                  </a:ext>
                </a:extLst>
              </p:cNvPr>
              <p:cNvSpPr/>
              <p:nvPr/>
            </p:nvSpPr>
            <p:spPr>
              <a:xfrm>
                <a:off x="6096000" y="1442356"/>
                <a:ext cx="2851514" cy="125731"/>
              </a:xfrm>
              <a:prstGeom prst="parallelogram">
                <a:avLst>
                  <a:gd name="adj" fmla="val 200813"/>
                </a:avLst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B0AC74A-E697-4CC4-BF33-6FE5C84B3732}"/>
                </a:ext>
              </a:extLst>
            </p:cNvPr>
            <p:cNvSpPr/>
            <p:nvPr/>
          </p:nvSpPr>
          <p:spPr>
            <a:xfrm>
              <a:off x="6009640" y="3989082"/>
              <a:ext cx="172322" cy="21183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AE15289-ABEC-49DD-BC6F-ECB94D195C90}"/>
                </a:ext>
              </a:extLst>
            </p:cNvPr>
            <p:cNvSpPr txBox="1"/>
            <p:nvPr/>
          </p:nvSpPr>
          <p:spPr>
            <a:xfrm>
              <a:off x="5948680" y="4174648"/>
              <a:ext cx="259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A057196-50BA-48AF-8855-891966D22639}"/>
              </a:ext>
            </a:extLst>
          </p:cNvPr>
          <p:cNvGrpSpPr/>
          <p:nvPr/>
        </p:nvGrpSpPr>
        <p:grpSpPr>
          <a:xfrm>
            <a:off x="7375741" y="1066676"/>
            <a:ext cx="1784959" cy="2566409"/>
            <a:chOff x="7683223" y="643581"/>
            <a:chExt cx="1784959" cy="2566409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D0A90B38-7C10-4095-BC99-4E777A4978EE}"/>
                </a:ext>
              </a:extLst>
            </p:cNvPr>
            <p:cNvGrpSpPr/>
            <p:nvPr/>
          </p:nvGrpSpPr>
          <p:grpSpPr>
            <a:xfrm>
              <a:off x="7683225" y="990120"/>
              <a:ext cx="1784957" cy="2219870"/>
              <a:chOff x="6096000" y="1442356"/>
              <a:chExt cx="2851514" cy="3546295"/>
            </a:xfrm>
            <a:solidFill>
              <a:schemeClr val="accent2">
                <a:lumMod val="20000"/>
                <a:lumOff val="80000"/>
                <a:alpha val="70000"/>
              </a:schemeClr>
            </a:solidFill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25B21806-984C-4652-98EF-B3FAD6FF4F21}"/>
                  </a:ext>
                </a:extLst>
              </p:cNvPr>
              <p:cNvSpPr/>
              <p:nvPr/>
            </p:nvSpPr>
            <p:spPr>
              <a:xfrm>
                <a:off x="6343650" y="1448072"/>
                <a:ext cx="2603864" cy="3422469"/>
              </a:xfrm>
              <a:prstGeom prst="rect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Parallelogram 194">
                <a:extLst>
                  <a:ext uri="{FF2B5EF4-FFF2-40B4-BE49-F238E27FC236}">
                    <a16:creationId xmlns:a16="http://schemas.microsoft.com/office/drawing/2014/main" id="{3854ACD3-8568-45B9-954E-20E65065674D}"/>
                  </a:ext>
                </a:extLst>
              </p:cNvPr>
              <p:cNvSpPr/>
              <p:nvPr/>
            </p:nvSpPr>
            <p:spPr>
              <a:xfrm rot="5400000" flipH="1">
                <a:off x="4452909" y="3092631"/>
                <a:ext cx="3536769" cy="247650"/>
              </a:xfrm>
              <a:prstGeom prst="parallelogram">
                <a:avLst>
                  <a:gd name="adj" fmla="val 49813"/>
                </a:avLst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6B01A408-1D7C-4C0D-9EB4-846D74635E4E}"/>
                  </a:ext>
                </a:extLst>
              </p:cNvPr>
              <p:cNvSpPr/>
              <p:nvPr/>
            </p:nvSpPr>
            <p:spPr>
              <a:xfrm>
                <a:off x="6096000" y="4862920"/>
                <a:ext cx="2851514" cy="125731"/>
              </a:xfrm>
              <a:prstGeom prst="parallelogram">
                <a:avLst>
                  <a:gd name="adj" fmla="val 200813"/>
                </a:avLst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C5587873-20B4-44F5-948E-839074173E66}"/>
                  </a:ext>
                </a:extLst>
              </p:cNvPr>
              <p:cNvSpPr/>
              <p:nvPr/>
            </p:nvSpPr>
            <p:spPr>
              <a:xfrm>
                <a:off x="6096000" y="1562372"/>
                <a:ext cx="2603864" cy="3422469"/>
              </a:xfrm>
              <a:prstGeom prst="rect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Parallelogram 197">
                <a:extLst>
                  <a:ext uri="{FF2B5EF4-FFF2-40B4-BE49-F238E27FC236}">
                    <a16:creationId xmlns:a16="http://schemas.microsoft.com/office/drawing/2014/main" id="{012E01CC-A3EC-42E2-9C22-4B814215C681}"/>
                  </a:ext>
                </a:extLst>
              </p:cNvPr>
              <p:cNvSpPr/>
              <p:nvPr/>
            </p:nvSpPr>
            <p:spPr>
              <a:xfrm rot="5400000" flipH="1">
                <a:off x="7055304" y="3092631"/>
                <a:ext cx="3536769" cy="247650"/>
              </a:xfrm>
              <a:prstGeom prst="parallelogram">
                <a:avLst>
                  <a:gd name="adj" fmla="val 49813"/>
                </a:avLst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Parallelogram 198">
                <a:extLst>
                  <a:ext uri="{FF2B5EF4-FFF2-40B4-BE49-F238E27FC236}">
                    <a16:creationId xmlns:a16="http://schemas.microsoft.com/office/drawing/2014/main" id="{62ADB32A-7D61-49C5-9730-5410E4D21AD5}"/>
                  </a:ext>
                </a:extLst>
              </p:cNvPr>
              <p:cNvSpPr/>
              <p:nvPr/>
            </p:nvSpPr>
            <p:spPr>
              <a:xfrm>
                <a:off x="6096000" y="1442356"/>
                <a:ext cx="2851514" cy="125731"/>
              </a:xfrm>
              <a:prstGeom prst="parallelogram">
                <a:avLst>
                  <a:gd name="adj" fmla="val 200813"/>
                </a:avLst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7E9AC0C-5921-42D6-8BD6-1F387E66DB96}"/>
                </a:ext>
              </a:extLst>
            </p:cNvPr>
            <p:cNvSpPr txBox="1"/>
            <p:nvPr/>
          </p:nvSpPr>
          <p:spPr>
            <a:xfrm>
              <a:off x="7683223" y="643581"/>
              <a:ext cx="1784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Course A (1)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E5D8FD28-B033-4E53-B075-1CE11BEA191A}"/>
                </a:ext>
              </a:extLst>
            </p:cNvPr>
            <p:cNvSpPr/>
            <p:nvPr/>
          </p:nvSpPr>
          <p:spPr>
            <a:xfrm>
              <a:off x="8746551" y="1076961"/>
              <a:ext cx="172322" cy="21183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418EDD3E-CB0B-455E-817C-AD330C89AAE1}"/>
                </a:ext>
              </a:extLst>
            </p:cNvPr>
            <p:cNvSpPr txBox="1"/>
            <p:nvPr/>
          </p:nvSpPr>
          <p:spPr>
            <a:xfrm>
              <a:off x="8685591" y="1968896"/>
              <a:ext cx="259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CFD744-2114-424B-93D3-9AA3F9EFC3C5}"/>
              </a:ext>
            </a:extLst>
          </p:cNvPr>
          <p:cNvGrpSpPr/>
          <p:nvPr/>
        </p:nvGrpSpPr>
        <p:grpSpPr>
          <a:xfrm>
            <a:off x="7375741" y="3978797"/>
            <a:ext cx="1784956" cy="2561178"/>
            <a:chOff x="7683223" y="3555702"/>
            <a:chExt cx="1784956" cy="2561178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9B96DC9-DB89-49AC-82D5-F7A46D2D3441}"/>
                </a:ext>
              </a:extLst>
            </p:cNvPr>
            <p:cNvSpPr txBox="1"/>
            <p:nvPr/>
          </p:nvSpPr>
          <p:spPr>
            <a:xfrm>
              <a:off x="7683223" y="3555702"/>
              <a:ext cx="1784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Course B (2)</a:t>
              </a: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65DC196A-6716-4DC4-BFD9-D7C963068D7C}"/>
                </a:ext>
              </a:extLst>
            </p:cNvPr>
            <p:cNvGrpSpPr/>
            <p:nvPr/>
          </p:nvGrpSpPr>
          <p:grpSpPr>
            <a:xfrm>
              <a:off x="7683223" y="3897010"/>
              <a:ext cx="1784956" cy="2219870"/>
              <a:chOff x="6096000" y="1442356"/>
              <a:chExt cx="2851514" cy="3546295"/>
            </a:xfrm>
            <a:solidFill>
              <a:schemeClr val="accent5">
                <a:lumMod val="20000"/>
                <a:lumOff val="80000"/>
                <a:alpha val="70000"/>
              </a:schemeClr>
            </a:solidFill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E236F2D7-DB20-4B0C-A4F2-96CEF8D282BB}"/>
                  </a:ext>
                </a:extLst>
              </p:cNvPr>
              <p:cNvSpPr/>
              <p:nvPr/>
            </p:nvSpPr>
            <p:spPr>
              <a:xfrm>
                <a:off x="6343650" y="1448072"/>
                <a:ext cx="2603864" cy="3422469"/>
              </a:xfrm>
              <a:prstGeom prst="rect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Parallelogram 203">
                <a:extLst>
                  <a:ext uri="{FF2B5EF4-FFF2-40B4-BE49-F238E27FC236}">
                    <a16:creationId xmlns:a16="http://schemas.microsoft.com/office/drawing/2014/main" id="{063FE069-5060-48CE-B492-9109A6C5BC58}"/>
                  </a:ext>
                </a:extLst>
              </p:cNvPr>
              <p:cNvSpPr/>
              <p:nvPr/>
            </p:nvSpPr>
            <p:spPr>
              <a:xfrm rot="5400000" flipH="1">
                <a:off x="4452909" y="3092631"/>
                <a:ext cx="3536769" cy="247650"/>
              </a:xfrm>
              <a:prstGeom prst="parallelogram">
                <a:avLst>
                  <a:gd name="adj" fmla="val 49813"/>
                </a:avLst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Parallelogram 204">
                <a:extLst>
                  <a:ext uri="{FF2B5EF4-FFF2-40B4-BE49-F238E27FC236}">
                    <a16:creationId xmlns:a16="http://schemas.microsoft.com/office/drawing/2014/main" id="{43CDC684-BA51-4DD3-908E-BDED5DEDEA08}"/>
                  </a:ext>
                </a:extLst>
              </p:cNvPr>
              <p:cNvSpPr/>
              <p:nvPr/>
            </p:nvSpPr>
            <p:spPr>
              <a:xfrm>
                <a:off x="6096000" y="4862920"/>
                <a:ext cx="2851514" cy="125731"/>
              </a:xfrm>
              <a:prstGeom prst="parallelogram">
                <a:avLst>
                  <a:gd name="adj" fmla="val 200813"/>
                </a:avLst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0F6C68E-2309-4F3B-B0B5-699342B6ECA7}"/>
                  </a:ext>
                </a:extLst>
              </p:cNvPr>
              <p:cNvSpPr/>
              <p:nvPr/>
            </p:nvSpPr>
            <p:spPr>
              <a:xfrm>
                <a:off x="6096000" y="1562372"/>
                <a:ext cx="2603864" cy="3422469"/>
              </a:xfrm>
              <a:prstGeom prst="rect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Parallelogram 206">
                <a:extLst>
                  <a:ext uri="{FF2B5EF4-FFF2-40B4-BE49-F238E27FC236}">
                    <a16:creationId xmlns:a16="http://schemas.microsoft.com/office/drawing/2014/main" id="{DFEC6FDA-BD70-41C4-8186-F84636BF2112}"/>
                  </a:ext>
                </a:extLst>
              </p:cNvPr>
              <p:cNvSpPr/>
              <p:nvPr/>
            </p:nvSpPr>
            <p:spPr>
              <a:xfrm rot="5400000" flipH="1">
                <a:off x="7055304" y="3092631"/>
                <a:ext cx="3536769" cy="247650"/>
              </a:xfrm>
              <a:prstGeom prst="parallelogram">
                <a:avLst>
                  <a:gd name="adj" fmla="val 49813"/>
                </a:avLst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Parallelogram 207">
                <a:extLst>
                  <a:ext uri="{FF2B5EF4-FFF2-40B4-BE49-F238E27FC236}">
                    <a16:creationId xmlns:a16="http://schemas.microsoft.com/office/drawing/2014/main" id="{00907D2D-29E2-4544-B6C1-963EA35724C0}"/>
                  </a:ext>
                </a:extLst>
              </p:cNvPr>
              <p:cNvSpPr/>
              <p:nvPr/>
            </p:nvSpPr>
            <p:spPr>
              <a:xfrm>
                <a:off x="6096000" y="1442356"/>
                <a:ext cx="2851514" cy="125731"/>
              </a:xfrm>
              <a:prstGeom prst="parallelogram">
                <a:avLst>
                  <a:gd name="adj" fmla="val 200813"/>
                </a:avLst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E033153F-C185-4C50-81B2-9E868CE24CBC}"/>
                </a:ext>
              </a:extLst>
            </p:cNvPr>
            <p:cNvSpPr/>
            <p:nvPr/>
          </p:nvSpPr>
          <p:spPr>
            <a:xfrm>
              <a:off x="8746551" y="3989082"/>
              <a:ext cx="172322" cy="21183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0671B0E-D58B-4A63-BCFC-538E2CC744B2}"/>
                </a:ext>
              </a:extLst>
            </p:cNvPr>
            <p:cNvSpPr txBox="1"/>
            <p:nvPr/>
          </p:nvSpPr>
          <p:spPr>
            <a:xfrm>
              <a:off x="8685591" y="4923585"/>
              <a:ext cx="259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F47B5CE7-05F2-4ECB-A8B8-CA455194269B}"/>
                </a:ext>
              </a:extLst>
            </p:cNvPr>
            <p:cNvSpPr/>
            <p:nvPr/>
          </p:nvSpPr>
          <p:spPr>
            <a:xfrm>
              <a:off x="8574229" y="3989082"/>
              <a:ext cx="172322" cy="211835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434CC5A-4215-4EDB-AB0D-D6378B9B1B4D}"/>
                </a:ext>
              </a:extLst>
            </p:cNvPr>
            <p:cNvSpPr txBox="1"/>
            <p:nvPr/>
          </p:nvSpPr>
          <p:spPr>
            <a:xfrm>
              <a:off x="8513269" y="4923585"/>
              <a:ext cx="259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66A0C3-76C5-4CE7-968B-1696B35501A8}"/>
              </a:ext>
            </a:extLst>
          </p:cNvPr>
          <p:cNvGrpSpPr/>
          <p:nvPr/>
        </p:nvGrpSpPr>
        <p:grpSpPr>
          <a:xfrm>
            <a:off x="9898414" y="3978797"/>
            <a:ext cx="1784956" cy="2561178"/>
            <a:chOff x="9867173" y="3555702"/>
            <a:chExt cx="1784956" cy="2561178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96A5370B-716E-4740-B7A4-BE2207E99608}"/>
                </a:ext>
              </a:extLst>
            </p:cNvPr>
            <p:cNvSpPr txBox="1"/>
            <p:nvPr/>
          </p:nvSpPr>
          <p:spPr>
            <a:xfrm>
              <a:off x="9867173" y="3555702"/>
              <a:ext cx="1784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Course B (2)</a:t>
              </a:r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EB68AB3E-E072-47F7-82CF-42121D6D1C1A}"/>
                </a:ext>
              </a:extLst>
            </p:cNvPr>
            <p:cNvGrpSpPr/>
            <p:nvPr/>
          </p:nvGrpSpPr>
          <p:grpSpPr>
            <a:xfrm>
              <a:off x="9867173" y="3897010"/>
              <a:ext cx="1784956" cy="2219870"/>
              <a:chOff x="6096000" y="1442356"/>
              <a:chExt cx="2851514" cy="3546295"/>
            </a:xfrm>
            <a:solidFill>
              <a:schemeClr val="accent5">
                <a:lumMod val="20000"/>
                <a:lumOff val="80000"/>
                <a:alpha val="70000"/>
              </a:schemeClr>
            </a:solidFill>
          </p:grpSpPr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9EC3BA99-1946-438B-902F-00A27832F5C9}"/>
                  </a:ext>
                </a:extLst>
              </p:cNvPr>
              <p:cNvSpPr/>
              <p:nvPr/>
            </p:nvSpPr>
            <p:spPr>
              <a:xfrm>
                <a:off x="6343650" y="1448072"/>
                <a:ext cx="2603864" cy="3422469"/>
              </a:xfrm>
              <a:prstGeom prst="rect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Parallelogram 225">
                <a:extLst>
                  <a:ext uri="{FF2B5EF4-FFF2-40B4-BE49-F238E27FC236}">
                    <a16:creationId xmlns:a16="http://schemas.microsoft.com/office/drawing/2014/main" id="{F3DE5FF3-9F2E-449B-8AB3-514C2C92C7A4}"/>
                  </a:ext>
                </a:extLst>
              </p:cNvPr>
              <p:cNvSpPr/>
              <p:nvPr/>
            </p:nvSpPr>
            <p:spPr>
              <a:xfrm rot="5400000" flipH="1">
                <a:off x="4452909" y="3092631"/>
                <a:ext cx="3536769" cy="247650"/>
              </a:xfrm>
              <a:prstGeom prst="parallelogram">
                <a:avLst>
                  <a:gd name="adj" fmla="val 49813"/>
                </a:avLst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Parallelogram 226">
                <a:extLst>
                  <a:ext uri="{FF2B5EF4-FFF2-40B4-BE49-F238E27FC236}">
                    <a16:creationId xmlns:a16="http://schemas.microsoft.com/office/drawing/2014/main" id="{F03B35F8-B06E-4F87-814A-4B98A315FBBF}"/>
                  </a:ext>
                </a:extLst>
              </p:cNvPr>
              <p:cNvSpPr/>
              <p:nvPr/>
            </p:nvSpPr>
            <p:spPr>
              <a:xfrm>
                <a:off x="6096000" y="4862920"/>
                <a:ext cx="2851514" cy="125731"/>
              </a:xfrm>
              <a:prstGeom prst="parallelogram">
                <a:avLst>
                  <a:gd name="adj" fmla="val 200813"/>
                </a:avLst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3378C12-57BE-4EBA-896C-B80AA24BAFB0}"/>
                  </a:ext>
                </a:extLst>
              </p:cNvPr>
              <p:cNvSpPr/>
              <p:nvPr/>
            </p:nvSpPr>
            <p:spPr>
              <a:xfrm>
                <a:off x="6096000" y="1562372"/>
                <a:ext cx="2603864" cy="3422469"/>
              </a:xfrm>
              <a:prstGeom prst="rect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Parallelogram 228">
                <a:extLst>
                  <a:ext uri="{FF2B5EF4-FFF2-40B4-BE49-F238E27FC236}">
                    <a16:creationId xmlns:a16="http://schemas.microsoft.com/office/drawing/2014/main" id="{0258E100-A0DB-404B-A3A1-166432C9122E}"/>
                  </a:ext>
                </a:extLst>
              </p:cNvPr>
              <p:cNvSpPr/>
              <p:nvPr/>
            </p:nvSpPr>
            <p:spPr>
              <a:xfrm rot="5400000" flipH="1">
                <a:off x="7055304" y="3092631"/>
                <a:ext cx="3536769" cy="247650"/>
              </a:xfrm>
              <a:prstGeom prst="parallelogram">
                <a:avLst>
                  <a:gd name="adj" fmla="val 49813"/>
                </a:avLst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Parallelogram 229">
                <a:extLst>
                  <a:ext uri="{FF2B5EF4-FFF2-40B4-BE49-F238E27FC236}">
                    <a16:creationId xmlns:a16="http://schemas.microsoft.com/office/drawing/2014/main" id="{56C1B850-BD7C-4254-9FF4-78B36638D067}"/>
                  </a:ext>
                </a:extLst>
              </p:cNvPr>
              <p:cNvSpPr/>
              <p:nvPr/>
            </p:nvSpPr>
            <p:spPr>
              <a:xfrm>
                <a:off x="6096000" y="1442356"/>
                <a:ext cx="2851514" cy="125731"/>
              </a:xfrm>
              <a:prstGeom prst="parallelogram">
                <a:avLst>
                  <a:gd name="adj" fmla="val 200813"/>
                </a:avLst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445642D4-8F3C-4548-8F31-10A086EE28D0}"/>
                </a:ext>
              </a:extLst>
            </p:cNvPr>
            <p:cNvSpPr/>
            <p:nvPr/>
          </p:nvSpPr>
          <p:spPr>
            <a:xfrm>
              <a:off x="11107597" y="3989082"/>
              <a:ext cx="172322" cy="21183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4181617-2C42-435B-AA44-C43871E72D19}"/>
                </a:ext>
              </a:extLst>
            </p:cNvPr>
            <p:cNvSpPr txBox="1"/>
            <p:nvPr/>
          </p:nvSpPr>
          <p:spPr>
            <a:xfrm>
              <a:off x="11046637" y="5359014"/>
              <a:ext cx="259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226B9EF4-8C33-4CFB-BA5C-E7C373DDC901}"/>
                </a:ext>
              </a:extLst>
            </p:cNvPr>
            <p:cNvSpPr/>
            <p:nvPr/>
          </p:nvSpPr>
          <p:spPr>
            <a:xfrm>
              <a:off x="10935275" y="3989082"/>
              <a:ext cx="172322" cy="211835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26C27DF-75C5-4983-95FD-7A0E3336C0E8}"/>
                </a:ext>
              </a:extLst>
            </p:cNvPr>
            <p:cNvSpPr txBox="1"/>
            <p:nvPr/>
          </p:nvSpPr>
          <p:spPr>
            <a:xfrm>
              <a:off x="10874315" y="5359014"/>
              <a:ext cx="259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8788D6-26E3-45E4-99E7-E9B906D0741A}"/>
              </a:ext>
            </a:extLst>
          </p:cNvPr>
          <p:cNvGrpSpPr/>
          <p:nvPr/>
        </p:nvGrpSpPr>
        <p:grpSpPr>
          <a:xfrm>
            <a:off x="9898414" y="1066676"/>
            <a:ext cx="1784959" cy="2566409"/>
            <a:chOff x="9867173" y="643581"/>
            <a:chExt cx="1784959" cy="2566409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1385CFD8-9408-43EE-9780-A4788A8957AC}"/>
                </a:ext>
              </a:extLst>
            </p:cNvPr>
            <p:cNvGrpSpPr/>
            <p:nvPr/>
          </p:nvGrpSpPr>
          <p:grpSpPr>
            <a:xfrm>
              <a:off x="9867175" y="990120"/>
              <a:ext cx="1784957" cy="2219870"/>
              <a:chOff x="6096000" y="1442356"/>
              <a:chExt cx="2851514" cy="3546295"/>
            </a:xfrm>
            <a:solidFill>
              <a:schemeClr val="accent2">
                <a:lumMod val="20000"/>
                <a:lumOff val="80000"/>
                <a:alpha val="70000"/>
              </a:schemeClr>
            </a:solidFill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58C2F8BC-0EEF-4C03-B14D-332B345B1309}"/>
                  </a:ext>
                </a:extLst>
              </p:cNvPr>
              <p:cNvSpPr/>
              <p:nvPr/>
            </p:nvSpPr>
            <p:spPr>
              <a:xfrm>
                <a:off x="6343650" y="1448072"/>
                <a:ext cx="2603864" cy="3422469"/>
              </a:xfrm>
              <a:prstGeom prst="rect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Parallelogram 216">
                <a:extLst>
                  <a:ext uri="{FF2B5EF4-FFF2-40B4-BE49-F238E27FC236}">
                    <a16:creationId xmlns:a16="http://schemas.microsoft.com/office/drawing/2014/main" id="{563EAF48-821D-4EC8-B2CF-75DA7037AF23}"/>
                  </a:ext>
                </a:extLst>
              </p:cNvPr>
              <p:cNvSpPr/>
              <p:nvPr/>
            </p:nvSpPr>
            <p:spPr>
              <a:xfrm rot="5400000" flipH="1">
                <a:off x="4452909" y="3092631"/>
                <a:ext cx="3536769" cy="247650"/>
              </a:xfrm>
              <a:prstGeom prst="parallelogram">
                <a:avLst>
                  <a:gd name="adj" fmla="val 49813"/>
                </a:avLst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Parallelogram 217">
                <a:extLst>
                  <a:ext uri="{FF2B5EF4-FFF2-40B4-BE49-F238E27FC236}">
                    <a16:creationId xmlns:a16="http://schemas.microsoft.com/office/drawing/2014/main" id="{62A74C71-AC13-4E66-8074-77B4EF8418D8}"/>
                  </a:ext>
                </a:extLst>
              </p:cNvPr>
              <p:cNvSpPr/>
              <p:nvPr/>
            </p:nvSpPr>
            <p:spPr>
              <a:xfrm>
                <a:off x="6096000" y="4862920"/>
                <a:ext cx="2851514" cy="125731"/>
              </a:xfrm>
              <a:prstGeom prst="parallelogram">
                <a:avLst>
                  <a:gd name="adj" fmla="val 200813"/>
                </a:avLst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46954806-42BD-4B6B-8179-59A09A32299F}"/>
                  </a:ext>
                </a:extLst>
              </p:cNvPr>
              <p:cNvSpPr/>
              <p:nvPr/>
            </p:nvSpPr>
            <p:spPr>
              <a:xfrm>
                <a:off x="6096000" y="1562372"/>
                <a:ext cx="2603864" cy="3422469"/>
              </a:xfrm>
              <a:prstGeom prst="rect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Parallelogram 219">
                <a:extLst>
                  <a:ext uri="{FF2B5EF4-FFF2-40B4-BE49-F238E27FC236}">
                    <a16:creationId xmlns:a16="http://schemas.microsoft.com/office/drawing/2014/main" id="{8B05AC99-427E-450F-8772-168FD3F9B80A}"/>
                  </a:ext>
                </a:extLst>
              </p:cNvPr>
              <p:cNvSpPr/>
              <p:nvPr/>
            </p:nvSpPr>
            <p:spPr>
              <a:xfrm rot="5400000" flipH="1">
                <a:off x="7055304" y="3092631"/>
                <a:ext cx="3536769" cy="247650"/>
              </a:xfrm>
              <a:prstGeom prst="parallelogram">
                <a:avLst>
                  <a:gd name="adj" fmla="val 49813"/>
                </a:avLst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Parallelogram 220">
                <a:extLst>
                  <a:ext uri="{FF2B5EF4-FFF2-40B4-BE49-F238E27FC236}">
                    <a16:creationId xmlns:a16="http://schemas.microsoft.com/office/drawing/2014/main" id="{2BDCE77C-3876-4997-BC02-D72FDC9374A0}"/>
                  </a:ext>
                </a:extLst>
              </p:cNvPr>
              <p:cNvSpPr/>
              <p:nvPr/>
            </p:nvSpPr>
            <p:spPr>
              <a:xfrm>
                <a:off x="6096000" y="1442356"/>
                <a:ext cx="2851514" cy="125731"/>
              </a:xfrm>
              <a:prstGeom prst="parallelogram">
                <a:avLst>
                  <a:gd name="adj" fmla="val 200813"/>
                </a:avLst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88E2ACF-5784-4A0E-B775-45BB759CC691}"/>
                </a:ext>
              </a:extLst>
            </p:cNvPr>
            <p:cNvSpPr txBox="1"/>
            <p:nvPr/>
          </p:nvSpPr>
          <p:spPr>
            <a:xfrm>
              <a:off x="9867173" y="643581"/>
              <a:ext cx="1784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Course A (2)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AB2240AE-90A5-41A9-9BB5-C4BDF89D7DF4}"/>
                </a:ext>
              </a:extLst>
            </p:cNvPr>
            <p:cNvSpPr/>
            <p:nvPr/>
          </p:nvSpPr>
          <p:spPr>
            <a:xfrm>
              <a:off x="11107597" y="1076961"/>
              <a:ext cx="172322" cy="21183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48869FE-EDA5-46EC-BE26-873B3C0A979C}"/>
                </a:ext>
              </a:extLst>
            </p:cNvPr>
            <p:cNvSpPr txBox="1"/>
            <p:nvPr/>
          </p:nvSpPr>
          <p:spPr>
            <a:xfrm>
              <a:off x="11046637" y="1559593"/>
              <a:ext cx="259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15F1C907-D196-4F11-9FF8-50EDAAD0A738}"/>
                </a:ext>
              </a:extLst>
            </p:cNvPr>
            <p:cNvSpPr/>
            <p:nvPr/>
          </p:nvSpPr>
          <p:spPr>
            <a:xfrm>
              <a:off x="10384786" y="1076961"/>
              <a:ext cx="172322" cy="211835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F8EDC19A-8E05-4F25-A0E5-3313D2F373F3}"/>
                </a:ext>
              </a:extLst>
            </p:cNvPr>
            <p:cNvSpPr txBox="1"/>
            <p:nvPr/>
          </p:nvSpPr>
          <p:spPr>
            <a:xfrm>
              <a:off x="10323826" y="1559593"/>
              <a:ext cx="259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FB009D-65E4-4D11-86BB-BC49390DF3ED}"/>
              </a:ext>
            </a:extLst>
          </p:cNvPr>
          <p:cNvCxnSpPr>
            <a:cxnSpLocks/>
          </p:cNvCxnSpPr>
          <p:nvPr/>
        </p:nvCxnSpPr>
        <p:spPr>
          <a:xfrm>
            <a:off x="6984275" y="1385690"/>
            <a:ext cx="0" cy="429388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8C8F958B-E651-419B-9699-08F159C3A1FA}"/>
              </a:ext>
            </a:extLst>
          </p:cNvPr>
          <p:cNvCxnSpPr>
            <a:cxnSpLocks/>
          </p:cNvCxnSpPr>
          <p:nvPr/>
        </p:nvCxnSpPr>
        <p:spPr>
          <a:xfrm>
            <a:off x="9509761" y="1385690"/>
            <a:ext cx="0" cy="429388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BE031D2-07A6-4CF6-A848-09BF732E9B72}"/>
              </a:ext>
            </a:extLst>
          </p:cNvPr>
          <p:cNvSpPr txBox="1"/>
          <p:nvPr/>
        </p:nvSpPr>
        <p:spPr>
          <a:xfrm>
            <a:off x="751113" y="420751"/>
            <a:ext cx="8998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Courses should not be scheduled at the same time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5A38407-55E1-4F2B-8DD5-86D0A88AD983}"/>
              </a:ext>
            </a:extLst>
          </p:cNvPr>
          <p:cNvSpPr txBox="1"/>
          <p:nvPr/>
        </p:nvSpPr>
        <p:spPr>
          <a:xfrm>
            <a:off x="847609" y="1346973"/>
            <a:ext cx="3298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Courses…</a:t>
            </a:r>
          </a:p>
          <a:p>
            <a:r>
              <a:rPr lang="en-US" sz="1600" dirty="0"/>
              <a:t>   taught by the same professor</a:t>
            </a:r>
          </a:p>
          <a:p>
            <a:r>
              <a:rPr lang="en-US" sz="1600" dirty="0"/>
              <a:t>   with high preference correlations</a:t>
            </a:r>
          </a:p>
        </p:txBody>
      </p:sp>
    </p:spTree>
    <p:extLst>
      <p:ext uri="{BB962C8B-B14F-4D97-AF65-F5344CB8AC3E}">
        <p14:creationId xmlns:p14="http://schemas.microsoft.com/office/powerpoint/2010/main" val="237482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CE9FB3B-C0C2-4446-AAD0-D30F83451715}"/>
              </a:ext>
            </a:extLst>
          </p:cNvPr>
          <p:cNvGrpSpPr/>
          <p:nvPr/>
        </p:nvGrpSpPr>
        <p:grpSpPr>
          <a:xfrm>
            <a:off x="1453317" y="5444288"/>
            <a:ext cx="4005641" cy="1141178"/>
            <a:chOff x="1453317" y="5444288"/>
            <a:chExt cx="4005641" cy="114117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B6EB4E-51D9-46A5-BD0C-9A151C7B7806}"/>
                </a:ext>
              </a:extLst>
            </p:cNvPr>
            <p:cNvSpPr/>
            <p:nvPr/>
          </p:nvSpPr>
          <p:spPr>
            <a:xfrm>
              <a:off x="1582795" y="5444288"/>
              <a:ext cx="193382" cy="855338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6E232BDF-EAE4-4B30-99F9-B6372DB35327}"/>
                </a:ext>
              </a:extLst>
            </p:cNvPr>
            <p:cNvSpPr/>
            <p:nvPr/>
          </p:nvSpPr>
          <p:spPr>
            <a:xfrm>
              <a:off x="1776177" y="5558847"/>
              <a:ext cx="193382" cy="740779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EDD692D1-6A70-46A9-AC11-F9E15C5054C0}"/>
                </a:ext>
              </a:extLst>
            </p:cNvPr>
            <p:cNvSpPr/>
            <p:nvPr/>
          </p:nvSpPr>
          <p:spPr>
            <a:xfrm>
              <a:off x="1969559" y="5747488"/>
              <a:ext cx="193382" cy="552137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1C15E600-32F5-4A0E-8BC7-57D9AA917AD3}"/>
                </a:ext>
              </a:extLst>
            </p:cNvPr>
            <p:cNvSpPr/>
            <p:nvPr/>
          </p:nvSpPr>
          <p:spPr>
            <a:xfrm>
              <a:off x="2162941" y="5971226"/>
              <a:ext cx="193382" cy="328400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E2145529-9738-4FC6-99D0-82E18CDFE9B6}"/>
                </a:ext>
              </a:extLst>
            </p:cNvPr>
            <p:cNvSpPr/>
            <p:nvPr/>
          </p:nvSpPr>
          <p:spPr>
            <a:xfrm>
              <a:off x="2356324" y="6151094"/>
              <a:ext cx="193382" cy="148532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3C66B63-0195-450A-B118-8DAE47FE86C8}"/>
                </a:ext>
              </a:extLst>
            </p:cNvPr>
            <p:cNvCxnSpPr>
              <a:cxnSpLocks/>
            </p:cNvCxnSpPr>
            <p:nvPr/>
          </p:nvCxnSpPr>
          <p:spPr>
            <a:xfrm>
              <a:off x="1453317" y="6299625"/>
              <a:ext cx="120197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1638F2-6F87-4CD3-91D5-00B8FCD4E29F}"/>
                </a:ext>
              </a:extLst>
            </p:cNvPr>
            <p:cNvSpPr txBox="1"/>
            <p:nvPr/>
          </p:nvSpPr>
          <p:spPr>
            <a:xfrm>
              <a:off x="1461176" y="6266517"/>
              <a:ext cx="1194113" cy="318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Weekday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9BF5D8E1-99F1-4E08-8717-5EC03CBC77F0}"/>
                </a:ext>
              </a:extLst>
            </p:cNvPr>
            <p:cNvSpPr/>
            <p:nvPr/>
          </p:nvSpPr>
          <p:spPr>
            <a:xfrm>
              <a:off x="3049913" y="5444288"/>
              <a:ext cx="193382" cy="855338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69B7539F-836C-4BC2-B15A-A2CC0EAE7106}"/>
                </a:ext>
              </a:extLst>
            </p:cNvPr>
            <p:cNvSpPr/>
            <p:nvPr/>
          </p:nvSpPr>
          <p:spPr>
            <a:xfrm>
              <a:off x="3243295" y="5508009"/>
              <a:ext cx="193382" cy="79161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05C5CD1D-4990-4E69-8CAB-4277E51731FA}"/>
                </a:ext>
              </a:extLst>
            </p:cNvPr>
            <p:cNvSpPr/>
            <p:nvPr/>
          </p:nvSpPr>
          <p:spPr>
            <a:xfrm>
              <a:off x="3436677" y="5626461"/>
              <a:ext cx="193382" cy="67316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CE8D7469-080F-4763-9B5B-46C0F4960593}"/>
                </a:ext>
              </a:extLst>
            </p:cNvPr>
            <p:cNvSpPr/>
            <p:nvPr/>
          </p:nvSpPr>
          <p:spPr>
            <a:xfrm>
              <a:off x="4940495" y="6192382"/>
              <a:ext cx="193382" cy="107242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0501000C-A25E-47F6-8D05-4C48C8166D89}"/>
                </a:ext>
              </a:extLst>
            </p:cNvPr>
            <p:cNvSpPr/>
            <p:nvPr/>
          </p:nvSpPr>
          <p:spPr>
            <a:xfrm>
              <a:off x="5133877" y="6221994"/>
              <a:ext cx="193382" cy="77630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F66DF5C9-F571-4582-B987-A8815705E349}"/>
                </a:ext>
              </a:extLst>
            </p:cNvPr>
            <p:cNvSpPr/>
            <p:nvPr/>
          </p:nvSpPr>
          <p:spPr>
            <a:xfrm>
              <a:off x="4747114" y="6152899"/>
              <a:ext cx="193382" cy="146725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BCADF134-93FF-4597-896A-DCB12591C4CD}"/>
                </a:ext>
              </a:extLst>
            </p:cNvPr>
            <p:cNvSpPr/>
            <p:nvPr/>
          </p:nvSpPr>
          <p:spPr>
            <a:xfrm>
              <a:off x="3630059" y="5573813"/>
              <a:ext cx="193382" cy="725812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9494F2AC-0378-4F51-8F9C-256942855925}"/>
                </a:ext>
              </a:extLst>
            </p:cNvPr>
            <p:cNvSpPr/>
            <p:nvPr/>
          </p:nvSpPr>
          <p:spPr>
            <a:xfrm>
              <a:off x="3823441" y="5698845"/>
              <a:ext cx="193382" cy="600780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0F6925A-2F27-4F00-85CF-7013D1FB4013}"/>
                </a:ext>
              </a:extLst>
            </p:cNvPr>
            <p:cNvSpPr/>
            <p:nvPr/>
          </p:nvSpPr>
          <p:spPr>
            <a:xfrm>
              <a:off x="4553732" y="6195673"/>
              <a:ext cx="193382" cy="103952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01D3A94D-0BD5-47AF-8DF0-012B8EC446C8}"/>
                </a:ext>
              </a:extLst>
            </p:cNvPr>
            <p:cNvCxnSpPr>
              <a:cxnSpLocks/>
            </p:cNvCxnSpPr>
            <p:nvPr/>
          </p:nvCxnSpPr>
          <p:spPr>
            <a:xfrm>
              <a:off x="2920435" y="6299625"/>
              <a:ext cx="25385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28C58D-E797-427D-B102-29E19810C508}"/>
                </a:ext>
              </a:extLst>
            </p:cNvPr>
            <p:cNvSpPr txBox="1"/>
            <p:nvPr/>
          </p:nvSpPr>
          <p:spPr>
            <a:xfrm>
              <a:off x="4120485" y="5901238"/>
              <a:ext cx="301548" cy="318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2AFDFFC4-E472-4720-833A-3AFD30585009}"/>
                </a:ext>
              </a:extLst>
            </p:cNvPr>
            <p:cNvSpPr txBox="1"/>
            <p:nvPr/>
          </p:nvSpPr>
          <p:spPr>
            <a:xfrm>
              <a:off x="2920436" y="6266517"/>
              <a:ext cx="2538522" cy="318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F122998-5864-4E83-9C9D-12DE1437BD07}"/>
              </a:ext>
            </a:extLst>
          </p:cNvPr>
          <p:cNvGrpSpPr/>
          <p:nvPr/>
        </p:nvGrpSpPr>
        <p:grpSpPr>
          <a:xfrm>
            <a:off x="6733043" y="5459916"/>
            <a:ext cx="4005641" cy="1125550"/>
            <a:chOff x="6733043" y="5459916"/>
            <a:chExt cx="4005641" cy="1125550"/>
          </a:xfrm>
        </p:grpSpPr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8F5B715F-6209-4DEA-865A-6944C2948CB4}"/>
                </a:ext>
              </a:extLst>
            </p:cNvPr>
            <p:cNvSpPr/>
            <p:nvPr/>
          </p:nvSpPr>
          <p:spPr>
            <a:xfrm>
              <a:off x="6862521" y="5986838"/>
              <a:ext cx="193382" cy="3127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Rectangle 932">
              <a:extLst>
                <a:ext uri="{FF2B5EF4-FFF2-40B4-BE49-F238E27FC236}">
                  <a16:creationId xmlns:a16="http://schemas.microsoft.com/office/drawing/2014/main" id="{2903C7AF-7C0B-4531-AEC5-BAA6481E3267}"/>
                </a:ext>
              </a:extLst>
            </p:cNvPr>
            <p:cNvSpPr/>
            <p:nvPr/>
          </p:nvSpPr>
          <p:spPr>
            <a:xfrm>
              <a:off x="7055903" y="6047222"/>
              <a:ext cx="193382" cy="2524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Rectangle 933">
              <a:extLst>
                <a:ext uri="{FF2B5EF4-FFF2-40B4-BE49-F238E27FC236}">
                  <a16:creationId xmlns:a16="http://schemas.microsoft.com/office/drawing/2014/main" id="{E4F478C3-62F7-4926-9CAE-1A0A29A847F4}"/>
                </a:ext>
              </a:extLst>
            </p:cNvPr>
            <p:cNvSpPr/>
            <p:nvPr/>
          </p:nvSpPr>
          <p:spPr>
            <a:xfrm>
              <a:off x="7249285" y="6007540"/>
              <a:ext cx="193382" cy="2920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Rectangle 934">
              <a:extLst>
                <a:ext uri="{FF2B5EF4-FFF2-40B4-BE49-F238E27FC236}">
                  <a16:creationId xmlns:a16="http://schemas.microsoft.com/office/drawing/2014/main" id="{0829BD84-10FE-4C3A-B3D6-9BDB064DA8FF}"/>
                </a:ext>
              </a:extLst>
            </p:cNvPr>
            <p:cNvSpPr/>
            <p:nvPr/>
          </p:nvSpPr>
          <p:spPr>
            <a:xfrm>
              <a:off x="7442667" y="5971311"/>
              <a:ext cx="193382" cy="3283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ectangle 935">
              <a:extLst>
                <a:ext uri="{FF2B5EF4-FFF2-40B4-BE49-F238E27FC236}">
                  <a16:creationId xmlns:a16="http://schemas.microsoft.com/office/drawing/2014/main" id="{C0667773-583D-40FB-9DBC-2D0608E73F7E}"/>
                </a:ext>
              </a:extLst>
            </p:cNvPr>
            <p:cNvSpPr/>
            <p:nvPr/>
          </p:nvSpPr>
          <p:spPr>
            <a:xfrm>
              <a:off x="7636050" y="6026519"/>
              <a:ext cx="193382" cy="2731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7" name="Straight Connector 936">
              <a:extLst>
                <a:ext uri="{FF2B5EF4-FFF2-40B4-BE49-F238E27FC236}">
                  <a16:creationId xmlns:a16="http://schemas.microsoft.com/office/drawing/2014/main" id="{C0FDA2C5-C396-43C3-B625-3FD81039FE59}"/>
                </a:ext>
              </a:extLst>
            </p:cNvPr>
            <p:cNvCxnSpPr>
              <a:cxnSpLocks/>
            </p:cNvCxnSpPr>
            <p:nvPr/>
          </p:nvCxnSpPr>
          <p:spPr>
            <a:xfrm>
              <a:off x="6733043" y="6299625"/>
              <a:ext cx="120197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8" name="TextBox 937">
              <a:extLst>
                <a:ext uri="{FF2B5EF4-FFF2-40B4-BE49-F238E27FC236}">
                  <a16:creationId xmlns:a16="http://schemas.microsoft.com/office/drawing/2014/main" id="{99B90964-EAAB-4B11-B655-887C648E4B66}"/>
                </a:ext>
              </a:extLst>
            </p:cNvPr>
            <p:cNvSpPr txBox="1"/>
            <p:nvPr/>
          </p:nvSpPr>
          <p:spPr>
            <a:xfrm>
              <a:off x="6740902" y="6266517"/>
              <a:ext cx="1194113" cy="318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Weekday</a:t>
              </a:r>
            </a:p>
          </p:txBody>
        </p:sp>
        <p:sp>
          <p:nvSpPr>
            <p:cNvPr id="920" name="Rectangle 919">
              <a:extLst>
                <a:ext uri="{FF2B5EF4-FFF2-40B4-BE49-F238E27FC236}">
                  <a16:creationId xmlns:a16="http://schemas.microsoft.com/office/drawing/2014/main" id="{1EDB062C-3554-4DA3-97DA-4DB766264328}"/>
                </a:ext>
              </a:extLst>
            </p:cNvPr>
            <p:cNvSpPr/>
            <p:nvPr/>
          </p:nvSpPr>
          <p:spPr>
            <a:xfrm>
              <a:off x="8329639" y="6018789"/>
              <a:ext cx="193382" cy="2808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Rectangle 920">
              <a:extLst>
                <a:ext uri="{FF2B5EF4-FFF2-40B4-BE49-F238E27FC236}">
                  <a16:creationId xmlns:a16="http://schemas.microsoft.com/office/drawing/2014/main" id="{46FAB0BF-D1A1-4535-ADC4-CE27EC87B739}"/>
                </a:ext>
              </a:extLst>
            </p:cNvPr>
            <p:cNvSpPr/>
            <p:nvPr/>
          </p:nvSpPr>
          <p:spPr>
            <a:xfrm>
              <a:off x="8523021" y="6094757"/>
              <a:ext cx="193382" cy="2048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FB754942-574C-4C22-9E2A-EBA46057DD9F}"/>
                </a:ext>
              </a:extLst>
            </p:cNvPr>
            <p:cNvSpPr/>
            <p:nvPr/>
          </p:nvSpPr>
          <p:spPr>
            <a:xfrm>
              <a:off x="8716403" y="6061522"/>
              <a:ext cx="193382" cy="2381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Rectangle 922">
              <a:extLst>
                <a:ext uri="{FF2B5EF4-FFF2-40B4-BE49-F238E27FC236}">
                  <a16:creationId xmlns:a16="http://schemas.microsoft.com/office/drawing/2014/main" id="{E5641C1C-98E4-4954-8600-8695BD84CC38}"/>
                </a:ext>
              </a:extLst>
            </p:cNvPr>
            <p:cNvSpPr/>
            <p:nvPr/>
          </p:nvSpPr>
          <p:spPr>
            <a:xfrm>
              <a:off x="10220221" y="6037783"/>
              <a:ext cx="193382" cy="2618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Rectangle 923">
              <a:extLst>
                <a:ext uri="{FF2B5EF4-FFF2-40B4-BE49-F238E27FC236}">
                  <a16:creationId xmlns:a16="http://schemas.microsoft.com/office/drawing/2014/main" id="{9109D018-CF6A-4E0A-B119-509F2F007CBF}"/>
                </a:ext>
              </a:extLst>
            </p:cNvPr>
            <p:cNvSpPr/>
            <p:nvPr/>
          </p:nvSpPr>
          <p:spPr>
            <a:xfrm>
              <a:off x="10413603" y="6071019"/>
              <a:ext cx="193382" cy="2286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" name="Rectangle 924">
              <a:extLst>
                <a:ext uri="{FF2B5EF4-FFF2-40B4-BE49-F238E27FC236}">
                  <a16:creationId xmlns:a16="http://schemas.microsoft.com/office/drawing/2014/main" id="{3024A70C-BB51-4B32-83B8-9C831A8DD810}"/>
                </a:ext>
              </a:extLst>
            </p:cNvPr>
            <p:cNvSpPr/>
            <p:nvPr/>
          </p:nvSpPr>
          <p:spPr>
            <a:xfrm>
              <a:off x="10026839" y="6090009"/>
              <a:ext cx="193382" cy="2096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Rectangle 925">
              <a:extLst>
                <a:ext uri="{FF2B5EF4-FFF2-40B4-BE49-F238E27FC236}">
                  <a16:creationId xmlns:a16="http://schemas.microsoft.com/office/drawing/2014/main" id="{4F9C5E92-CEA3-42D0-86C1-C7D87138EAF7}"/>
                </a:ext>
              </a:extLst>
            </p:cNvPr>
            <p:cNvSpPr/>
            <p:nvPr/>
          </p:nvSpPr>
          <p:spPr>
            <a:xfrm>
              <a:off x="8909785" y="6118497"/>
              <a:ext cx="193382" cy="1811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Rectangle 926">
              <a:extLst>
                <a:ext uri="{FF2B5EF4-FFF2-40B4-BE49-F238E27FC236}">
                  <a16:creationId xmlns:a16="http://schemas.microsoft.com/office/drawing/2014/main" id="{8F85D172-76D8-4D78-9F65-79293CF732B8}"/>
                </a:ext>
              </a:extLst>
            </p:cNvPr>
            <p:cNvSpPr/>
            <p:nvPr/>
          </p:nvSpPr>
          <p:spPr>
            <a:xfrm>
              <a:off x="9103167" y="6066270"/>
              <a:ext cx="193382" cy="2333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6F6297F9-ED81-4048-A52A-5C0ECE73033C}"/>
                </a:ext>
              </a:extLst>
            </p:cNvPr>
            <p:cNvSpPr/>
            <p:nvPr/>
          </p:nvSpPr>
          <p:spPr>
            <a:xfrm>
              <a:off x="9833457" y="6056774"/>
              <a:ext cx="193382" cy="2428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9" name="Straight Connector 928">
              <a:extLst>
                <a:ext uri="{FF2B5EF4-FFF2-40B4-BE49-F238E27FC236}">
                  <a16:creationId xmlns:a16="http://schemas.microsoft.com/office/drawing/2014/main" id="{61622DF7-2975-4541-8325-3E5F59002BF6}"/>
                </a:ext>
              </a:extLst>
            </p:cNvPr>
            <p:cNvCxnSpPr>
              <a:cxnSpLocks/>
            </p:cNvCxnSpPr>
            <p:nvPr/>
          </p:nvCxnSpPr>
          <p:spPr>
            <a:xfrm>
              <a:off x="8200161" y="6299625"/>
              <a:ext cx="25385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DA0C53AB-7126-43E9-AAB2-4227252FC2AD}"/>
                </a:ext>
              </a:extLst>
            </p:cNvPr>
            <p:cNvSpPr txBox="1"/>
            <p:nvPr/>
          </p:nvSpPr>
          <p:spPr>
            <a:xfrm>
              <a:off x="9400211" y="5901238"/>
              <a:ext cx="301548" cy="318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931" name="TextBox 930">
              <a:extLst>
                <a:ext uri="{FF2B5EF4-FFF2-40B4-BE49-F238E27FC236}">
                  <a16:creationId xmlns:a16="http://schemas.microsoft.com/office/drawing/2014/main" id="{FFD3FFC6-F294-4DA8-84DB-62602B414D4D}"/>
                </a:ext>
              </a:extLst>
            </p:cNvPr>
            <p:cNvSpPr txBox="1"/>
            <p:nvPr/>
          </p:nvSpPr>
          <p:spPr>
            <a:xfrm>
              <a:off x="8200162" y="6266517"/>
              <a:ext cx="2538522" cy="318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Room</a:t>
              </a:r>
            </a:p>
          </p:txBody>
        </p:sp>
        <p:cxnSp>
          <p:nvCxnSpPr>
            <p:cNvPr id="1163" name="Straight Connector 1162">
              <a:extLst>
                <a:ext uri="{FF2B5EF4-FFF2-40B4-BE49-F238E27FC236}">
                  <a16:creationId xmlns:a16="http://schemas.microsoft.com/office/drawing/2014/main" id="{D6C14CC6-175F-4C8D-AD9F-05E3B613AF0D}"/>
                </a:ext>
              </a:extLst>
            </p:cNvPr>
            <p:cNvCxnSpPr>
              <a:cxnSpLocks/>
            </p:cNvCxnSpPr>
            <p:nvPr/>
          </p:nvCxnSpPr>
          <p:spPr>
            <a:xfrm>
              <a:off x="6733043" y="5944649"/>
              <a:ext cx="120197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Straight Connector 1163">
              <a:extLst>
                <a:ext uri="{FF2B5EF4-FFF2-40B4-BE49-F238E27FC236}">
                  <a16:creationId xmlns:a16="http://schemas.microsoft.com/office/drawing/2014/main" id="{C1FF70D4-1594-4AF2-B33C-C9954B167243}"/>
                </a:ext>
              </a:extLst>
            </p:cNvPr>
            <p:cNvCxnSpPr>
              <a:cxnSpLocks/>
            </p:cNvCxnSpPr>
            <p:nvPr/>
          </p:nvCxnSpPr>
          <p:spPr>
            <a:xfrm>
              <a:off x="8200161" y="5987297"/>
              <a:ext cx="2538522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777836DB-4629-42C8-9085-3EFFBB7D9EE0}"/>
                </a:ext>
              </a:extLst>
            </p:cNvPr>
            <p:cNvSpPr/>
            <p:nvPr/>
          </p:nvSpPr>
          <p:spPr>
            <a:xfrm>
              <a:off x="7186866" y="5459916"/>
              <a:ext cx="318219" cy="397787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Arrow: Down 1165">
              <a:extLst>
                <a:ext uri="{FF2B5EF4-FFF2-40B4-BE49-F238E27FC236}">
                  <a16:creationId xmlns:a16="http://schemas.microsoft.com/office/drawing/2014/main" id="{382FC52D-81FE-4325-B9AD-8CD3D40D64E1}"/>
                </a:ext>
              </a:extLst>
            </p:cNvPr>
            <p:cNvSpPr/>
            <p:nvPr/>
          </p:nvSpPr>
          <p:spPr>
            <a:xfrm>
              <a:off x="9241101" y="5459916"/>
              <a:ext cx="318219" cy="397787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7" name="TextBox 496">
            <a:extLst>
              <a:ext uri="{FF2B5EF4-FFF2-40B4-BE49-F238E27FC236}">
                <a16:creationId xmlns:a16="http://schemas.microsoft.com/office/drawing/2014/main" id="{047CAB9E-FBD4-45A6-AB54-253242CABCC6}"/>
              </a:ext>
            </a:extLst>
          </p:cNvPr>
          <p:cNvSpPr txBox="1"/>
          <p:nvPr/>
        </p:nvSpPr>
        <p:spPr>
          <a:xfrm>
            <a:off x="751113" y="420751"/>
            <a:ext cx="8998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Balancing the scheduling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3DFC5E-8624-4C9D-8B5E-33B9129E2512}"/>
              </a:ext>
            </a:extLst>
          </p:cNvPr>
          <p:cNvGrpSpPr/>
          <p:nvPr/>
        </p:nvGrpSpPr>
        <p:grpSpPr>
          <a:xfrm>
            <a:off x="1526860" y="1142844"/>
            <a:ext cx="8800762" cy="4129710"/>
            <a:chOff x="1526860" y="1142844"/>
            <a:chExt cx="8800762" cy="4129710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E6DA3A57-7C87-46EF-AA1F-2A86208B7F53}"/>
                </a:ext>
              </a:extLst>
            </p:cNvPr>
            <p:cNvSpPr/>
            <p:nvPr/>
          </p:nvSpPr>
          <p:spPr>
            <a:xfrm>
              <a:off x="1864379" y="1142844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C34EE4E2-2C23-496E-B28F-981D99917333}"/>
                </a:ext>
              </a:extLst>
            </p:cNvPr>
            <p:cNvSpPr/>
            <p:nvPr/>
          </p:nvSpPr>
          <p:spPr>
            <a:xfrm>
              <a:off x="2094396" y="1142844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A2601E7C-957F-4637-8C3A-CA4C77ED9825}"/>
                </a:ext>
              </a:extLst>
            </p:cNvPr>
            <p:cNvSpPr/>
            <p:nvPr/>
          </p:nvSpPr>
          <p:spPr>
            <a:xfrm>
              <a:off x="2319122" y="1142844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52B10F60-D39E-4984-A0B7-9A8D5CA62449}"/>
                </a:ext>
              </a:extLst>
            </p:cNvPr>
            <p:cNvSpPr/>
            <p:nvPr/>
          </p:nvSpPr>
          <p:spPr>
            <a:xfrm>
              <a:off x="2549139" y="1142844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8B8FB263-46B8-472B-BE06-EE9B670B8F0E}"/>
                </a:ext>
              </a:extLst>
            </p:cNvPr>
            <p:cNvSpPr/>
            <p:nvPr/>
          </p:nvSpPr>
          <p:spPr>
            <a:xfrm>
              <a:off x="2773863" y="1142844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22B2F319-9917-4B32-B6C5-1FB3D008CD29}"/>
                </a:ext>
              </a:extLst>
            </p:cNvPr>
            <p:cNvSpPr/>
            <p:nvPr/>
          </p:nvSpPr>
          <p:spPr>
            <a:xfrm>
              <a:off x="2998748" y="1142844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7B4B3892-E76F-4A6D-A946-998152E2CEAD}"/>
                </a:ext>
              </a:extLst>
            </p:cNvPr>
            <p:cNvSpPr/>
            <p:nvPr/>
          </p:nvSpPr>
          <p:spPr>
            <a:xfrm>
              <a:off x="3228766" y="1142844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167C72D5-892E-40B3-946C-8A05E2A7907C}"/>
                </a:ext>
              </a:extLst>
            </p:cNvPr>
            <p:cNvSpPr/>
            <p:nvPr/>
          </p:nvSpPr>
          <p:spPr>
            <a:xfrm>
              <a:off x="3453492" y="1142844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3A717F2C-3747-4C79-8DA9-CA71B800E9E6}"/>
                </a:ext>
              </a:extLst>
            </p:cNvPr>
            <p:cNvSpPr/>
            <p:nvPr/>
          </p:nvSpPr>
          <p:spPr>
            <a:xfrm>
              <a:off x="1864379" y="1382930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3967AF24-1FC1-46A5-9E07-E521F5DC585B}"/>
                </a:ext>
              </a:extLst>
            </p:cNvPr>
            <p:cNvSpPr/>
            <p:nvPr/>
          </p:nvSpPr>
          <p:spPr>
            <a:xfrm>
              <a:off x="2094396" y="1382930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4FE32F3B-F837-4C43-9E9C-3AC1645FB6F3}"/>
                </a:ext>
              </a:extLst>
            </p:cNvPr>
            <p:cNvSpPr/>
            <p:nvPr/>
          </p:nvSpPr>
          <p:spPr>
            <a:xfrm>
              <a:off x="2319122" y="1382930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62BF93EB-47C8-4AD1-8184-855313A8ADB7}"/>
                </a:ext>
              </a:extLst>
            </p:cNvPr>
            <p:cNvSpPr/>
            <p:nvPr/>
          </p:nvSpPr>
          <p:spPr>
            <a:xfrm>
              <a:off x="2549139" y="1382930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787D83BB-BE86-45E6-98D0-F5DD3B242EFD}"/>
                </a:ext>
              </a:extLst>
            </p:cNvPr>
            <p:cNvSpPr/>
            <p:nvPr/>
          </p:nvSpPr>
          <p:spPr>
            <a:xfrm>
              <a:off x="2773863" y="1382930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61AD13B2-0587-4C34-BE45-5698C5E3EE56}"/>
                </a:ext>
              </a:extLst>
            </p:cNvPr>
            <p:cNvSpPr/>
            <p:nvPr/>
          </p:nvSpPr>
          <p:spPr>
            <a:xfrm>
              <a:off x="2998748" y="1382930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B53AA93D-2EF4-451D-A521-0D3E4987EF6A}"/>
                </a:ext>
              </a:extLst>
            </p:cNvPr>
            <p:cNvSpPr/>
            <p:nvPr/>
          </p:nvSpPr>
          <p:spPr>
            <a:xfrm>
              <a:off x="3228766" y="1382930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A1FC2CAF-F7B7-4473-BEE1-3F5C4CB6BDF4}"/>
                </a:ext>
              </a:extLst>
            </p:cNvPr>
            <p:cNvSpPr/>
            <p:nvPr/>
          </p:nvSpPr>
          <p:spPr>
            <a:xfrm>
              <a:off x="3453492" y="1382930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2EB74ADE-DC83-4256-8968-1CA8DC621CAE}"/>
                </a:ext>
              </a:extLst>
            </p:cNvPr>
            <p:cNvSpPr/>
            <p:nvPr/>
          </p:nvSpPr>
          <p:spPr>
            <a:xfrm>
              <a:off x="1864379" y="1623016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B5AA02AC-23A1-448D-9952-7B1B8BC55582}"/>
                </a:ext>
              </a:extLst>
            </p:cNvPr>
            <p:cNvSpPr/>
            <p:nvPr/>
          </p:nvSpPr>
          <p:spPr>
            <a:xfrm>
              <a:off x="2094396" y="1623016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5C8E240A-8945-4FD8-B6C0-CC231DE2535D}"/>
                </a:ext>
              </a:extLst>
            </p:cNvPr>
            <p:cNvSpPr/>
            <p:nvPr/>
          </p:nvSpPr>
          <p:spPr>
            <a:xfrm>
              <a:off x="2319122" y="1623016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8D233F87-8379-4C7B-AB0D-24B1AA866FD5}"/>
                </a:ext>
              </a:extLst>
            </p:cNvPr>
            <p:cNvSpPr/>
            <p:nvPr/>
          </p:nvSpPr>
          <p:spPr>
            <a:xfrm>
              <a:off x="2549139" y="1623016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64A8B4BF-F920-4225-9B34-5A82726FC4F6}"/>
                </a:ext>
              </a:extLst>
            </p:cNvPr>
            <p:cNvSpPr/>
            <p:nvPr/>
          </p:nvSpPr>
          <p:spPr>
            <a:xfrm>
              <a:off x="2773863" y="1623016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5E4E209A-BEA0-430C-B314-695696C5D76A}"/>
                </a:ext>
              </a:extLst>
            </p:cNvPr>
            <p:cNvSpPr/>
            <p:nvPr/>
          </p:nvSpPr>
          <p:spPr>
            <a:xfrm>
              <a:off x="2998748" y="1623016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B63041D4-E8D0-4BAC-AFEA-99BFFC51598E}"/>
                </a:ext>
              </a:extLst>
            </p:cNvPr>
            <p:cNvSpPr/>
            <p:nvPr/>
          </p:nvSpPr>
          <p:spPr>
            <a:xfrm>
              <a:off x="3228766" y="1623016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FE0DD0E3-616A-45E9-A461-1F3639880D03}"/>
                </a:ext>
              </a:extLst>
            </p:cNvPr>
            <p:cNvSpPr/>
            <p:nvPr/>
          </p:nvSpPr>
          <p:spPr>
            <a:xfrm>
              <a:off x="3453492" y="1623016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3FB0A7A1-2EFF-48B5-8D4E-3FB7E4EB5D7E}"/>
                </a:ext>
              </a:extLst>
            </p:cNvPr>
            <p:cNvSpPr/>
            <p:nvPr/>
          </p:nvSpPr>
          <p:spPr>
            <a:xfrm>
              <a:off x="1864379" y="1863099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59FD0A77-E80A-46A6-BBE8-EB1185D9EB3C}"/>
                </a:ext>
              </a:extLst>
            </p:cNvPr>
            <p:cNvSpPr/>
            <p:nvPr/>
          </p:nvSpPr>
          <p:spPr>
            <a:xfrm>
              <a:off x="2094396" y="1863099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78972819-B74D-469A-BB8F-A376CC5B48FF}"/>
                </a:ext>
              </a:extLst>
            </p:cNvPr>
            <p:cNvSpPr/>
            <p:nvPr/>
          </p:nvSpPr>
          <p:spPr>
            <a:xfrm>
              <a:off x="2319122" y="1863099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1AC9C9A5-E456-4947-89B9-8AD5853C99FD}"/>
                </a:ext>
              </a:extLst>
            </p:cNvPr>
            <p:cNvSpPr/>
            <p:nvPr/>
          </p:nvSpPr>
          <p:spPr>
            <a:xfrm>
              <a:off x="2549139" y="1863099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84A8A344-DFB2-4BC7-BC0E-2D4252EA3CB4}"/>
                </a:ext>
              </a:extLst>
            </p:cNvPr>
            <p:cNvSpPr/>
            <p:nvPr/>
          </p:nvSpPr>
          <p:spPr>
            <a:xfrm>
              <a:off x="2773863" y="1863099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B06BE65C-E9E9-4761-BC28-60F2D3D40478}"/>
                </a:ext>
              </a:extLst>
            </p:cNvPr>
            <p:cNvSpPr/>
            <p:nvPr/>
          </p:nvSpPr>
          <p:spPr>
            <a:xfrm>
              <a:off x="2998748" y="1863099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A86EA96C-24FD-4115-A3BD-F0990039FBE5}"/>
                </a:ext>
              </a:extLst>
            </p:cNvPr>
            <p:cNvSpPr/>
            <p:nvPr/>
          </p:nvSpPr>
          <p:spPr>
            <a:xfrm>
              <a:off x="3228766" y="1863099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1265440-1B9C-4498-BC8E-437F6BC4DE9A}"/>
                </a:ext>
              </a:extLst>
            </p:cNvPr>
            <p:cNvSpPr/>
            <p:nvPr/>
          </p:nvSpPr>
          <p:spPr>
            <a:xfrm>
              <a:off x="3453492" y="1863099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321FE1DF-3585-4CE9-856B-64D0570B8629}"/>
                </a:ext>
              </a:extLst>
            </p:cNvPr>
            <p:cNvSpPr/>
            <p:nvPr/>
          </p:nvSpPr>
          <p:spPr>
            <a:xfrm>
              <a:off x="1864379" y="2103185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FF29CAD0-4EF2-443E-A125-617916C07323}"/>
                </a:ext>
              </a:extLst>
            </p:cNvPr>
            <p:cNvSpPr/>
            <p:nvPr/>
          </p:nvSpPr>
          <p:spPr>
            <a:xfrm>
              <a:off x="2094396" y="2103185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E60D1294-4EDE-4DC4-A9A4-C7DA3C22EA00}"/>
                </a:ext>
              </a:extLst>
            </p:cNvPr>
            <p:cNvSpPr/>
            <p:nvPr/>
          </p:nvSpPr>
          <p:spPr>
            <a:xfrm>
              <a:off x="2319122" y="2103185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F696A312-9C41-48A2-953F-24083883BED8}"/>
                </a:ext>
              </a:extLst>
            </p:cNvPr>
            <p:cNvSpPr/>
            <p:nvPr/>
          </p:nvSpPr>
          <p:spPr>
            <a:xfrm>
              <a:off x="2549139" y="210318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8AE775A-367B-4337-9C5B-54B2AC5969D3}"/>
                </a:ext>
              </a:extLst>
            </p:cNvPr>
            <p:cNvSpPr/>
            <p:nvPr/>
          </p:nvSpPr>
          <p:spPr>
            <a:xfrm>
              <a:off x="2773863" y="210318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295A0BBC-2CC9-4F77-9306-58115FE66BF3}"/>
                </a:ext>
              </a:extLst>
            </p:cNvPr>
            <p:cNvSpPr/>
            <p:nvPr/>
          </p:nvSpPr>
          <p:spPr>
            <a:xfrm>
              <a:off x="2998748" y="2103185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15729F7-5FEB-4F04-8706-6AAB0B9DE8AA}"/>
                </a:ext>
              </a:extLst>
            </p:cNvPr>
            <p:cNvSpPr/>
            <p:nvPr/>
          </p:nvSpPr>
          <p:spPr>
            <a:xfrm>
              <a:off x="3228766" y="2103185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EEC1C7F1-3B04-4CFF-AE96-74393FCE7283}"/>
                </a:ext>
              </a:extLst>
            </p:cNvPr>
            <p:cNvSpPr/>
            <p:nvPr/>
          </p:nvSpPr>
          <p:spPr>
            <a:xfrm>
              <a:off x="3453492" y="2103184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750D34DD-74BA-4A42-8C79-E928285298F7}"/>
                </a:ext>
              </a:extLst>
            </p:cNvPr>
            <p:cNvSpPr/>
            <p:nvPr/>
          </p:nvSpPr>
          <p:spPr>
            <a:xfrm>
              <a:off x="1864379" y="2343269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F957D33-EFFF-49CA-BF0F-F6D90246BB28}"/>
                </a:ext>
              </a:extLst>
            </p:cNvPr>
            <p:cNvSpPr/>
            <p:nvPr/>
          </p:nvSpPr>
          <p:spPr>
            <a:xfrm>
              <a:off x="2094396" y="2343269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47716847-8CC7-4E3C-8F07-59ADC63C75A3}"/>
                </a:ext>
              </a:extLst>
            </p:cNvPr>
            <p:cNvSpPr/>
            <p:nvPr/>
          </p:nvSpPr>
          <p:spPr>
            <a:xfrm>
              <a:off x="2319122" y="2343269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FEB0304-6187-4792-B5D6-32CAD1431712}"/>
                </a:ext>
              </a:extLst>
            </p:cNvPr>
            <p:cNvSpPr/>
            <p:nvPr/>
          </p:nvSpPr>
          <p:spPr>
            <a:xfrm>
              <a:off x="2549139" y="2343269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D180868D-D1FF-4A8F-891D-02F7341D4CD8}"/>
                </a:ext>
              </a:extLst>
            </p:cNvPr>
            <p:cNvSpPr/>
            <p:nvPr/>
          </p:nvSpPr>
          <p:spPr>
            <a:xfrm>
              <a:off x="2773863" y="2343269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418A47F4-F8F2-4929-8497-A0D971E420FF}"/>
                </a:ext>
              </a:extLst>
            </p:cNvPr>
            <p:cNvSpPr/>
            <p:nvPr/>
          </p:nvSpPr>
          <p:spPr>
            <a:xfrm>
              <a:off x="2998748" y="2343269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45761DA6-63CA-4DF5-B3E0-901EA8D91928}"/>
                </a:ext>
              </a:extLst>
            </p:cNvPr>
            <p:cNvSpPr/>
            <p:nvPr/>
          </p:nvSpPr>
          <p:spPr>
            <a:xfrm>
              <a:off x="3228766" y="2343269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6CC60331-F910-48D8-B79F-C7470C299984}"/>
                </a:ext>
              </a:extLst>
            </p:cNvPr>
            <p:cNvSpPr/>
            <p:nvPr/>
          </p:nvSpPr>
          <p:spPr>
            <a:xfrm>
              <a:off x="3453492" y="2343268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B2F1F5D5-31C0-4612-A268-FD7940628ED5}"/>
                </a:ext>
              </a:extLst>
            </p:cNvPr>
            <p:cNvSpPr/>
            <p:nvPr/>
          </p:nvSpPr>
          <p:spPr>
            <a:xfrm>
              <a:off x="1864379" y="2583353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B8324019-60B4-4A20-9463-6243EBAAE75E}"/>
                </a:ext>
              </a:extLst>
            </p:cNvPr>
            <p:cNvSpPr/>
            <p:nvPr/>
          </p:nvSpPr>
          <p:spPr>
            <a:xfrm>
              <a:off x="2094396" y="2583353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2B4D560A-8364-43C1-8977-FF21BBDFB07D}"/>
                </a:ext>
              </a:extLst>
            </p:cNvPr>
            <p:cNvSpPr/>
            <p:nvPr/>
          </p:nvSpPr>
          <p:spPr>
            <a:xfrm>
              <a:off x="2319122" y="2583353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BF367BA1-C659-4471-8B36-35A547FE3C62}"/>
                </a:ext>
              </a:extLst>
            </p:cNvPr>
            <p:cNvSpPr/>
            <p:nvPr/>
          </p:nvSpPr>
          <p:spPr>
            <a:xfrm>
              <a:off x="2549139" y="2583353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583D8E1F-2A36-45C5-86F1-7DEA89503D04}"/>
                </a:ext>
              </a:extLst>
            </p:cNvPr>
            <p:cNvSpPr/>
            <p:nvPr/>
          </p:nvSpPr>
          <p:spPr>
            <a:xfrm>
              <a:off x="2773863" y="2583353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1B373404-AD00-49F9-B85C-03F599DCC78D}"/>
                </a:ext>
              </a:extLst>
            </p:cNvPr>
            <p:cNvSpPr/>
            <p:nvPr/>
          </p:nvSpPr>
          <p:spPr>
            <a:xfrm>
              <a:off x="2998748" y="2583353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3EB9FFE0-77FE-49CC-BCE6-843DF1A965C0}"/>
                </a:ext>
              </a:extLst>
            </p:cNvPr>
            <p:cNvSpPr/>
            <p:nvPr/>
          </p:nvSpPr>
          <p:spPr>
            <a:xfrm>
              <a:off x="3228766" y="2583353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8B0C41D1-0B6B-4452-BECA-7812CF38CA5F}"/>
                </a:ext>
              </a:extLst>
            </p:cNvPr>
            <p:cNvSpPr/>
            <p:nvPr/>
          </p:nvSpPr>
          <p:spPr>
            <a:xfrm>
              <a:off x="3453492" y="2583352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22B80E86-CBBE-4AA6-BEF7-BD4BBF9E6A78}"/>
                </a:ext>
              </a:extLst>
            </p:cNvPr>
            <p:cNvSpPr/>
            <p:nvPr/>
          </p:nvSpPr>
          <p:spPr>
            <a:xfrm>
              <a:off x="1864379" y="2823436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C602983D-774E-452F-B8FE-0D1555A9A3C2}"/>
                </a:ext>
              </a:extLst>
            </p:cNvPr>
            <p:cNvSpPr/>
            <p:nvPr/>
          </p:nvSpPr>
          <p:spPr>
            <a:xfrm>
              <a:off x="2094396" y="2823436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C1ED57E4-1DEF-46D9-AE69-DC3F0BB45D1B}"/>
                </a:ext>
              </a:extLst>
            </p:cNvPr>
            <p:cNvSpPr/>
            <p:nvPr/>
          </p:nvSpPr>
          <p:spPr>
            <a:xfrm>
              <a:off x="2319122" y="2823436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95201960-56EE-4EBD-974A-B3E4CDE2C430}"/>
                </a:ext>
              </a:extLst>
            </p:cNvPr>
            <p:cNvSpPr/>
            <p:nvPr/>
          </p:nvSpPr>
          <p:spPr>
            <a:xfrm>
              <a:off x="2549139" y="2823436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71DC6381-2696-4A3C-9A84-7EF85C9C6B43}"/>
                </a:ext>
              </a:extLst>
            </p:cNvPr>
            <p:cNvSpPr/>
            <p:nvPr/>
          </p:nvSpPr>
          <p:spPr>
            <a:xfrm>
              <a:off x="2773863" y="2823436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7CC933B5-0662-42E5-9ABE-D615945A378B}"/>
                </a:ext>
              </a:extLst>
            </p:cNvPr>
            <p:cNvSpPr/>
            <p:nvPr/>
          </p:nvSpPr>
          <p:spPr>
            <a:xfrm>
              <a:off x="2998748" y="2823436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FBCB2960-5C13-4A02-846D-B0391B28AEEE}"/>
                </a:ext>
              </a:extLst>
            </p:cNvPr>
            <p:cNvSpPr/>
            <p:nvPr/>
          </p:nvSpPr>
          <p:spPr>
            <a:xfrm>
              <a:off x="3228766" y="2823436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16599250-9691-48A7-9362-88AAA77B3237}"/>
                </a:ext>
              </a:extLst>
            </p:cNvPr>
            <p:cNvSpPr/>
            <p:nvPr/>
          </p:nvSpPr>
          <p:spPr>
            <a:xfrm>
              <a:off x="3453492" y="2823434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0A973B2-2976-4119-B609-A7A14879A338}"/>
                </a:ext>
              </a:extLst>
            </p:cNvPr>
            <p:cNvSpPr/>
            <p:nvPr/>
          </p:nvSpPr>
          <p:spPr>
            <a:xfrm>
              <a:off x="1864379" y="3063520"/>
              <a:ext cx="230017" cy="240085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1201CCF3-FF4A-45CC-B604-317DD9A4E773}"/>
                </a:ext>
              </a:extLst>
            </p:cNvPr>
            <p:cNvSpPr/>
            <p:nvPr/>
          </p:nvSpPr>
          <p:spPr>
            <a:xfrm>
              <a:off x="2094396" y="3063520"/>
              <a:ext cx="230017" cy="240085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50C8A38-62EE-4893-8A4F-C66F57F4AA9E}"/>
                </a:ext>
              </a:extLst>
            </p:cNvPr>
            <p:cNvSpPr/>
            <p:nvPr/>
          </p:nvSpPr>
          <p:spPr>
            <a:xfrm>
              <a:off x="2319122" y="3063520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9404F565-1ED1-4619-97CF-E1B82620C8FB}"/>
                </a:ext>
              </a:extLst>
            </p:cNvPr>
            <p:cNvSpPr/>
            <p:nvPr/>
          </p:nvSpPr>
          <p:spPr>
            <a:xfrm>
              <a:off x="2549139" y="3063520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E4BC11EA-877A-4E8A-9B38-9705871A1CAF}"/>
                </a:ext>
              </a:extLst>
            </p:cNvPr>
            <p:cNvSpPr/>
            <p:nvPr/>
          </p:nvSpPr>
          <p:spPr>
            <a:xfrm>
              <a:off x="2773863" y="3063520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BD732248-7DA3-43B5-9797-997CCE7EF5CB}"/>
                </a:ext>
              </a:extLst>
            </p:cNvPr>
            <p:cNvSpPr/>
            <p:nvPr/>
          </p:nvSpPr>
          <p:spPr>
            <a:xfrm>
              <a:off x="2998748" y="3063520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8608346D-7FF9-4C0A-8F1B-F78352766388}"/>
                </a:ext>
              </a:extLst>
            </p:cNvPr>
            <p:cNvSpPr/>
            <p:nvPr/>
          </p:nvSpPr>
          <p:spPr>
            <a:xfrm>
              <a:off x="3228766" y="3063520"/>
              <a:ext cx="230017" cy="240085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A3434098-9A66-4FA8-A362-D03C5ADDD801}"/>
                </a:ext>
              </a:extLst>
            </p:cNvPr>
            <p:cNvSpPr/>
            <p:nvPr/>
          </p:nvSpPr>
          <p:spPr>
            <a:xfrm>
              <a:off x="3453492" y="3063518"/>
              <a:ext cx="230017" cy="240085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F8C830BB-C302-4347-AC2E-46FB3A55A03B}"/>
                </a:ext>
              </a:extLst>
            </p:cNvPr>
            <p:cNvSpPr/>
            <p:nvPr/>
          </p:nvSpPr>
          <p:spPr>
            <a:xfrm>
              <a:off x="1864379" y="3303600"/>
              <a:ext cx="230017" cy="240085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6571835F-646A-4940-B0A5-00E41618EC53}"/>
                </a:ext>
              </a:extLst>
            </p:cNvPr>
            <p:cNvSpPr/>
            <p:nvPr/>
          </p:nvSpPr>
          <p:spPr>
            <a:xfrm>
              <a:off x="2094396" y="3303599"/>
              <a:ext cx="230017" cy="240085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4363F9B9-146B-47E2-B124-57A77D4CEA02}"/>
                </a:ext>
              </a:extLst>
            </p:cNvPr>
            <p:cNvSpPr/>
            <p:nvPr/>
          </p:nvSpPr>
          <p:spPr>
            <a:xfrm>
              <a:off x="2319122" y="3303598"/>
              <a:ext cx="230017" cy="240085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A124318E-CB4F-4380-BF03-03CDBA78C407}"/>
                </a:ext>
              </a:extLst>
            </p:cNvPr>
            <p:cNvSpPr/>
            <p:nvPr/>
          </p:nvSpPr>
          <p:spPr>
            <a:xfrm>
              <a:off x="2549139" y="3303597"/>
              <a:ext cx="230017" cy="240085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77E1BECA-4E73-47E0-AF6D-6F8DE5BC0852}"/>
                </a:ext>
              </a:extLst>
            </p:cNvPr>
            <p:cNvSpPr/>
            <p:nvPr/>
          </p:nvSpPr>
          <p:spPr>
            <a:xfrm>
              <a:off x="2773863" y="3303596"/>
              <a:ext cx="230017" cy="240085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72EFC162-323E-4D82-B152-0697B766D3C7}"/>
                </a:ext>
              </a:extLst>
            </p:cNvPr>
            <p:cNvSpPr/>
            <p:nvPr/>
          </p:nvSpPr>
          <p:spPr>
            <a:xfrm>
              <a:off x="2998748" y="3303596"/>
              <a:ext cx="230017" cy="240085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6BA8B8EA-BCD0-4B10-ABF4-4D721825F098}"/>
                </a:ext>
              </a:extLst>
            </p:cNvPr>
            <p:cNvSpPr/>
            <p:nvPr/>
          </p:nvSpPr>
          <p:spPr>
            <a:xfrm>
              <a:off x="3228766" y="3303595"/>
              <a:ext cx="230017" cy="240085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B0E1A28-0E6D-4448-A9AE-0315DB7B96BA}"/>
                </a:ext>
              </a:extLst>
            </p:cNvPr>
            <p:cNvSpPr/>
            <p:nvPr/>
          </p:nvSpPr>
          <p:spPr>
            <a:xfrm>
              <a:off x="3453492" y="3303593"/>
              <a:ext cx="230017" cy="240085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854C980-E797-490E-A85C-D79D7C11CEF3}"/>
                </a:ext>
              </a:extLst>
            </p:cNvPr>
            <p:cNvSpPr/>
            <p:nvPr/>
          </p:nvSpPr>
          <p:spPr>
            <a:xfrm>
              <a:off x="3683509" y="1142844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3ACE559-6A26-4754-8B84-490D27829C3A}"/>
                </a:ext>
              </a:extLst>
            </p:cNvPr>
            <p:cNvSpPr/>
            <p:nvPr/>
          </p:nvSpPr>
          <p:spPr>
            <a:xfrm>
              <a:off x="3913527" y="1142844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2321A3E-9A04-4BD3-993C-38EE3CE2004D}"/>
                </a:ext>
              </a:extLst>
            </p:cNvPr>
            <p:cNvSpPr/>
            <p:nvPr/>
          </p:nvSpPr>
          <p:spPr>
            <a:xfrm>
              <a:off x="4138252" y="1142844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E40F840-11C2-48FF-9FDB-D9BCC871ECBB}"/>
                </a:ext>
              </a:extLst>
            </p:cNvPr>
            <p:cNvSpPr/>
            <p:nvPr/>
          </p:nvSpPr>
          <p:spPr>
            <a:xfrm>
              <a:off x="4368270" y="1142844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5FA099C-73EA-4C3C-8D44-E25A8B4E6011}"/>
                </a:ext>
              </a:extLst>
            </p:cNvPr>
            <p:cNvSpPr/>
            <p:nvPr/>
          </p:nvSpPr>
          <p:spPr>
            <a:xfrm>
              <a:off x="4592994" y="1142844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B639371-2C2E-4B7A-A7EC-C4AAADE32B5A}"/>
                </a:ext>
              </a:extLst>
            </p:cNvPr>
            <p:cNvSpPr/>
            <p:nvPr/>
          </p:nvSpPr>
          <p:spPr>
            <a:xfrm>
              <a:off x="4817880" y="1142844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0BB98E2-7DD0-4529-9007-8291D9A1D98E}"/>
                </a:ext>
              </a:extLst>
            </p:cNvPr>
            <p:cNvSpPr/>
            <p:nvPr/>
          </p:nvSpPr>
          <p:spPr>
            <a:xfrm>
              <a:off x="3683509" y="1382930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4A90F94-C003-48AC-8D62-DD6C6B09E3CF}"/>
                </a:ext>
              </a:extLst>
            </p:cNvPr>
            <p:cNvSpPr/>
            <p:nvPr/>
          </p:nvSpPr>
          <p:spPr>
            <a:xfrm>
              <a:off x="3913527" y="1382930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B607F63-AC69-4E5E-86D3-31CFA77533AA}"/>
                </a:ext>
              </a:extLst>
            </p:cNvPr>
            <p:cNvSpPr/>
            <p:nvPr/>
          </p:nvSpPr>
          <p:spPr>
            <a:xfrm>
              <a:off x="4138252" y="1382930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59F9B9E-068C-4224-9F91-2F481280254C}"/>
                </a:ext>
              </a:extLst>
            </p:cNvPr>
            <p:cNvSpPr/>
            <p:nvPr/>
          </p:nvSpPr>
          <p:spPr>
            <a:xfrm>
              <a:off x="4368270" y="1382930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375EF7A-5663-48AB-B68B-36B6E0AC9A9E}"/>
                </a:ext>
              </a:extLst>
            </p:cNvPr>
            <p:cNvSpPr/>
            <p:nvPr/>
          </p:nvSpPr>
          <p:spPr>
            <a:xfrm>
              <a:off x="4592994" y="1382930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C5080EA-49C8-4555-82D2-2CE6E96C397C}"/>
                </a:ext>
              </a:extLst>
            </p:cNvPr>
            <p:cNvSpPr/>
            <p:nvPr/>
          </p:nvSpPr>
          <p:spPr>
            <a:xfrm>
              <a:off x="4817880" y="1382930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4CAEA58-2532-4C0E-BD77-0AD28C1BFB5B}"/>
                </a:ext>
              </a:extLst>
            </p:cNvPr>
            <p:cNvSpPr/>
            <p:nvPr/>
          </p:nvSpPr>
          <p:spPr>
            <a:xfrm>
              <a:off x="3683509" y="1623016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E5D6914-3EF7-431C-A3A6-E0378A29CC18}"/>
                </a:ext>
              </a:extLst>
            </p:cNvPr>
            <p:cNvSpPr/>
            <p:nvPr/>
          </p:nvSpPr>
          <p:spPr>
            <a:xfrm>
              <a:off x="3913527" y="1623016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78EA974-7587-4E0D-83F3-67A07ECE3A9A}"/>
                </a:ext>
              </a:extLst>
            </p:cNvPr>
            <p:cNvSpPr/>
            <p:nvPr/>
          </p:nvSpPr>
          <p:spPr>
            <a:xfrm>
              <a:off x="4138252" y="1623016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584A96E-44FA-4BA9-B19A-77D3B7A55677}"/>
                </a:ext>
              </a:extLst>
            </p:cNvPr>
            <p:cNvSpPr/>
            <p:nvPr/>
          </p:nvSpPr>
          <p:spPr>
            <a:xfrm>
              <a:off x="4368270" y="1623016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6892A68-C6C4-4D9C-868E-A27A6F110EC2}"/>
                </a:ext>
              </a:extLst>
            </p:cNvPr>
            <p:cNvSpPr/>
            <p:nvPr/>
          </p:nvSpPr>
          <p:spPr>
            <a:xfrm>
              <a:off x="4592994" y="1623016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42928C-05F3-4FD7-8DCD-B34C5A8AF978}"/>
                </a:ext>
              </a:extLst>
            </p:cNvPr>
            <p:cNvSpPr/>
            <p:nvPr/>
          </p:nvSpPr>
          <p:spPr>
            <a:xfrm>
              <a:off x="4817880" y="1623016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203A559-2EBC-4C87-926A-6120F9F148DA}"/>
                </a:ext>
              </a:extLst>
            </p:cNvPr>
            <p:cNvSpPr/>
            <p:nvPr/>
          </p:nvSpPr>
          <p:spPr>
            <a:xfrm>
              <a:off x="3683509" y="1863099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DCDCD87-D2C2-4022-ADB6-AFE16B88D8BF}"/>
                </a:ext>
              </a:extLst>
            </p:cNvPr>
            <p:cNvSpPr/>
            <p:nvPr/>
          </p:nvSpPr>
          <p:spPr>
            <a:xfrm>
              <a:off x="3913527" y="1863099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0192D49-072C-4E07-9151-E96BFC233E51}"/>
                </a:ext>
              </a:extLst>
            </p:cNvPr>
            <p:cNvSpPr/>
            <p:nvPr/>
          </p:nvSpPr>
          <p:spPr>
            <a:xfrm>
              <a:off x="4138252" y="1863099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A5F6C44-A3BF-4D98-B9E5-9C1645CDB87C}"/>
                </a:ext>
              </a:extLst>
            </p:cNvPr>
            <p:cNvSpPr/>
            <p:nvPr/>
          </p:nvSpPr>
          <p:spPr>
            <a:xfrm>
              <a:off x="4368270" y="1863099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4219519-B42E-42AC-B2ED-673F653DA3BF}"/>
                </a:ext>
              </a:extLst>
            </p:cNvPr>
            <p:cNvSpPr/>
            <p:nvPr/>
          </p:nvSpPr>
          <p:spPr>
            <a:xfrm>
              <a:off x="4592994" y="1863099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23F34CA-3F4A-4A66-987F-0E5E8D9DC7A6}"/>
                </a:ext>
              </a:extLst>
            </p:cNvPr>
            <p:cNvSpPr/>
            <p:nvPr/>
          </p:nvSpPr>
          <p:spPr>
            <a:xfrm>
              <a:off x="4817880" y="1863099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B33A869-89F3-4B2A-B7BE-8CFACD8452E6}"/>
                </a:ext>
              </a:extLst>
            </p:cNvPr>
            <p:cNvSpPr/>
            <p:nvPr/>
          </p:nvSpPr>
          <p:spPr>
            <a:xfrm>
              <a:off x="3683509" y="2103185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65D5F35-E4E1-4159-AC00-A65AD3B4FC17}"/>
                </a:ext>
              </a:extLst>
            </p:cNvPr>
            <p:cNvSpPr/>
            <p:nvPr/>
          </p:nvSpPr>
          <p:spPr>
            <a:xfrm>
              <a:off x="3913527" y="2103185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0934B5E-1F53-46C4-9632-C124D0E9D958}"/>
                </a:ext>
              </a:extLst>
            </p:cNvPr>
            <p:cNvSpPr/>
            <p:nvPr/>
          </p:nvSpPr>
          <p:spPr>
            <a:xfrm>
              <a:off x="4138252" y="2103185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2750F7C-9A04-452D-95A5-B50A13CAFCC8}"/>
                </a:ext>
              </a:extLst>
            </p:cNvPr>
            <p:cNvSpPr/>
            <p:nvPr/>
          </p:nvSpPr>
          <p:spPr>
            <a:xfrm>
              <a:off x="4368270" y="2103185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C0F5381-2608-44F0-B808-0AB7DB0593F2}"/>
                </a:ext>
              </a:extLst>
            </p:cNvPr>
            <p:cNvSpPr/>
            <p:nvPr/>
          </p:nvSpPr>
          <p:spPr>
            <a:xfrm>
              <a:off x="4592994" y="2103185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2A018BB-79C3-46A2-83B9-AF3FB8C66BE1}"/>
                </a:ext>
              </a:extLst>
            </p:cNvPr>
            <p:cNvSpPr/>
            <p:nvPr/>
          </p:nvSpPr>
          <p:spPr>
            <a:xfrm>
              <a:off x="4817880" y="2103185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FC8AFEB-2B26-422B-8558-9B7D5223828E}"/>
                </a:ext>
              </a:extLst>
            </p:cNvPr>
            <p:cNvSpPr/>
            <p:nvPr/>
          </p:nvSpPr>
          <p:spPr>
            <a:xfrm>
              <a:off x="3683509" y="2343269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C7009C4-4BF6-4CD8-B4AD-F32960BD85A2}"/>
                </a:ext>
              </a:extLst>
            </p:cNvPr>
            <p:cNvSpPr/>
            <p:nvPr/>
          </p:nvSpPr>
          <p:spPr>
            <a:xfrm>
              <a:off x="3913527" y="234326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B9C1494-5026-43AD-8825-D9C787AF1F1F}"/>
                </a:ext>
              </a:extLst>
            </p:cNvPr>
            <p:cNvSpPr/>
            <p:nvPr/>
          </p:nvSpPr>
          <p:spPr>
            <a:xfrm>
              <a:off x="4138252" y="234326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DD809C5-12FC-458C-B31B-F7FCFCAFD2A6}"/>
                </a:ext>
              </a:extLst>
            </p:cNvPr>
            <p:cNvSpPr/>
            <p:nvPr/>
          </p:nvSpPr>
          <p:spPr>
            <a:xfrm>
              <a:off x="4368270" y="2343269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5E337A4-09FF-4605-8995-FE71CFA0BD9F}"/>
                </a:ext>
              </a:extLst>
            </p:cNvPr>
            <p:cNvSpPr/>
            <p:nvPr/>
          </p:nvSpPr>
          <p:spPr>
            <a:xfrm>
              <a:off x="4592994" y="234326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73464E7-CE81-487B-BB70-13A5C1102AB8}"/>
                </a:ext>
              </a:extLst>
            </p:cNvPr>
            <p:cNvSpPr/>
            <p:nvPr/>
          </p:nvSpPr>
          <p:spPr>
            <a:xfrm>
              <a:off x="4817880" y="234326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9837465-373B-451D-9410-BCFF80CC8AEA}"/>
                </a:ext>
              </a:extLst>
            </p:cNvPr>
            <p:cNvSpPr/>
            <p:nvPr/>
          </p:nvSpPr>
          <p:spPr>
            <a:xfrm>
              <a:off x="3683509" y="2583353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73BEEB4-4430-4D64-8DAC-0C0FBC92C45D}"/>
                </a:ext>
              </a:extLst>
            </p:cNvPr>
            <p:cNvSpPr/>
            <p:nvPr/>
          </p:nvSpPr>
          <p:spPr>
            <a:xfrm>
              <a:off x="3913527" y="2583353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CFAD3B1-A26E-407E-8671-D9F09353B8BC}"/>
                </a:ext>
              </a:extLst>
            </p:cNvPr>
            <p:cNvSpPr/>
            <p:nvPr/>
          </p:nvSpPr>
          <p:spPr>
            <a:xfrm>
              <a:off x="4138252" y="2583353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41D0D0E-6128-48A0-8D02-BCBBCB9E7188}"/>
                </a:ext>
              </a:extLst>
            </p:cNvPr>
            <p:cNvSpPr/>
            <p:nvPr/>
          </p:nvSpPr>
          <p:spPr>
            <a:xfrm>
              <a:off x="4368270" y="2583353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3A16704-E29A-4B1F-8D0A-67B1E645682A}"/>
                </a:ext>
              </a:extLst>
            </p:cNvPr>
            <p:cNvSpPr/>
            <p:nvPr/>
          </p:nvSpPr>
          <p:spPr>
            <a:xfrm>
              <a:off x="4592994" y="2583353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9978392-984A-4E14-B00D-A41E85EC56AB}"/>
                </a:ext>
              </a:extLst>
            </p:cNvPr>
            <p:cNvSpPr/>
            <p:nvPr/>
          </p:nvSpPr>
          <p:spPr>
            <a:xfrm>
              <a:off x="4817880" y="2583353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31F1F00-3CFB-4416-944D-F81AF773AABD}"/>
                </a:ext>
              </a:extLst>
            </p:cNvPr>
            <p:cNvSpPr/>
            <p:nvPr/>
          </p:nvSpPr>
          <p:spPr>
            <a:xfrm>
              <a:off x="3683509" y="2823436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ADC5E14-86C3-4D02-95DF-49E1C19ABB5D}"/>
                </a:ext>
              </a:extLst>
            </p:cNvPr>
            <p:cNvSpPr/>
            <p:nvPr/>
          </p:nvSpPr>
          <p:spPr>
            <a:xfrm>
              <a:off x="3913527" y="2823436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D3F4957-BA69-45A7-9CD4-BB9F73E1D3BB}"/>
                </a:ext>
              </a:extLst>
            </p:cNvPr>
            <p:cNvSpPr/>
            <p:nvPr/>
          </p:nvSpPr>
          <p:spPr>
            <a:xfrm>
              <a:off x="4138252" y="2823436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C017FD6-7716-433A-8AC7-6601CC98DAC0}"/>
                </a:ext>
              </a:extLst>
            </p:cNvPr>
            <p:cNvSpPr/>
            <p:nvPr/>
          </p:nvSpPr>
          <p:spPr>
            <a:xfrm>
              <a:off x="4368270" y="2823436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77E6735-2D76-4759-BDBA-0565AC453451}"/>
                </a:ext>
              </a:extLst>
            </p:cNvPr>
            <p:cNvSpPr/>
            <p:nvPr/>
          </p:nvSpPr>
          <p:spPr>
            <a:xfrm>
              <a:off x="4592994" y="2823436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1E9D6D7-0ECC-4588-8DDE-0AF0404EEE6B}"/>
                </a:ext>
              </a:extLst>
            </p:cNvPr>
            <p:cNvSpPr/>
            <p:nvPr/>
          </p:nvSpPr>
          <p:spPr>
            <a:xfrm>
              <a:off x="4817880" y="2823436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3114FBA-0860-42ED-8981-BE2DDD78238C}"/>
                </a:ext>
              </a:extLst>
            </p:cNvPr>
            <p:cNvSpPr/>
            <p:nvPr/>
          </p:nvSpPr>
          <p:spPr>
            <a:xfrm>
              <a:off x="3683509" y="3063520"/>
              <a:ext cx="230017" cy="240085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84A8790-E7CE-41C8-9D68-80DF33F81761}"/>
                </a:ext>
              </a:extLst>
            </p:cNvPr>
            <p:cNvSpPr/>
            <p:nvPr/>
          </p:nvSpPr>
          <p:spPr>
            <a:xfrm>
              <a:off x="3913527" y="3063520"/>
              <a:ext cx="230017" cy="240085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D9CD26FF-4FB9-4774-A5B6-AA92BBD51217}"/>
                </a:ext>
              </a:extLst>
            </p:cNvPr>
            <p:cNvSpPr/>
            <p:nvPr/>
          </p:nvSpPr>
          <p:spPr>
            <a:xfrm>
              <a:off x="4138252" y="3063520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E394029-2362-45FA-842C-1A80C29DDEEF}"/>
                </a:ext>
              </a:extLst>
            </p:cNvPr>
            <p:cNvSpPr/>
            <p:nvPr/>
          </p:nvSpPr>
          <p:spPr>
            <a:xfrm>
              <a:off x="4368270" y="3063520"/>
              <a:ext cx="230017" cy="240085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6BF3D5C-C203-47A8-A2F6-8F1874B14428}"/>
                </a:ext>
              </a:extLst>
            </p:cNvPr>
            <p:cNvSpPr/>
            <p:nvPr/>
          </p:nvSpPr>
          <p:spPr>
            <a:xfrm>
              <a:off x="4592994" y="3063520"/>
              <a:ext cx="230017" cy="240085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33DC75D-7DAE-466C-80AF-A2ACE38A0167}"/>
                </a:ext>
              </a:extLst>
            </p:cNvPr>
            <p:cNvSpPr/>
            <p:nvPr/>
          </p:nvSpPr>
          <p:spPr>
            <a:xfrm>
              <a:off x="4817880" y="3063520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11EB70D-B3CA-44D0-AE1C-C1D12D7AEE5C}"/>
                </a:ext>
              </a:extLst>
            </p:cNvPr>
            <p:cNvSpPr/>
            <p:nvPr/>
          </p:nvSpPr>
          <p:spPr>
            <a:xfrm>
              <a:off x="3683509" y="3303600"/>
              <a:ext cx="230017" cy="240085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BFF7270-062C-4EA0-8CC6-53CCB981640E}"/>
                </a:ext>
              </a:extLst>
            </p:cNvPr>
            <p:cNvSpPr/>
            <p:nvPr/>
          </p:nvSpPr>
          <p:spPr>
            <a:xfrm>
              <a:off x="3913527" y="3303599"/>
              <a:ext cx="230017" cy="240085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27C986A4-7C48-4982-8151-BFE39677AC68}"/>
                </a:ext>
              </a:extLst>
            </p:cNvPr>
            <p:cNvSpPr/>
            <p:nvPr/>
          </p:nvSpPr>
          <p:spPr>
            <a:xfrm>
              <a:off x="4138252" y="3303598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AF13E63-B484-4E58-B4EF-3D4B9F0C373F}"/>
                </a:ext>
              </a:extLst>
            </p:cNvPr>
            <p:cNvSpPr/>
            <p:nvPr/>
          </p:nvSpPr>
          <p:spPr>
            <a:xfrm>
              <a:off x="4368270" y="3303597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57ECEE4-A9DB-41B6-B96E-BDB1C933D3B2}"/>
                </a:ext>
              </a:extLst>
            </p:cNvPr>
            <p:cNvSpPr/>
            <p:nvPr/>
          </p:nvSpPr>
          <p:spPr>
            <a:xfrm>
              <a:off x="4592994" y="3303596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AFF1460-B1AE-4121-9968-345B1D67BF70}"/>
                </a:ext>
              </a:extLst>
            </p:cNvPr>
            <p:cNvSpPr/>
            <p:nvPr/>
          </p:nvSpPr>
          <p:spPr>
            <a:xfrm>
              <a:off x="4817880" y="3303596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7BA2EA13-A867-4A3E-A7C1-64FB791688A9}"/>
                </a:ext>
              </a:extLst>
            </p:cNvPr>
            <p:cNvSpPr/>
            <p:nvPr/>
          </p:nvSpPr>
          <p:spPr>
            <a:xfrm>
              <a:off x="1864379" y="3543692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6E958F2-D4B7-4F83-AA4A-40F46CEFFD40}"/>
                </a:ext>
              </a:extLst>
            </p:cNvPr>
            <p:cNvSpPr/>
            <p:nvPr/>
          </p:nvSpPr>
          <p:spPr>
            <a:xfrm>
              <a:off x="2094396" y="3543692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C32A220-AB1F-46EF-A48C-701706B5120E}"/>
                </a:ext>
              </a:extLst>
            </p:cNvPr>
            <p:cNvSpPr/>
            <p:nvPr/>
          </p:nvSpPr>
          <p:spPr>
            <a:xfrm>
              <a:off x="2319122" y="3543692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FBEBDC3-03EB-4C10-8BA0-4D1BB760CCD4}"/>
                </a:ext>
              </a:extLst>
            </p:cNvPr>
            <p:cNvSpPr/>
            <p:nvPr/>
          </p:nvSpPr>
          <p:spPr>
            <a:xfrm>
              <a:off x="2549139" y="3543692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AE6A850-9FF8-4BED-AAD3-14546F4DBEC9}"/>
                </a:ext>
              </a:extLst>
            </p:cNvPr>
            <p:cNvSpPr/>
            <p:nvPr/>
          </p:nvSpPr>
          <p:spPr>
            <a:xfrm>
              <a:off x="2773863" y="3543692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640B1AB-C904-4167-82B6-F0533BE691AE}"/>
                </a:ext>
              </a:extLst>
            </p:cNvPr>
            <p:cNvSpPr/>
            <p:nvPr/>
          </p:nvSpPr>
          <p:spPr>
            <a:xfrm>
              <a:off x="2998748" y="3543692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BDA3CF8-08BA-4B42-804C-7C67CCBA6C38}"/>
                </a:ext>
              </a:extLst>
            </p:cNvPr>
            <p:cNvSpPr/>
            <p:nvPr/>
          </p:nvSpPr>
          <p:spPr>
            <a:xfrm>
              <a:off x="3228766" y="3543692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FB3AD08-2260-4E76-B24C-B9FDF74243EA}"/>
                </a:ext>
              </a:extLst>
            </p:cNvPr>
            <p:cNvSpPr/>
            <p:nvPr/>
          </p:nvSpPr>
          <p:spPr>
            <a:xfrm>
              <a:off x="3453492" y="3543691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2A37E7B-BC90-4545-B18C-DC678C1488B8}"/>
                </a:ext>
              </a:extLst>
            </p:cNvPr>
            <p:cNvSpPr/>
            <p:nvPr/>
          </p:nvSpPr>
          <p:spPr>
            <a:xfrm>
              <a:off x="1864379" y="3783777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C297BB7A-9DFD-4C90-BA5B-90022744CF04}"/>
                </a:ext>
              </a:extLst>
            </p:cNvPr>
            <p:cNvSpPr/>
            <p:nvPr/>
          </p:nvSpPr>
          <p:spPr>
            <a:xfrm>
              <a:off x="2094396" y="3783777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30443A3-96C0-4DC3-862A-7D954EE43347}"/>
                </a:ext>
              </a:extLst>
            </p:cNvPr>
            <p:cNvSpPr/>
            <p:nvPr/>
          </p:nvSpPr>
          <p:spPr>
            <a:xfrm>
              <a:off x="2319122" y="3783777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1094218-B3E7-4908-8625-29E981A78B22}"/>
                </a:ext>
              </a:extLst>
            </p:cNvPr>
            <p:cNvSpPr/>
            <p:nvPr/>
          </p:nvSpPr>
          <p:spPr>
            <a:xfrm>
              <a:off x="2549139" y="3783777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FFA7AFF-5AF7-44D0-942E-3B489C8CBB68}"/>
                </a:ext>
              </a:extLst>
            </p:cNvPr>
            <p:cNvSpPr/>
            <p:nvPr/>
          </p:nvSpPr>
          <p:spPr>
            <a:xfrm>
              <a:off x="2773863" y="3783777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F509841-2504-4451-B6BF-8E843121F84D}"/>
                </a:ext>
              </a:extLst>
            </p:cNvPr>
            <p:cNvSpPr/>
            <p:nvPr/>
          </p:nvSpPr>
          <p:spPr>
            <a:xfrm>
              <a:off x="2998748" y="3783777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707AD994-FA3F-4BAF-9D22-3F01207AE194}"/>
                </a:ext>
              </a:extLst>
            </p:cNvPr>
            <p:cNvSpPr/>
            <p:nvPr/>
          </p:nvSpPr>
          <p:spPr>
            <a:xfrm>
              <a:off x="3228766" y="3783777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E58F16A-179A-487C-8F12-81F22052A442}"/>
                </a:ext>
              </a:extLst>
            </p:cNvPr>
            <p:cNvSpPr/>
            <p:nvPr/>
          </p:nvSpPr>
          <p:spPr>
            <a:xfrm>
              <a:off x="3453492" y="3783776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1056E72-B7A1-400F-A335-64BFF8BE3B3B}"/>
                </a:ext>
              </a:extLst>
            </p:cNvPr>
            <p:cNvSpPr/>
            <p:nvPr/>
          </p:nvSpPr>
          <p:spPr>
            <a:xfrm>
              <a:off x="1864379" y="4023861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6661000C-D042-4E61-8CAE-D31D64BB64CB}"/>
                </a:ext>
              </a:extLst>
            </p:cNvPr>
            <p:cNvSpPr/>
            <p:nvPr/>
          </p:nvSpPr>
          <p:spPr>
            <a:xfrm>
              <a:off x="2094396" y="4023861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02422C5E-4236-4B86-AD84-6F4D967D1688}"/>
                </a:ext>
              </a:extLst>
            </p:cNvPr>
            <p:cNvSpPr/>
            <p:nvPr/>
          </p:nvSpPr>
          <p:spPr>
            <a:xfrm>
              <a:off x="2319122" y="4023861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2E7EE72-EED7-45CA-A238-C660D591247F}"/>
                </a:ext>
              </a:extLst>
            </p:cNvPr>
            <p:cNvSpPr/>
            <p:nvPr/>
          </p:nvSpPr>
          <p:spPr>
            <a:xfrm>
              <a:off x="2549139" y="4023861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07B700B-3541-4F92-A002-40F185FBD29B}"/>
                </a:ext>
              </a:extLst>
            </p:cNvPr>
            <p:cNvSpPr/>
            <p:nvPr/>
          </p:nvSpPr>
          <p:spPr>
            <a:xfrm>
              <a:off x="2773863" y="4023861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0D22A079-C02E-4DDD-AC00-680F4C24DB02}"/>
                </a:ext>
              </a:extLst>
            </p:cNvPr>
            <p:cNvSpPr/>
            <p:nvPr/>
          </p:nvSpPr>
          <p:spPr>
            <a:xfrm>
              <a:off x="2998748" y="4023861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3FA74215-9BFC-406A-A3E0-0C01698FC152}"/>
                </a:ext>
              </a:extLst>
            </p:cNvPr>
            <p:cNvSpPr/>
            <p:nvPr/>
          </p:nvSpPr>
          <p:spPr>
            <a:xfrm>
              <a:off x="3228766" y="4023861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FD35940-1A22-4AEC-9C19-194B0A55FF76}"/>
                </a:ext>
              </a:extLst>
            </p:cNvPr>
            <p:cNvSpPr/>
            <p:nvPr/>
          </p:nvSpPr>
          <p:spPr>
            <a:xfrm>
              <a:off x="3453492" y="4023860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9C23A4B-A327-4580-9B99-A87A27C44F18}"/>
                </a:ext>
              </a:extLst>
            </p:cNvPr>
            <p:cNvSpPr/>
            <p:nvPr/>
          </p:nvSpPr>
          <p:spPr>
            <a:xfrm>
              <a:off x="1864379" y="426394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12023A6-B101-401D-9545-32AB25F184C8}"/>
                </a:ext>
              </a:extLst>
            </p:cNvPr>
            <p:cNvSpPr/>
            <p:nvPr/>
          </p:nvSpPr>
          <p:spPr>
            <a:xfrm>
              <a:off x="2094396" y="426394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DE7C8AB-A9DC-4A85-AD42-FDFA69807E58}"/>
                </a:ext>
              </a:extLst>
            </p:cNvPr>
            <p:cNvSpPr/>
            <p:nvPr/>
          </p:nvSpPr>
          <p:spPr>
            <a:xfrm>
              <a:off x="2319122" y="426394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1297193-973D-48A1-933A-8F8024AA47C1}"/>
                </a:ext>
              </a:extLst>
            </p:cNvPr>
            <p:cNvSpPr/>
            <p:nvPr/>
          </p:nvSpPr>
          <p:spPr>
            <a:xfrm>
              <a:off x="2549139" y="426394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1CC57D9-5E79-49E0-B1A8-DE1810E95282}"/>
                </a:ext>
              </a:extLst>
            </p:cNvPr>
            <p:cNvSpPr/>
            <p:nvPr/>
          </p:nvSpPr>
          <p:spPr>
            <a:xfrm>
              <a:off x="2773863" y="426394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E40D1B6-57FC-492B-A99A-56E86F5B32A6}"/>
                </a:ext>
              </a:extLst>
            </p:cNvPr>
            <p:cNvSpPr/>
            <p:nvPr/>
          </p:nvSpPr>
          <p:spPr>
            <a:xfrm>
              <a:off x="2998748" y="426394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055E7246-869F-4DC3-A92A-9CC950583196}"/>
                </a:ext>
              </a:extLst>
            </p:cNvPr>
            <p:cNvSpPr/>
            <p:nvPr/>
          </p:nvSpPr>
          <p:spPr>
            <a:xfrm>
              <a:off x="3228766" y="426394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AFAAF36C-7F16-4B5C-82F5-511F0D57D7F0}"/>
                </a:ext>
              </a:extLst>
            </p:cNvPr>
            <p:cNvSpPr/>
            <p:nvPr/>
          </p:nvSpPr>
          <p:spPr>
            <a:xfrm>
              <a:off x="3453492" y="4263944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73D725EB-6895-4B9D-8199-70EA83F616C4}"/>
                </a:ext>
              </a:extLst>
            </p:cNvPr>
            <p:cNvSpPr/>
            <p:nvPr/>
          </p:nvSpPr>
          <p:spPr>
            <a:xfrm>
              <a:off x="1864379" y="450402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03EF626-E696-4D88-A7D1-41B1717E17CF}"/>
                </a:ext>
              </a:extLst>
            </p:cNvPr>
            <p:cNvSpPr/>
            <p:nvPr/>
          </p:nvSpPr>
          <p:spPr>
            <a:xfrm>
              <a:off x="2094396" y="450402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8886398-3F92-4130-A874-A73BD0250FF6}"/>
                </a:ext>
              </a:extLst>
            </p:cNvPr>
            <p:cNvSpPr/>
            <p:nvPr/>
          </p:nvSpPr>
          <p:spPr>
            <a:xfrm>
              <a:off x="2319122" y="450402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849B83B7-6379-48BC-A6D1-E39653621A17}"/>
                </a:ext>
              </a:extLst>
            </p:cNvPr>
            <p:cNvSpPr/>
            <p:nvPr/>
          </p:nvSpPr>
          <p:spPr>
            <a:xfrm>
              <a:off x="2549139" y="450402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709ED015-70C5-49AE-91C7-234B97714F26}"/>
                </a:ext>
              </a:extLst>
            </p:cNvPr>
            <p:cNvSpPr/>
            <p:nvPr/>
          </p:nvSpPr>
          <p:spPr>
            <a:xfrm>
              <a:off x="2773863" y="450402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45EE7B09-6755-4423-9832-6834BD6E9785}"/>
                </a:ext>
              </a:extLst>
            </p:cNvPr>
            <p:cNvSpPr/>
            <p:nvPr/>
          </p:nvSpPr>
          <p:spPr>
            <a:xfrm>
              <a:off x="2998748" y="450402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D6C243D-7A61-4D8C-98AC-854B87C2D5E1}"/>
                </a:ext>
              </a:extLst>
            </p:cNvPr>
            <p:cNvSpPr/>
            <p:nvPr/>
          </p:nvSpPr>
          <p:spPr>
            <a:xfrm>
              <a:off x="3228766" y="450402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76EE6BCC-9318-4EF1-9C8B-98B4E9158129}"/>
                </a:ext>
              </a:extLst>
            </p:cNvPr>
            <p:cNvSpPr/>
            <p:nvPr/>
          </p:nvSpPr>
          <p:spPr>
            <a:xfrm>
              <a:off x="3453492" y="4504026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C2D5DAB1-1E85-4B06-8478-493EC60FC794}"/>
                </a:ext>
              </a:extLst>
            </p:cNvPr>
            <p:cNvSpPr/>
            <p:nvPr/>
          </p:nvSpPr>
          <p:spPr>
            <a:xfrm>
              <a:off x="1864379" y="4744112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F090CDD2-8862-428B-8454-6BED9683B452}"/>
                </a:ext>
              </a:extLst>
            </p:cNvPr>
            <p:cNvSpPr/>
            <p:nvPr/>
          </p:nvSpPr>
          <p:spPr>
            <a:xfrm>
              <a:off x="2094396" y="4744112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EACBB08-60B4-4407-8EBB-4EDFBFDC3EC2}"/>
                </a:ext>
              </a:extLst>
            </p:cNvPr>
            <p:cNvSpPr/>
            <p:nvPr/>
          </p:nvSpPr>
          <p:spPr>
            <a:xfrm>
              <a:off x="2319122" y="4744112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B439F06-6F4E-4711-9735-07F43635FBE4}"/>
                </a:ext>
              </a:extLst>
            </p:cNvPr>
            <p:cNvSpPr/>
            <p:nvPr/>
          </p:nvSpPr>
          <p:spPr>
            <a:xfrm>
              <a:off x="2549139" y="4744112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62B55CB5-77FE-4426-AE34-BCA520B832FD}"/>
                </a:ext>
              </a:extLst>
            </p:cNvPr>
            <p:cNvSpPr/>
            <p:nvPr/>
          </p:nvSpPr>
          <p:spPr>
            <a:xfrm>
              <a:off x="2773863" y="4744112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B200E2A-233C-4B4E-B893-F91AE61011AD}"/>
                </a:ext>
              </a:extLst>
            </p:cNvPr>
            <p:cNvSpPr/>
            <p:nvPr/>
          </p:nvSpPr>
          <p:spPr>
            <a:xfrm>
              <a:off x="2998748" y="4744112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92DCE2CA-3570-41A1-AC7A-45E278D14EED}"/>
                </a:ext>
              </a:extLst>
            </p:cNvPr>
            <p:cNvSpPr/>
            <p:nvPr/>
          </p:nvSpPr>
          <p:spPr>
            <a:xfrm>
              <a:off x="3228766" y="4744112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1885C039-89D9-4E3E-B830-11092F13415B}"/>
                </a:ext>
              </a:extLst>
            </p:cNvPr>
            <p:cNvSpPr/>
            <p:nvPr/>
          </p:nvSpPr>
          <p:spPr>
            <a:xfrm>
              <a:off x="3453492" y="4744110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76BE4A99-BFF8-4AFB-99C3-957B6AE5496F}"/>
                </a:ext>
              </a:extLst>
            </p:cNvPr>
            <p:cNvSpPr/>
            <p:nvPr/>
          </p:nvSpPr>
          <p:spPr>
            <a:xfrm>
              <a:off x="3683509" y="3543692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76C451B-455C-4623-A869-DDD5976F9BE7}"/>
                </a:ext>
              </a:extLst>
            </p:cNvPr>
            <p:cNvSpPr/>
            <p:nvPr/>
          </p:nvSpPr>
          <p:spPr>
            <a:xfrm>
              <a:off x="3913527" y="3543692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DC0B84D-0936-4EFE-AE88-7466CBFF10F6}"/>
                </a:ext>
              </a:extLst>
            </p:cNvPr>
            <p:cNvSpPr/>
            <p:nvPr/>
          </p:nvSpPr>
          <p:spPr>
            <a:xfrm>
              <a:off x="4138252" y="3543692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FCBFAE39-9208-4FB9-99B7-83873CE0C247}"/>
                </a:ext>
              </a:extLst>
            </p:cNvPr>
            <p:cNvSpPr/>
            <p:nvPr/>
          </p:nvSpPr>
          <p:spPr>
            <a:xfrm>
              <a:off x="4368270" y="3543692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D5B850F-AD87-426F-A119-F5F22BF2E151}"/>
                </a:ext>
              </a:extLst>
            </p:cNvPr>
            <p:cNvSpPr/>
            <p:nvPr/>
          </p:nvSpPr>
          <p:spPr>
            <a:xfrm>
              <a:off x="4592994" y="3543692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205888D2-B4E5-4985-83AE-4E7B3B00F170}"/>
                </a:ext>
              </a:extLst>
            </p:cNvPr>
            <p:cNvSpPr/>
            <p:nvPr/>
          </p:nvSpPr>
          <p:spPr>
            <a:xfrm>
              <a:off x="4817880" y="3543692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85FDC8D-4771-4842-B32D-5380DCF47946}"/>
                </a:ext>
              </a:extLst>
            </p:cNvPr>
            <p:cNvSpPr/>
            <p:nvPr/>
          </p:nvSpPr>
          <p:spPr>
            <a:xfrm>
              <a:off x="3683509" y="3783777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B3A05AB-6443-4D7B-9C9A-D214600F3A3F}"/>
                </a:ext>
              </a:extLst>
            </p:cNvPr>
            <p:cNvSpPr/>
            <p:nvPr/>
          </p:nvSpPr>
          <p:spPr>
            <a:xfrm>
              <a:off x="3913527" y="3783777"/>
              <a:ext cx="230017" cy="24008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755A09C8-CFD9-4D06-9FFE-5DF90B63E549}"/>
                </a:ext>
              </a:extLst>
            </p:cNvPr>
            <p:cNvSpPr/>
            <p:nvPr/>
          </p:nvSpPr>
          <p:spPr>
            <a:xfrm>
              <a:off x="4138252" y="3783777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D258217-DBED-4CA0-85B6-AB1DC6F63C59}"/>
                </a:ext>
              </a:extLst>
            </p:cNvPr>
            <p:cNvSpPr/>
            <p:nvPr/>
          </p:nvSpPr>
          <p:spPr>
            <a:xfrm>
              <a:off x="4368270" y="3783777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1498F09A-C11F-4ECC-AF50-10435222FB66}"/>
                </a:ext>
              </a:extLst>
            </p:cNvPr>
            <p:cNvSpPr/>
            <p:nvPr/>
          </p:nvSpPr>
          <p:spPr>
            <a:xfrm>
              <a:off x="4592994" y="3783777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9849851E-49E3-42D3-80F5-0C8220EF6EDB}"/>
                </a:ext>
              </a:extLst>
            </p:cNvPr>
            <p:cNvSpPr/>
            <p:nvPr/>
          </p:nvSpPr>
          <p:spPr>
            <a:xfrm>
              <a:off x="4817880" y="3783777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F90B3D75-C364-477A-BEB4-3842C3D6F65A}"/>
                </a:ext>
              </a:extLst>
            </p:cNvPr>
            <p:cNvSpPr/>
            <p:nvPr/>
          </p:nvSpPr>
          <p:spPr>
            <a:xfrm>
              <a:off x="3683509" y="4023861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3AFA802-ED65-4D5A-8C06-79AE02C1D020}"/>
                </a:ext>
              </a:extLst>
            </p:cNvPr>
            <p:cNvSpPr/>
            <p:nvPr/>
          </p:nvSpPr>
          <p:spPr>
            <a:xfrm>
              <a:off x="3913527" y="4023861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6C52FAC7-3F64-4FF0-93B5-4C67730C7952}"/>
                </a:ext>
              </a:extLst>
            </p:cNvPr>
            <p:cNvSpPr/>
            <p:nvPr/>
          </p:nvSpPr>
          <p:spPr>
            <a:xfrm>
              <a:off x="4138252" y="4023861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4F088A3-8443-4CC8-A534-3ABC84A6E7F8}"/>
                </a:ext>
              </a:extLst>
            </p:cNvPr>
            <p:cNvSpPr/>
            <p:nvPr/>
          </p:nvSpPr>
          <p:spPr>
            <a:xfrm>
              <a:off x="4368270" y="4023861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4C3DCE25-406C-4F06-BFA6-DDEAA0CE8411}"/>
                </a:ext>
              </a:extLst>
            </p:cNvPr>
            <p:cNvSpPr/>
            <p:nvPr/>
          </p:nvSpPr>
          <p:spPr>
            <a:xfrm>
              <a:off x="4592994" y="4023861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85CD094-10A6-4F99-AF73-CBED671DD6B4}"/>
                </a:ext>
              </a:extLst>
            </p:cNvPr>
            <p:cNvSpPr/>
            <p:nvPr/>
          </p:nvSpPr>
          <p:spPr>
            <a:xfrm>
              <a:off x="4817880" y="4023861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13059AE-F528-4D7F-8EB3-65D35B49BABE}"/>
                </a:ext>
              </a:extLst>
            </p:cNvPr>
            <p:cNvSpPr/>
            <p:nvPr/>
          </p:nvSpPr>
          <p:spPr>
            <a:xfrm>
              <a:off x="3683509" y="426394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FB3C7E85-CAB5-4E82-A765-4213E5C6C888}"/>
                </a:ext>
              </a:extLst>
            </p:cNvPr>
            <p:cNvSpPr/>
            <p:nvPr/>
          </p:nvSpPr>
          <p:spPr>
            <a:xfrm>
              <a:off x="3913527" y="426394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774EA8C7-9FB0-43A6-974C-A0E6D8EC44E1}"/>
                </a:ext>
              </a:extLst>
            </p:cNvPr>
            <p:cNvSpPr/>
            <p:nvPr/>
          </p:nvSpPr>
          <p:spPr>
            <a:xfrm>
              <a:off x="4138252" y="426394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D534139-D648-4214-8E48-C904F42B3916}"/>
                </a:ext>
              </a:extLst>
            </p:cNvPr>
            <p:cNvSpPr/>
            <p:nvPr/>
          </p:nvSpPr>
          <p:spPr>
            <a:xfrm>
              <a:off x="4368270" y="426394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52F56574-F0C4-47F9-9930-9A9E2EE2E960}"/>
                </a:ext>
              </a:extLst>
            </p:cNvPr>
            <p:cNvSpPr/>
            <p:nvPr/>
          </p:nvSpPr>
          <p:spPr>
            <a:xfrm>
              <a:off x="4592994" y="426394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E997FFE7-D1E7-4527-9C13-6165349E7EED}"/>
                </a:ext>
              </a:extLst>
            </p:cNvPr>
            <p:cNvSpPr/>
            <p:nvPr/>
          </p:nvSpPr>
          <p:spPr>
            <a:xfrm>
              <a:off x="4817880" y="426394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8459249F-ACD6-41D1-9BE2-FB14CF28D039}"/>
                </a:ext>
              </a:extLst>
            </p:cNvPr>
            <p:cNvSpPr/>
            <p:nvPr/>
          </p:nvSpPr>
          <p:spPr>
            <a:xfrm>
              <a:off x="3683509" y="450402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E34AF540-4F43-4D3B-928A-170D31E5B4D5}"/>
                </a:ext>
              </a:extLst>
            </p:cNvPr>
            <p:cNvSpPr/>
            <p:nvPr/>
          </p:nvSpPr>
          <p:spPr>
            <a:xfrm>
              <a:off x="3913527" y="450402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4C148FF9-D4EB-4456-A747-6047C364AC8A}"/>
                </a:ext>
              </a:extLst>
            </p:cNvPr>
            <p:cNvSpPr/>
            <p:nvPr/>
          </p:nvSpPr>
          <p:spPr>
            <a:xfrm>
              <a:off x="4138252" y="450402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8AE46955-0BB1-4CCB-A9A2-3A98B12BCD88}"/>
                </a:ext>
              </a:extLst>
            </p:cNvPr>
            <p:cNvSpPr/>
            <p:nvPr/>
          </p:nvSpPr>
          <p:spPr>
            <a:xfrm>
              <a:off x="4368270" y="450402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6C7BBF78-CF28-4748-A766-B31D69E3FE16}"/>
                </a:ext>
              </a:extLst>
            </p:cNvPr>
            <p:cNvSpPr/>
            <p:nvPr/>
          </p:nvSpPr>
          <p:spPr>
            <a:xfrm>
              <a:off x="4592994" y="450402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B99BF6DC-CBC6-4B7D-AE3C-911BD98F3A7D}"/>
                </a:ext>
              </a:extLst>
            </p:cNvPr>
            <p:cNvSpPr/>
            <p:nvPr/>
          </p:nvSpPr>
          <p:spPr>
            <a:xfrm>
              <a:off x="4817880" y="450402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4488CD5-3357-4344-92C4-D957703CFB64}"/>
                </a:ext>
              </a:extLst>
            </p:cNvPr>
            <p:cNvSpPr/>
            <p:nvPr/>
          </p:nvSpPr>
          <p:spPr>
            <a:xfrm>
              <a:off x="3683509" y="4744112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C4F7545F-3058-4883-8A6A-BD39DD1A089D}"/>
                </a:ext>
              </a:extLst>
            </p:cNvPr>
            <p:cNvSpPr/>
            <p:nvPr/>
          </p:nvSpPr>
          <p:spPr>
            <a:xfrm>
              <a:off x="3913527" y="4744112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C0661020-7D69-451D-949D-D98EED0F42A9}"/>
                </a:ext>
              </a:extLst>
            </p:cNvPr>
            <p:cNvSpPr/>
            <p:nvPr/>
          </p:nvSpPr>
          <p:spPr>
            <a:xfrm>
              <a:off x="4138252" y="4744112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2C94CF2E-7D1F-41ED-B74C-3DDB3CB09877}"/>
                </a:ext>
              </a:extLst>
            </p:cNvPr>
            <p:cNvSpPr/>
            <p:nvPr/>
          </p:nvSpPr>
          <p:spPr>
            <a:xfrm>
              <a:off x="4368270" y="4744112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FCCE71C9-D078-462B-B874-6139BF83AECD}"/>
                </a:ext>
              </a:extLst>
            </p:cNvPr>
            <p:cNvSpPr/>
            <p:nvPr/>
          </p:nvSpPr>
          <p:spPr>
            <a:xfrm>
              <a:off x="4592994" y="4744112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AE287BBA-C2B5-44B1-90B9-D9CF457D047A}"/>
                </a:ext>
              </a:extLst>
            </p:cNvPr>
            <p:cNvSpPr/>
            <p:nvPr/>
          </p:nvSpPr>
          <p:spPr>
            <a:xfrm>
              <a:off x="4817880" y="4744112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9" name="Rectangle 938">
              <a:extLst>
                <a:ext uri="{FF2B5EF4-FFF2-40B4-BE49-F238E27FC236}">
                  <a16:creationId xmlns:a16="http://schemas.microsoft.com/office/drawing/2014/main" id="{756835EC-3CC5-4A9D-AC10-443A5313738A}"/>
                </a:ext>
              </a:extLst>
            </p:cNvPr>
            <p:cNvSpPr/>
            <p:nvPr/>
          </p:nvSpPr>
          <p:spPr>
            <a:xfrm>
              <a:off x="7144105" y="1142844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0" name="Rectangle 939">
              <a:extLst>
                <a:ext uri="{FF2B5EF4-FFF2-40B4-BE49-F238E27FC236}">
                  <a16:creationId xmlns:a16="http://schemas.microsoft.com/office/drawing/2014/main" id="{9DCAC54D-4CCD-4F97-97F6-3AC836F41588}"/>
                </a:ext>
              </a:extLst>
            </p:cNvPr>
            <p:cNvSpPr/>
            <p:nvPr/>
          </p:nvSpPr>
          <p:spPr>
            <a:xfrm>
              <a:off x="7374121" y="1142844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1" name="Rectangle 940">
              <a:extLst>
                <a:ext uri="{FF2B5EF4-FFF2-40B4-BE49-F238E27FC236}">
                  <a16:creationId xmlns:a16="http://schemas.microsoft.com/office/drawing/2014/main" id="{71C62466-6732-4546-BE5A-3C3C089775BD}"/>
                </a:ext>
              </a:extLst>
            </p:cNvPr>
            <p:cNvSpPr/>
            <p:nvPr/>
          </p:nvSpPr>
          <p:spPr>
            <a:xfrm>
              <a:off x="7598847" y="1142844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2" name="Rectangle 941">
              <a:extLst>
                <a:ext uri="{FF2B5EF4-FFF2-40B4-BE49-F238E27FC236}">
                  <a16:creationId xmlns:a16="http://schemas.microsoft.com/office/drawing/2014/main" id="{58E842F9-0B34-49FA-BABB-2E1780337E3B}"/>
                </a:ext>
              </a:extLst>
            </p:cNvPr>
            <p:cNvSpPr/>
            <p:nvPr/>
          </p:nvSpPr>
          <p:spPr>
            <a:xfrm>
              <a:off x="7828865" y="1142844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Rectangle 942">
              <a:extLst>
                <a:ext uri="{FF2B5EF4-FFF2-40B4-BE49-F238E27FC236}">
                  <a16:creationId xmlns:a16="http://schemas.microsoft.com/office/drawing/2014/main" id="{2171BEE6-3A84-45E5-A1D5-916917EB8D45}"/>
                </a:ext>
              </a:extLst>
            </p:cNvPr>
            <p:cNvSpPr/>
            <p:nvPr/>
          </p:nvSpPr>
          <p:spPr>
            <a:xfrm>
              <a:off x="8053589" y="1142844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Rectangle 943">
              <a:extLst>
                <a:ext uri="{FF2B5EF4-FFF2-40B4-BE49-F238E27FC236}">
                  <a16:creationId xmlns:a16="http://schemas.microsoft.com/office/drawing/2014/main" id="{964CAC33-BA5E-4FEF-8D79-4B7CDBE83A17}"/>
                </a:ext>
              </a:extLst>
            </p:cNvPr>
            <p:cNvSpPr/>
            <p:nvPr/>
          </p:nvSpPr>
          <p:spPr>
            <a:xfrm>
              <a:off x="8278474" y="1142844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5" name="Rectangle 944">
              <a:extLst>
                <a:ext uri="{FF2B5EF4-FFF2-40B4-BE49-F238E27FC236}">
                  <a16:creationId xmlns:a16="http://schemas.microsoft.com/office/drawing/2014/main" id="{D3242C88-3811-4E6D-A0A0-21EF78C622FA}"/>
                </a:ext>
              </a:extLst>
            </p:cNvPr>
            <p:cNvSpPr/>
            <p:nvPr/>
          </p:nvSpPr>
          <p:spPr>
            <a:xfrm>
              <a:off x="8508492" y="1142844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Rectangle 945">
              <a:extLst>
                <a:ext uri="{FF2B5EF4-FFF2-40B4-BE49-F238E27FC236}">
                  <a16:creationId xmlns:a16="http://schemas.microsoft.com/office/drawing/2014/main" id="{34091EB3-B188-40F3-8F24-38890647AED6}"/>
                </a:ext>
              </a:extLst>
            </p:cNvPr>
            <p:cNvSpPr/>
            <p:nvPr/>
          </p:nvSpPr>
          <p:spPr>
            <a:xfrm>
              <a:off x="8733218" y="1142844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Rectangle 946">
              <a:extLst>
                <a:ext uri="{FF2B5EF4-FFF2-40B4-BE49-F238E27FC236}">
                  <a16:creationId xmlns:a16="http://schemas.microsoft.com/office/drawing/2014/main" id="{D399013B-E82B-4A9D-8287-CD6CBC669950}"/>
                </a:ext>
              </a:extLst>
            </p:cNvPr>
            <p:cNvSpPr/>
            <p:nvPr/>
          </p:nvSpPr>
          <p:spPr>
            <a:xfrm>
              <a:off x="7144105" y="1382930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Rectangle 947">
              <a:extLst>
                <a:ext uri="{FF2B5EF4-FFF2-40B4-BE49-F238E27FC236}">
                  <a16:creationId xmlns:a16="http://schemas.microsoft.com/office/drawing/2014/main" id="{F364D10F-CDFB-4193-A4C2-7E50E173B48B}"/>
                </a:ext>
              </a:extLst>
            </p:cNvPr>
            <p:cNvSpPr/>
            <p:nvPr/>
          </p:nvSpPr>
          <p:spPr>
            <a:xfrm>
              <a:off x="7374121" y="1382930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Rectangle 948">
              <a:extLst>
                <a:ext uri="{FF2B5EF4-FFF2-40B4-BE49-F238E27FC236}">
                  <a16:creationId xmlns:a16="http://schemas.microsoft.com/office/drawing/2014/main" id="{25229806-38DA-403F-89A8-36D2CC721A4B}"/>
                </a:ext>
              </a:extLst>
            </p:cNvPr>
            <p:cNvSpPr/>
            <p:nvPr/>
          </p:nvSpPr>
          <p:spPr>
            <a:xfrm>
              <a:off x="7598847" y="1382930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>
              <a:extLst>
                <a:ext uri="{FF2B5EF4-FFF2-40B4-BE49-F238E27FC236}">
                  <a16:creationId xmlns:a16="http://schemas.microsoft.com/office/drawing/2014/main" id="{C89116BC-ECC7-4C82-84A6-F68FA178D596}"/>
                </a:ext>
              </a:extLst>
            </p:cNvPr>
            <p:cNvSpPr/>
            <p:nvPr/>
          </p:nvSpPr>
          <p:spPr>
            <a:xfrm>
              <a:off x="7828865" y="1382930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Rectangle 950">
              <a:extLst>
                <a:ext uri="{FF2B5EF4-FFF2-40B4-BE49-F238E27FC236}">
                  <a16:creationId xmlns:a16="http://schemas.microsoft.com/office/drawing/2014/main" id="{78346965-4759-4C89-AD17-2A14C2D54738}"/>
                </a:ext>
              </a:extLst>
            </p:cNvPr>
            <p:cNvSpPr/>
            <p:nvPr/>
          </p:nvSpPr>
          <p:spPr>
            <a:xfrm>
              <a:off x="8053589" y="1382930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2" name="Rectangle 951">
              <a:extLst>
                <a:ext uri="{FF2B5EF4-FFF2-40B4-BE49-F238E27FC236}">
                  <a16:creationId xmlns:a16="http://schemas.microsoft.com/office/drawing/2014/main" id="{FAB88AFF-6F32-4EDC-B1D7-B9986C9A996D}"/>
                </a:ext>
              </a:extLst>
            </p:cNvPr>
            <p:cNvSpPr/>
            <p:nvPr/>
          </p:nvSpPr>
          <p:spPr>
            <a:xfrm>
              <a:off x="8278474" y="1382930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3" name="Rectangle 952">
              <a:extLst>
                <a:ext uri="{FF2B5EF4-FFF2-40B4-BE49-F238E27FC236}">
                  <a16:creationId xmlns:a16="http://schemas.microsoft.com/office/drawing/2014/main" id="{17BA1E20-8573-44E1-AB0E-13527B3C2172}"/>
                </a:ext>
              </a:extLst>
            </p:cNvPr>
            <p:cNvSpPr/>
            <p:nvPr/>
          </p:nvSpPr>
          <p:spPr>
            <a:xfrm>
              <a:off x="8508492" y="1382930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Rectangle 953">
              <a:extLst>
                <a:ext uri="{FF2B5EF4-FFF2-40B4-BE49-F238E27FC236}">
                  <a16:creationId xmlns:a16="http://schemas.microsoft.com/office/drawing/2014/main" id="{E94DB25A-0FE7-4F52-8F9B-CA4CCA330334}"/>
                </a:ext>
              </a:extLst>
            </p:cNvPr>
            <p:cNvSpPr/>
            <p:nvPr/>
          </p:nvSpPr>
          <p:spPr>
            <a:xfrm>
              <a:off x="8733218" y="1382930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Rectangle 954">
              <a:extLst>
                <a:ext uri="{FF2B5EF4-FFF2-40B4-BE49-F238E27FC236}">
                  <a16:creationId xmlns:a16="http://schemas.microsoft.com/office/drawing/2014/main" id="{26C8E615-3681-49E3-8CF2-79C6AD39E36E}"/>
                </a:ext>
              </a:extLst>
            </p:cNvPr>
            <p:cNvSpPr/>
            <p:nvPr/>
          </p:nvSpPr>
          <p:spPr>
            <a:xfrm>
              <a:off x="7144105" y="1623016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BD3C0FBE-BA5E-4C37-A98A-FBEC4F61D002}"/>
                </a:ext>
              </a:extLst>
            </p:cNvPr>
            <p:cNvSpPr/>
            <p:nvPr/>
          </p:nvSpPr>
          <p:spPr>
            <a:xfrm>
              <a:off x="7374121" y="1623016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Rectangle 956">
              <a:extLst>
                <a:ext uri="{FF2B5EF4-FFF2-40B4-BE49-F238E27FC236}">
                  <a16:creationId xmlns:a16="http://schemas.microsoft.com/office/drawing/2014/main" id="{AC7A899D-32A3-42C4-B9E2-13935508F7A1}"/>
                </a:ext>
              </a:extLst>
            </p:cNvPr>
            <p:cNvSpPr/>
            <p:nvPr/>
          </p:nvSpPr>
          <p:spPr>
            <a:xfrm>
              <a:off x="7598847" y="1623016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Rectangle 957">
              <a:extLst>
                <a:ext uri="{FF2B5EF4-FFF2-40B4-BE49-F238E27FC236}">
                  <a16:creationId xmlns:a16="http://schemas.microsoft.com/office/drawing/2014/main" id="{7BDD0309-9F88-410C-A095-9DF61D4DCF0A}"/>
                </a:ext>
              </a:extLst>
            </p:cNvPr>
            <p:cNvSpPr/>
            <p:nvPr/>
          </p:nvSpPr>
          <p:spPr>
            <a:xfrm>
              <a:off x="7828865" y="1623016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9" name="Rectangle 958">
              <a:extLst>
                <a:ext uri="{FF2B5EF4-FFF2-40B4-BE49-F238E27FC236}">
                  <a16:creationId xmlns:a16="http://schemas.microsoft.com/office/drawing/2014/main" id="{826954FB-D04E-4FFC-939D-1F396A5EA99A}"/>
                </a:ext>
              </a:extLst>
            </p:cNvPr>
            <p:cNvSpPr/>
            <p:nvPr/>
          </p:nvSpPr>
          <p:spPr>
            <a:xfrm>
              <a:off x="8053589" y="1623016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0" name="Rectangle 959">
              <a:extLst>
                <a:ext uri="{FF2B5EF4-FFF2-40B4-BE49-F238E27FC236}">
                  <a16:creationId xmlns:a16="http://schemas.microsoft.com/office/drawing/2014/main" id="{E4A9D731-622B-4EF4-9367-1ADAABB58DB9}"/>
                </a:ext>
              </a:extLst>
            </p:cNvPr>
            <p:cNvSpPr/>
            <p:nvPr/>
          </p:nvSpPr>
          <p:spPr>
            <a:xfrm>
              <a:off x="8278474" y="1623016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1" name="Rectangle 960">
              <a:extLst>
                <a:ext uri="{FF2B5EF4-FFF2-40B4-BE49-F238E27FC236}">
                  <a16:creationId xmlns:a16="http://schemas.microsoft.com/office/drawing/2014/main" id="{55D0D4C6-B3C5-4A4E-8072-DA1B65081487}"/>
                </a:ext>
              </a:extLst>
            </p:cNvPr>
            <p:cNvSpPr/>
            <p:nvPr/>
          </p:nvSpPr>
          <p:spPr>
            <a:xfrm>
              <a:off x="8508492" y="1623016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2" name="Rectangle 961">
              <a:extLst>
                <a:ext uri="{FF2B5EF4-FFF2-40B4-BE49-F238E27FC236}">
                  <a16:creationId xmlns:a16="http://schemas.microsoft.com/office/drawing/2014/main" id="{58C85890-9A5F-4157-BA04-96D2152B2374}"/>
                </a:ext>
              </a:extLst>
            </p:cNvPr>
            <p:cNvSpPr/>
            <p:nvPr/>
          </p:nvSpPr>
          <p:spPr>
            <a:xfrm>
              <a:off x="8733218" y="1623016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6DD2DC8F-69ED-4C43-A3DB-402ADD8920D7}"/>
                </a:ext>
              </a:extLst>
            </p:cNvPr>
            <p:cNvSpPr/>
            <p:nvPr/>
          </p:nvSpPr>
          <p:spPr>
            <a:xfrm>
              <a:off x="7144105" y="1863099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Rectangle 963">
              <a:extLst>
                <a:ext uri="{FF2B5EF4-FFF2-40B4-BE49-F238E27FC236}">
                  <a16:creationId xmlns:a16="http://schemas.microsoft.com/office/drawing/2014/main" id="{BC604CF4-C5D1-43E6-9F01-8AC4C90EA2FB}"/>
                </a:ext>
              </a:extLst>
            </p:cNvPr>
            <p:cNvSpPr/>
            <p:nvPr/>
          </p:nvSpPr>
          <p:spPr>
            <a:xfrm>
              <a:off x="7374121" y="1863099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Rectangle 964">
              <a:extLst>
                <a:ext uri="{FF2B5EF4-FFF2-40B4-BE49-F238E27FC236}">
                  <a16:creationId xmlns:a16="http://schemas.microsoft.com/office/drawing/2014/main" id="{572621B7-5DC1-4E16-A9E3-FB2EEE9E8E09}"/>
                </a:ext>
              </a:extLst>
            </p:cNvPr>
            <p:cNvSpPr/>
            <p:nvPr/>
          </p:nvSpPr>
          <p:spPr>
            <a:xfrm>
              <a:off x="7598847" y="186309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Rectangle 965">
              <a:extLst>
                <a:ext uri="{FF2B5EF4-FFF2-40B4-BE49-F238E27FC236}">
                  <a16:creationId xmlns:a16="http://schemas.microsoft.com/office/drawing/2014/main" id="{C1442153-00CF-4331-A2D6-53EC35CB3350}"/>
                </a:ext>
              </a:extLst>
            </p:cNvPr>
            <p:cNvSpPr/>
            <p:nvPr/>
          </p:nvSpPr>
          <p:spPr>
            <a:xfrm>
              <a:off x="7828865" y="186309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718D6377-567A-4AD1-AF56-F8DB66E4ACAA}"/>
                </a:ext>
              </a:extLst>
            </p:cNvPr>
            <p:cNvSpPr/>
            <p:nvPr/>
          </p:nvSpPr>
          <p:spPr>
            <a:xfrm>
              <a:off x="8053589" y="186309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088E1556-8556-445E-934B-0B64C34F3641}"/>
                </a:ext>
              </a:extLst>
            </p:cNvPr>
            <p:cNvSpPr/>
            <p:nvPr/>
          </p:nvSpPr>
          <p:spPr>
            <a:xfrm>
              <a:off x="8278474" y="1863099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Rectangle 968">
              <a:extLst>
                <a:ext uri="{FF2B5EF4-FFF2-40B4-BE49-F238E27FC236}">
                  <a16:creationId xmlns:a16="http://schemas.microsoft.com/office/drawing/2014/main" id="{17065B45-2FE3-4675-A390-F9D8AC85C08C}"/>
                </a:ext>
              </a:extLst>
            </p:cNvPr>
            <p:cNvSpPr/>
            <p:nvPr/>
          </p:nvSpPr>
          <p:spPr>
            <a:xfrm>
              <a:off x="8508492" y="1863099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Rectangle 969">
              <a:extLst>
                <a:ext uri="{FF2B5EF4-FFF2-40B4-BE49-F238E27FC236}">
                  <a16:creationId xmlns:a16="http://schemas.microsoft.com/office/drawing/2014/main" id="{54439A32-5B1E-4E97-BBDF-33D1921E019D}"/>
                </a:ext>
              </a:extLst>
            </p:cNvPr>
            <p:cNvSpPr/>
            <p:nvPr/>
          </p:nvSpPr>
          <p:spPr>
            <a:xfrm>
              <a:off x="8733218" y="186309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Rectangle 970">
              <a:extLst>
                <a:ext uri="{FF2B5EF4-FFF2-40B4-BE49-F238E27FC236}">
                  <a16:creationId xmlns:a16="http://schemas.microsoft.com/office/drawing/2014/main" id="{E76F8E74-97DC-45FE-BEC0-CED2120F18C9}"/>
                </a:ext>
              </a:extLst>
            </p:cNvPr>
            <p:cNvSpPr/>
            <p:nvPr/>
          </p:nvSpPr>
          <p:spPr>
            <a:xfrm>
              <a:off x="7144105" y="2103185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Rectangle 971">
              <a:extLst>
                <a:ext uri="{FF2B5EF4-FFF2-40B4-BE49-F238E27FC236}">
                  <a16:creationId xmlns:a16="http://schemas.microsoft.com/office/drawing/2014/main" id="{C1D09627-11D4-4CC5-BD1C-FA96EE665FD4}"/>
                </a:ext>
              </a:extLst>
            </p:cNvPr>
            <p:cNvSpPr/>
            <p:nvPr/>
          </p:nvSpPr>
          <p:spPr>
            <a:xfrm>
              <a:off x="7374121" y="210318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3" name="Rectangle 972">
              <a:extLst>
                <a:ext uri="{FF2B5EF4-FFF2-40B4-BE49-F238E27FC236}">
                  <a16:creationId xmlns:a16="http://schemas.microsoft.com/office/drawing/2014/main" id="{F9693AF5-D5CA-49DC-BAEE-951A4B508057}"/>
                </a:ext>
              </a:extLst>
            </p:cNvPr>
            <p:cNvSpPr/>
            <p:nvPr/>
          </p:nvSpPr>
          <p:spPr>
            <a:xfrm>
              <a:off x="7598847" y="2103185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B2A2F5D0-742E-4982-9975-614491F35410}"/>
                </a:ext>
              </a:extLst>
            </p:cNvPr>
            <p:cNvSpPr/>
            <p:nvPr/>
          </p:nvSpPr>
          <p:spPr>
            <a:xfrm>
              <a:off x="7828865" y="2103185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Rectangle 974">
              <a:extLst>
                <a:ext uri="{FF2B5EF4-FFF2-40B4-BE49-F238E27FC236}">
                  <a16:creationId xmlns:a16="http://schemas.microsoft.com/office/drawing/2014/main" id="{799C7B89-B5E8-41CF-8E47-0E76DC14DBC0}"/>
                </a:ext>
              </a:extLst>
            </p:cNvPr>
            <p:cNvSpPr/>
            <p:nvPr/>
          </p:nvSpPr>
          <p:spPr>
            <a:xfrm>
              <a:off x="8053589" y="2103185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Rectangle 975">
              <a:extLst>
                <a:ext uri="{FF2B5EF4-FFF2-40B4-BE49-F238E27FC236}">
                  <a16:creationId xmlns:a16="http://schemas.microsoft.com/office/drawing/2014/main" id="{B6B21D96-4B04-4D7F-BE43-45980ACD83AB}"/>
                </a:ext>
              </a:extLst>
            </p:cNvPr>
            <p:cNvSpPr/>
            <p:nvPr/>
          </p:nvSpPr>
          <p:spPr>
            <a:xfrm>
              <a:off x="8278474" y="2103185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7" name="Rectangle 976">
              <a:extLst>
                <a:ext uri="{FF2B5EF4-FFF2-40B4-BE49-F238E27FC236}">
                  <a16:creationId xmlns:a16="http://schemas.microsoft.com/office/drawing/2014/main" id="{508A0FAE-A201-444A-B67D-2C77A8402673}"/>
                </a:ext>
              </a:extLst>
            </p:cNvPr>
            <p:cNvSpPr/>
            <p:nvPr/>
          </p:nvSpPr>
          <p:spPr>
            <a:xfrm>
              <a:off x="8508492" y="2103185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8" name="Rectangle 977">
              <a:extLst>
                <a:ext uri="{FF2B5EF4-FFF2-40B4-BE49-F238E27FC236}">
                  <a16:creationId xmlns:a16="http://schemas.microsoft.com/office/drawing/2014/main" id="{FC4E41E5-B1FD-470E-BE1E-59715BE95454}"/>
                </a:ext>
              </a:extLst>
            </p:cNvPr>
            <p:cNvSpPr/>
            <p:nvPr/>
          </p:nvSpPr>
          <p:spPr>
            <a:xfrm>
              <a:off x="8733218" y="2103184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9" name="Rectangle 978">
              <a:extLst>
                <a:ext uri="{FF2B5EF4-FFF2-40B4-BE49-F238E27FC236}">
                  <a16:creationId xmlns:a16="http://schemas.microsoft.com/office/drawing/2014/main" id="{EFFEBC39-5F53-48AB-8CED-1A5D16FFC202}"/>
                </a:ext>
              </a:extLst>
            </p:cNvPr>
            <p:cNvSpPr/>
            <p:nvPr/>
          </p:nvSpPr>
          <p:spPr>
            <a:xfrm>
              <a:off x="7144105" y="234326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0" name="Rectangle 979">
              <a:extLst>
                <a:ext uri="{FF2B5EF4-FFF2-40B4-BE49-F238E27FC236}">
                  <a16:creationId xmlns:a16="http://schemas.microsoft.com/office/drawing/2014/main" id="{91165EC0-C597-49E0-8B61-0DE114391BA1}"/>
                </a:ext>
              </a:extLst>
            </p:cNvPr>
            <p:cNvSpPr/>
            <p:nvPr/>
          </p:nvSpPr>
          <p:spPr>
            <a:xfrm>
              <a:off x="7374121" y="234326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74AFFB24-1150-44CD-9440-DA0432661C34}"/>
                </a:ext>
              </a:extLst>
            </p:cNvPr>
            <p:cNvSpPr/>
            <p:nvPr/>
          </p:nvSpPr>
          <p:spPr>
            <a:xfrm>
              <a:off x="7598847" y="234326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2" name="Rectangle 981">
              <a:extLst>
                <a:ext uri="{FF2B5EF4-FFF2-40B4-BE49-F238E27FC236}">
                  <a16:creationId xmlns:a16="http://schemas.microsoft.com/office/drawing/2014/main" id="{1EA56DF5-BD9C-44D8-B95B-AFE178770846}"/>
                </a:ext>
              </a:extLst>
            </p:cNvPr>
            <p:cNvSpPr/>
            <p:nvPr/>
          </p:nvSpPr>
          <p:spPr>
            <a:xfrm>
              <a:off x="7828865" y="234326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3" name="Rectangle 982">
              <a:extLst>
                <a:ext uri="{FF2B5EF4-FFF2-40B4-BE49-F238E27FC236}">
                  <a16:creationId xmlns:a16="http://schemas.microsoft.com/office/drawing/2014/main" id="{5FBACC9F-0834-41F1-94C7-8AAD5D205B72}"/>
                </a:ext>
              </a:extLst>
            </p:cNvPr>
            <p:cNvSpPr/>
            <p:nvPr/>
          </p:nvSpPr>
          <p:spPr>
            <a:xfrm>
              <a:off x="8053589" y="2343269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4" name="Rectangle 983">
              <a:extLst>
                <a:ext uri="{FF2B5EF4-FFF2-40B4-BE49-F238E27FC236}">
                  <a16:creationId xmlns:a16="http://schemas.microsoft.com/office/drawing/2014/main" id="{4E717579-2B10-4F1F-B339-9E46330483BD}"/>
                </a:ext>
              </a:extLst>
            </p:cNvPr>
            <p:cNvSpPr/>
            <p:nvPr/>
          </p:nvSpPr>
          <p:spPr>
            <a:xfrm>
              <a:off x="8278474" y="234326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5" name="Rectangle 984">
              <a:extLst>
                <a:ext uri="{FF2B5EF4-FFF2-40B4-BE49-F238E27FC236}">
                  <a16:creationId xmlns:a16="http://schemas.microsoft.com/office/drawing/2014/main" id="{83913387-451F-49AA-92D1-1DA505221BC7}"/>
                </a:ext>
              </a:extLst>
            </p:cNvPr>
            <p:cNvSpPr/>
            <p:nvPr/>
          </p:nvSpPr>
          <p:spPr>
            <a:xfrm>
              <a:off x="8508492" y="234326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6" name="Rectangle 985">
              <a:extLst>
                <a:ext uri="{FF2B5EF4-FFF2-40B4-BE49-F238E27FC236}">
                  <a16:creationId xmlns:a16="http://schemas.microsoft.com/office/drawing/2014/main" id="{939789FD-8FE7-42C0-8E91-1BA53DF3F48A}"/>
                </a:ext>
              </a:extLst>
            </p:cNvPr>
            <p:cNvSpPr/>
            <p:nvPr/>
          </p:nvSpPr>
          <p:spPr>
            <a:xfrm>
              <a:off x="8733218" y="2343268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7" name="Rectangle 986">
              <a:extLst>
                <a:ext uri="{FF2B5EF4-FFF2-40B4-BE49-F238E27FC236}">
                  <a16:creationId xmlns:a16="http://schemas.microsoft.com/office/drawing/2014/main" id="{D7CDE0DF-C0D0-4B83-9E1D-460D67D1501D}"/>
                </a:ext>
              </a:extLst>
            </p:cNvPr>
            <p:cNvSpPr/>
            <p:nvPr/>
          </p:nvSpPr>
          <p:spPr>
            <a:xfrm>
              <a:off x="7144105" y="2583353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Rectangle 987">
              <a:extLst>
                <a:ext uri="{FF2B5EF4-FFF2-40B4-BE49-F238E27FC236}">
                  <a16:creationId xmlns:a16="http://schemas.microsoft.com/office/drawing/2014/main" id="{DE497B10-2D6E-42BB-8647-84D94B8F5E4E}"/>
                </a:ext>
              </a:extLst>
            </p:cNvPr>
            <p:cNvSpPr/>
            <p:nvPr/>
          </p:nvSpPr>
          <p:spPr>
            <a:xfrm>
              <a:off x="7374121" y="2583353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Rectangle 988">
              <a:extLst>
                <a:ext uri="{FF2B5EF4-FFF2-40B4-BE49-F238E27FC236}">
                  <a16:creationId xmlns:a16="http://schemas.microsoft.com/office/drawing/2014/main" id="{8F2770AF-B5E5-49F7-A2B3-32E8F6C51906}"/>
                </a:ext>
              </a:extLst>
            </p:cNvPr>
            <p:cNvSpPr/>
            <p:nvPr/>
          </p:nvSpPr>
          <p:spPr>
            <a:xfrm>
              <a:off x="7598847" y="2583353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Rectangle 989">
              <a:extLst>
                <a:ext uri="{FF2B5EF4-FFF2-40B4-BE49-F238E27FC236}">
                  <a16:creationId xmlns:a16="http://schemas.microsoft.com/office/drawing/2014/main" id="{8740669A-99B3-433F-A775-037872B479C8}"/>
                </a:ext>
              </a:extLst>
            </p:cNvPr>
            <p:cNvSpPr/>
            <p:nvPr/>
          </p:nvSpPr>
          <p:spPr>
            <a:xfrm>
              <a:off x="7828865" y="2583353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1" name="Rectangle 990">
              <a:extLst>
                <a:ext uri="{FF2B5EF4-FFF2-40B4-BE49-F238E27FC236}">
                  <a16:creationId xmlns:a16="http://schemas.microsoft.com/office/drawing/2014/main" id="{F509CF29-F573-493A-AE9C-C31F5FBCBD0D}"/>
                </a:ext>
              </a:extLst>
            </p:cNvPr>
            <p:cNvSpPr/>
            <p:nvPr/>
          </p:nvSpPr>
          <p:spPr>
            <a:xfrm>
              <a:off x="8053589" y="2583353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2" name="Rectangle 991">
              <a:extLst>
                <a:ext uri="{FF2B5EF4-FFF2-40B4-BE49-F238E27FC236}">
                  <a16:creationId xmlns:a16="http://schemas.microsoft.com/office/drawing/2014/main" id="{38A8D7C1-791F-4AE4-A57C-0AA8B43BF320}"/>
                </a:ext>
              </a:extLst>
            </p:cNvPr>
            <p:cNvSpPr/>
            <p:nvPr/>
          </p:nvSpPr>
          <p:spPr>
            <a:xfrm>
              <a:off x="8278474" y="2583353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3" name="Rectangle 992">
              <a:extLst>
                <a:ext uri="{FF2B5EF4-FFF2-40B4-BE49-F238E27FC236}">
                  <a16:creationId xmlns:a16="http://schemas.microsoft.com/office/drawing/2014/main" id="{2149BC8B-23D7-4BD3-AE87-9D05FC9FC6DB}"/>
                </a:ext>
              </a:extLst>
            </p:cNvPr>
            <p:cNvSpPr/>
            <p:nvPr/>
          </p:nvSpPr>
          <p:spPr>
            <a:xfrm>
              <a:off x="8508492" y="2583353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4" name="Rectangle 993">
              <a:extLst>
                <a:ext uri="{FF2B5EF4-FFF2-40B4-BE49-F238E27FC236}">
                  <a16:creationId xmlns:a16="http://schemas.microsoft.com/office/drawing/2014/main" id="{20991C2F-22E4-49B7-BD6A-86B18F770EF2}"/>
                </a:ext>
              </a:extLst>
            </p:cNvPr>
            <p:cNvSpPr/>
            <p:nvPr/>
          </p:nvSpPr>
          <p:spPr>
            <a:xfrm>
              <a:off x="8733218" y="2583352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5" name="Rectangle 994">
              <a:extLst>
                <a:ext uri="{FF2B5EF4-FFF2-40B4-BE49-F238E27FC236}">
                  <a16:creationId xmlns:a16="http://schemas.microsoft.com/office/drawing/2014/main" id="{B441E855-9B85-4FFF-9F5E-B3A8768B1F1E}"/>
                </a:ext>
              </a:extLst>
            </p:cNvPr>
            <p:cNvSpPr/>
            <p:nvPr/>
          </p:nvSpPr>
          <p:spPr>
            <a:xfrm>
              <a:off x="7144105" y="2823436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6" name="Rectangle 995">
              <a:extLst>
                <a:ext uri="{FF2B5EF4-FFF2-40B4-BE49-F238E27FC236}">
                  <a16:creationId xmlns:a16="http://schemas.microsoft.com/office/drawing/2014/main" id="{127585CE-0059-4E8A-815E-E465FC3EDBCA}"/>
                </a:ext>
              </a:extLst>
            </p:cNvPr>
            <p:cNvSpPr/>
            <p:nvPr/>
          </p:nvSpPr>
          <p:spPr>
            <a:xfrm>
              <a:off x="7374121" y="2823436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7" name="Rectangle 996">
              <a:extLst>
                <a:ext uri="{FF2B5EF4-FFF2-40B4-BE49-F238E27FC236}">
                  <a16:creationId xmlns:a16="http://schemas.microsoft.com/office/drawing/2014/main" id="{BC1A1126-5093-41B1-8888-7E3492E66765}"/>
                </a:ext>
              </a:extLst>
            </p:cNvPr>
            <p:cNvSpPr/>
            <p:nvPr/>
          </p:nvSpPr>
          <p:spPr>
            <a:xfrm>
              <a:off x="7598847" y="2823436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01667080-09BC-4FA1-BA2C-672308B1A581}"/>
                </a:ext>
              </a:extLst>
            </p:cNvPr>
            <p:cNvSpPr/>
            <p:nvPr/>
          </p:nvSpPr>
          <p:spPr>
            <a:xfrm>
              <a:off x="7828865" y="2823436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Rectangle 998">
              <a:extLst>
                <a:ext uri="{FF2B5EF4-FFF2-40B4-BE49-F238E27FC236}">
                  <a16:creationId xmlns:a16="http://schemas.microsoft.com/office/drawing/2014/main" id="{A82E4588-1824-4CF3-B45A-07DFAEF25359}"/>
                </a:ext>
              </a:extLst>
            </p:cNvPr>
            <p:cNvSpPr/>
            <p:nvPr/>
          </p:nvSpPr>
          <p:spPr>
            <a:xfrm>
              <a:off x="8053589" y="2823436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0" name="Rectangle 999">
              <a:extLst>
                <a:ext uri="{FF2B5EF4-FFF2-40B4-BE49-F238E27FC236}">
                  <a16:creationId xmlns:a16="http://schemas.microsoft.com/office/drawing/2014/main" id="{FC6E4BEA-13FE-4FBE-BC7B-E466D59E529A}"/>
                </a:ext>
              </a:extLst>
            </p:cNvPr>
            <p:cNvSpPr/>
            <p:nvPr/>
          </p:nvSpPr>
          <p:spPr>
            <a:xfrm>
              <a:off x="8278474" y="2823436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1" name="Rectangle 1000">
              <a:extLst>
                <a:ext uri="{FF2B5EF4-FFF2-40B4-BE49-F238E27FC236}">
                  <a16:creationId xmlns:a16="http://schemas.microsoft.com/office/drawing/2014/main" id="{BCD9EB2A-18E3-4E08-9A97-6C0B84A92540}"/>
                </a:ext>
              </a:extLst>
            </p:cNvPr>
            <p:cNvSpPr/>
            <p:nvPr/>
          </p:nvSpPr>
          <p:spPr>
            <a:xfrm>
              <a:off x="8508492" y="2823436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2" name="Rectangle 1001">
              <a:extLst>
                <a:ext uri="{FF2B5EF4-FFF2-40B4-BE49-F238E27FC236}">
                  <a16:creationId xmlns:a16="http://schemas.microsoft.com/office/drawing/2014/main" id="{16FA58E9-024E-430B-B254-2456B0B400E9}"/>
                </a:ext>
              </a:extLst>
            </p:cNvPr>
            <p:cNvSpPr/>
            <p:nvPr/>
          </p:nvSpPr>
          <p:spPr>
            <a:xfrm>
              <a:off x="8733218" y="2823434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Rectangle 1002">
              <a:extLst>
                <a:ext uri="{FF2B5EF4-FFF2-40B4-BE49-F238E27FC236}">
                  <a16:creationId xmlns:a16="http://schemas.microsoft.com/office/drawing/2014/main" id="{14CEB1B0-E517-47B2-9A22-C56F91CBAB88}"/>
                </a:ext>
              </a:extLst>
            </p:cNvPr>
            <p:cNvSpPr/>
            <p:nvPr/>
          </p:nvSpPr>
          <p:spPr>
            <a:xfrm>
              <a:off x="7144105" y="3063520"/>
              <a:ext cx="230017" cy="2400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4" name="Rectangle 1003">
              <a:extLst>
                <a:ext uri="{FF2B5EF4-FFF2-40B4-BE49-F238E27FC236}">
                  <a16:creationId xmlns:a16="http://schemas.microsoft.com/office/drawing/2014/main" id="{306D3F1F-FE56-4346-8F6A-B6EE1B25B6F8}"/>
                </a:ext>
              </a:extLst>
            </p:cNvPr>
            <p:cNvSpPr/>
            <p:nvPr/>
          </p:nvSpPr>
          <p:spPr>
            <a:xfrm>
              <a:off x="7374121" y="3063520"/>
              <a:ext cx="230017" cy="2400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5" name="Rectangle 1004">
              <a:extLst>
                <a:ext uri="{FF2B5EF4-FFF2-40B4-BE49-F238E27FC236}">
                  <a16:creationId xmlns:a16="http://schemas.microsoft.com/office/drawing/2014/main" id="{4EB357CE-3FA9-4822-8A69-57CD1F90FA44}"/>
                </a:ext>
              </a:extLst>
            </p:cNvPr>
            <p:cNvSpPr/>
            <p:nvPr/>
          </p:nvSpPr>
          <p:spPr>
            <a:xfrm>
              <a:off x="7598847" y="3063520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Rectangle 1005">
              <a:extLst>
                <a:ext uri="{FF2B5EF4-FFF2-40B4-BE49-F238E27FC236}">
                  <a16:creationId xmlns:a16="http://schemas.microsoft.com/office/drawing/2014/main" id="{55753303-AC77-4D03-8A4A-0F96380543E0}"/>
                </a:ext>
              </a:extLst>
            </p:cNvPr>
            <p:cNvSpPr/>
            <p:nvPr/>
          </p:nvSpPr>
          <p:spPr>
            <a:xfrm>
              <a:off x="7828865" y="3063520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7" name="Rectangle 1006">
              <a:extLst>
                <a:ext uri="{FF2B5EF4-FFF2-40B4-BE49-F238E27FC236}">
                  <a16:creationId xmlns:a16="http://schemas.microsoft.com/office/drawing/2014/main" id="{98076137-43D1-4591-9890-E2464F6A10FE}"/>
                </a:ext>
              </a:extLst>
            </p:cNvPr>
            <p:cNvSpPr/>
            <p:nvPr/>
          </p:nvSpPr>
          <p:spPr>
            <a:xfrm>
              <a:off x="8053589" y="3063520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Rectangle 1007">
              <a:extLst>
                <a:ext uri="{FF2B5EF4-FFF2-40B4-BE49-F238E27FC236}">
                  <a16:creationId xmlns:a16="http://schemas.microsoft.com/office/drawing/2014/main" id="{B97FBC8D-4D10-4AC5-BA57-72B6D172ECAC}"/>
                </a:ext>
              </a:extLst>
            </p:cNvPr>
            <p:cNvSpPr/>
            <p:nvPr/>
          </p:nvSpPr>
          <p:spPr>
            <a:xfrm>
              <a:off x="8278474" y="3063520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Rectangle 1008">
              <a:extLst>
                <a:ext uri="{FF2B5EF4-FFF2-40B4-BE49-F238E27FC236}">
                  <a16:creationId xmlns:a16="http://schemas.microsoft.com/office/drawing/2014/main" id="{380836DF-C966-44DA-9224-53E4394812F5}"/>
                </a:ext>
              </a:extLst>
            </p:cNvPr>
            <p:cNvSpPr/>
            <p:nvPr/>
          </p:nvSpPr>
          <p:spPr>
            <a:xfrm>
              <a:off x="8508492" y="3063520"/>
              <a:ext cx="230017" cy="2400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Rectangle 1009">
              <a:extLst>
                <a:ext uri="{FF2B5EF4-FFF2-40B4-BE49-F238E27FC236}">
                  <a16:creationId xmlns:a16="http://schemas.microsoft.com/office/drawing/2014/main" id="{03266197-E4D9-411C-9227-67053B889061}"/>
                </a:ext>
              </a:extLst>
            </p:cNvPr>
            <p:cNvSpPr/>
            <p:nvPr/>
          </p:nvSpPr>
          <p:spPr>
            <a:xfrm>
              <a:off x="8733218" y="3063518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Rectangle 1010">
              <a:extLst>
                <a:ext uri="{FF2B5EF4-FFF2-40B4-BE49-F238E27FC236}">
                  <a16:creationId xmlns:a16="http://schemas.microsoft.com/office/drawing/2014/main" id="{FEDD771B-7653-454C-8E07-EFBD4D5F2840}"/>
                </a:ext>
              </a:extLst>
            </p:cNvPr>
            <p:cNvSpPr/>
            <p:nvPr/>
          </p:nvSpPr>
          <p:spPr>
            <a:xfrm>
              <a:off x="7144105" y="3303600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Rectangle 1011">
              <a:extLst>
                <a:ext uri="{FF2B5EF4-FFF2-40B4-BE49-F238E27FC236}">
                  <a16:creationId xmlns:a16="http://schemas.microsoft.com/office/drawing/2014/main" id="{AA2154D9-9D98-40AF-A368-CB7770C968F3}"/>
                </a:ext>
              </a:extLst>
            </p:cNvPr>
            <p:cNvSpPr/>
            <p:nvPr/>
          </p:nvSpPr>
          <p:spPr>
            <a:xfrm>
              <a:off x="7374121" y="3303599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Rectangle 1012">
              <a:extLst>
                <a:ext uri="{FF2B5EF4-FFF2-40B4-BE49-F238E27FC236}">
                  <a16:creationId xmlns:a16="http://schemas.microsoft.com/office/drawing/2014/main" id="{6473B8B1-929D-4B00-BD22-02A3FAAD05EE}"/>
                </a:ext>
              </a:extLst>
            </p:cNvPr>
            <p:cNvSpPr/>
            <p:nvPr/>
          </p:nvSpPr>
          <p:spPr>
            <a:xfrm>
              <a:off x="7598847" y="3303598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Rectangle 1013">
              <a:extLst>
                <a:ext uri="{FF2B5EF4-FFF2-40B4-BE49-F238E27FC236}">
                  <a16:creationId xmlns:a16="http://schemas.microsoft.com/office/drawing/2014/main" id="{192DB203-E3D1-417D-9184-F7A7BB93553B}"/>
                </a:ext>
              </a:extLst>
            </p:cNvPr>
            <p:cNvSpPr/>
            <p:nvPr/>
          </p:nvSpPr>
          <p:spPr>
            <a:xfrm>
              <a:off x="7828865" y="3303597"/>
              <a:ext cx="230017" cy="2400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Rectangle 1014">
              <a:extLst>
                <a:ext uri="{FF2B5EF4-FFF2-40B4-BE49-F238E27FC236}">
                  <a16:creationId xmlns:a16="http://schemas.microsoft.com/office/drawing/2014/main" id="{CBB5BAD1-6994-43BE-9E7D-85D95136FB26}"/>
                </a:ext>
              </a:extLst>
            </p:cNvPr>
            <p:cNvSpPr/>
            <p:nvPr/>
          </p:nvSpPr>
          <p:spPr>
            <a:xfrm>
              <a:off x="8053589" y="3303596"/>
              <a:ext cx="230017" cy="2400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FE8020B8-34EB-4941-9117-9817C60CF624}"/>
                </a:ext>
              </a:extLst>
            </p:cNvPr>
            <p:cNvSpPr/>
            <p:nvPr/>
          </p:nvSpPr>
          <p:spPr>
            <a:xfrm>
              <a:off x="8278474" y="3303596"/>
              <a:ext cx="230017" cy="2400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7" name="Rectangle 1016">
              <a:extLst>
                <a:ext uri="{FF2B5EF4-FFF2-40B4-BE49-F238E27FC236}">
                  <a16:creationId xmlns:a16="http://schemas.microsoft.com/office/drawing/2014/main" id="{39008E72-865A-4EEA-9C0F-A77F3689B998}"/>
                </a:ext>
              </a:extLst>
            </p:cNvPr>
            <p:cNvSpPr/>
            <p:nvPr/>
          </p:nvSpPr>
          <p:spPr>
            <a:xfrm>
              <a:off x="8508492" y="3303595"/>
              <a:ext cx="230017" cy="2400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8" name="Rectangle 1017">
              <a:extLst>
                <a:ext uri="{FF2B5EF4-FFF2-40B4-BE49-F238E27FC236}">
                  <a16:creationId xmlns:a16="http://schemas.microsoft.com/office/drawing/2014/main" id="{7F214106-AD8B-4D78-B0A9-9DF6D185F0D7}"/>
                </a:ext>
              </a:extLst>
            </p:cNvPr>
            <p:cNvSpPr/>
            <p:nvPr/>
          </p:nvSpPr>
          <p:spPr>
            <a:xfrm>
              <a:off x="8733218" y="3303593"/>
              <a:ext cx="230017" cy="2400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9" name="Rectangle 1018">
              <a:extLst>
                <a:ext uri="{FF2B5EF4-FFF2-40B4-BE49-F238E27FC236}">
                  <a16:creationId xmlns:a16="http://schemas.microsoft.com/office/drawing/2014/main" id="{3A4E006D-A45E-45AD-AC4E-9F15F7EA754D}"/>
                </a:ext>
              </a:extLst>
            </p:cNvPr>
            <p:cNvSpPr/>
            <p:nvPr/>
          </p:nvSpPr>
          <p:spPr>
            <a:xfrm>
              <a:off x="8963235" y="1142844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Rectangle 1019">
              <a:extLst>
                <a:ext uri="{FF2B5EF4-FFF2-40B4-BE49-F238E27FC236}">
                  <a16:creationId xmlns:a16="http://schemas.microsoft.com/office/drawing/2014/main" id="{F12E9700-964C-494B-B7AE-AACEC0DE2E87}"/>
                </a:ext>
              </a:extLst>
            </p:cNvPr>
            <p:cNvSpPr/>
            <p:nvPr/>
          </p:nvSpPr>
          <p:spPr>
            <a:xfrm>
              <a:off x="9193253" y="1142844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7C1C01A0-C358-4567-90B9-16E5A1C2465A}"/>
                </a:ext>
              </a:extLst>
            </p:cNvPr>
            <p:cNvSpPr/>
            <p:nvPr/>
          </p:nvSpPr>
          <p:spPr>
            <a:xfrm>
              <a:off x="9417978" y="1142844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2" name="Rectangle 1021">
              <a:extLst>
                <a:ext uri="{FF2B5EF4-FFF2-40B4-BE49-F238E27FC236}">
                  <a16:creationId xmlns:a16="http://schemas.microsoft.com/office/drawing/2014/main" id="{27FCA569-6668-4C93-9C07-084F3BF884C4}"/>
                </a:ext>
              </a:extLst>
            </p:cNvPr>
            <p:cNvSpPr/>
            <p:nvPr/>
          </p:nvSpPr>
          <p:spPr>
            <a:xfrm>
              <a:off x="9647996" y="1142844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3" name="Rectangle 1022">
              <a:extLst>
                <a:ext uri="{FF2B5EF4-FFF2-40B4-BE49-F238E27FC236}">
                  <a16:creationId xmlns:a16="http://schemas.microsoft.com/office/drawing/2014/main" id="{5C8FDC83-796D-4133-8941-2FAAAD3F71B8}"/>
                </a:ext>
              </a:extLst>
            </p:cNvPr>
            <p:cNvSpPr/>
            <p:nvPr/>
          </p:nvSpPr>
          <p:spPr>
            <a:xfrm>
              <a:off x="9872720" y="1142844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EFF8A15A-609D-4763-B99C-CE242F409A12}"/>
                </a:ext>
              </a:extLst>
            </p:cNvPr>
            <p:cNvSpPr/>
            <p:nvPr/>
          </p:nvSpPr>
          <p:spPr>
            <a:xfrm>
              <a:off x="10097605" y="1142844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56D836CA-6871-4B23-A6B6-144E165599D6}"/>
                </a:ext>
              </a:extLst>
            </p:cNvPr>
            <p:cNvSpPr/>
            <p:nvPr/>
          </p:nvSpPr>
          <p:spPr>
            <a:xfrm>
              <a:off x="8963235" y="1382930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3146A87D-0C2C-4D3D-A7C0-FFD6A67D9533}"/>
                </a:ext>
              </a:extLst>
            </p:cNvPr>
            <p:cNvSpPr/>
            <p:nvPr/>
          </p:nvSpPr>
          <p:spPr>
            <a:xfrm>
              <a:off x="9193253" y="1382930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56907AB6-E8D3-4609-B6B7-F57064207B15}"/>
                </a:ext>
              </a:extLst>
            </p:cNvPr>
            <p:cNvSpPr/>
            <p:nvPr/>
          </p:nvSpPr>
          <p:spPr>
            <a:xfrm>
              <a:off x="9417978" y="1382930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C3CD5BD9-076B-4656-A111-09609119AC0E}"/>
                </a:ext>
              </a:extLst>
            </p:cNvPr>
            <p:cNvSpPr/>
            <p:nvPr/>
          </p:nvSpPr>
          <p:spPr>
            <a:xfrm>
              <a:off x="9647996" y="1382930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260C2A8B-ACA8-4ACC-B308-FB1ADC290A4A}"/>
                </a:ext>
              </a:extLst>
            </p:cNvPr>
            <p:cNvSpPr/>
            <p:nvPr/>
          </p:nvSpPr>
          <p:spPr>
            <a:xfrm>
              <a:off x="9872720" y="1382930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4BFA55B4-B544-4BE1-B625-8D67FAB5D7CA}"/>
                </a:ext>
              </a:extLst>
            </p:cNvPr>
            <p:cNvSpPr/>
            <p:nvPr/>
          </p:nvSpPr>
          <p:spPr>
            <a:xfrm>
              <a:off x="10097605" y="1382930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6E9249DD-6159-4BCD-9E78-BC62A50155E5}"/>
                </a:ext>
              </a:extLst>
            </p:cNvPr>
            <p:cNvSpPr/>
            <p:nvPr/>
          </p:nvSpPr>
          <p:spPr>
            <a:xfrm>
              <a:off x="8963235" y="1623016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D53D8C0F-09ED-4852-B55A-69D3412B4ED1}"/>
                </a:ext>
              </a:extLst>
            </p:cNvPr>
            <p:cNvSpPr/>
            <p:nvPr/>
          </p:nvSpPr>
          <p:spPr>
            <a:xfrm>
              <a:off x="9193253" y="1623016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2981B4C7-20E5-4535-82A7-4B77186A2502}"/>
                </a:ext>
              </a:extLst>
            </p:cNvPr>
            <p:cNvSpPr/>
            <p:nvPr/>
          </p:nvSpPr>
          <p:spPr>
            <a:xfrm>
              <a:off x="9417978" y="1623016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CE49258C-ABB7-4A4F-8CF4-6512ED281A43}"/>
                </a:ext>
              </a:extLst>
            </p:cNvPr>
            <p:cNvSpPr/>
            <p:nvPr/>
          </p:nvSpPr>
          <p:spPr>
            <a:xfrm>
              <a:off x="9647996" y="1623016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C985D394-7600-403B-898E-61CE11E22A14}"/>
                </a:ext>
              </a:extLst>
            </p:cNvPr>
            <p:cNvSpPr/>
            <p:nvPr/>
          </p:nvSpPr>
          <p:spPr>
            <a:xfrm>
              <a:off x="9872720" y="1623016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62744027-493E-4553-BACE-12DC8BA04805}"/>
                </a:ext>
              </a:extLst>
            </p:cNvPr>
            <p:cNvSpPr/>
            <p:nvPr/>
          </p:nvSpPr>
          <p:spPr>
            <a:xfrm>
              <a:off x="10097605" y="1623016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4534F1FD-D452-44EB-966C-1C3952661863}"/>
                </a:ext>
              </a:extLst>
            </p:cNvPr>
            <p:cNvSpPr/>
            <p:nvPr/>
          </p:nvSpPr>
          <p:spPr>
            <a:xfrm>
              <a:off x="8963235" y="186309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7307389D-6E03-40C1-B363-DE5785BD5D74}"/>
                </a:ext>
              </a:extLst>
            </p:cNvPr>
            <p:cNvSpPr/>
            <p:nvPr/>
          </p:nvSpPr>
          <p:spPr>
            <a:xfrm>
              <a:off x="9193253" y="1863099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0F862B91-AA40-4C8E-816B-21D810CDF9C7}"/>
                </a:ext>
              </a:extLst>
            </p:cNvPr>
            <p:cNvSpPr/>
            <p:nvPr/>
          </p:nvSpPr>
          <p:spPr>
            <a:xfrm>
              <a:off x="9417978" y="1863099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4A8B0BF0-3709-41E6-953C-817AE58B41AB}"/>
                </a:ext>
              </a:extLst>
            </p:cNvPr>
            <p:cNvSpPr/>
            <p:nvPr/>
          </p:nvSpPr>
          <p:spPr>
            <a:xfrm>
              <a:off x="9647996" y="1863099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F869655A-5996-46DC-BA7C-600867CEBC4D}"/>
                </a:ext>
              </a:extLst>
            </p:cNvPr>
            <p:cNvSpPr/>
            <p:nvPr/>
          </p:nvSpPr>
          <p:spPr>
            <a:xfrm>
              <a:off x="9872720" y="1863099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A56BC6B2-133E-48F0-9FD3-1A19474FBD2E}"/>
                </a:ext>
              </a:extLst>
            </p:cNvPr>
            <p:cNvSpPr/>
            <p:nvPr/>
          </p:nvSpPr>
          <p:spPr>
            <a:xfrm>
              <a:off x="10097605" y="1863099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07DD310B-C96C-4B40-A463-5148DF06AB54}"/>
                </a:ext>
              </a:extLst>
            </p:cNvPr>
            <p:cNvSpPr/>
            <p:nvPr/>
          </p:nvSpPr>
          <p:spPr>
            <a:xfrm>
              <a:off x="8963235" y="210318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59C3D2CC-08A1-40AF-A736-A77469946A8E}"/>
                </a:ext>
              </a:extLst>
            </p:cNvPr>
            <p:cNvSpPr/>
            <p:nvPr/>
          </p:nvSpPr>
          <p:spPr>
            <a:xfrm>
              <a:off x="9193253" y="210318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F33FC2A9-B353-4675-8BD2-A07C7088EDAB}"/>
                </a:ext>
              </a:extLst>
            </p:cNvPr>
            <p:cNvSpPr/>
            <p:nvPr/>
          </p:nvSpPr>
          <p:spPr>
            <a:xfrm>
              <a:off x="9417978" y="210318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64E03C4E-13A8-4636-B84C-6109A7383CE3}"/>
                </a:ext>
              </a:extLst>
            </p:cNvPr>
            <p:cNvSpPr/>
            <p:nvPr/>
          </p:nvSpPr>
          <p:spPr>
            <a:xfrm>
              <a:off x="9647996" y="210318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4FB422AD-FFEE-4060-AE9A-0407F7295110}"/>
                </a:ext>
              </a:extLst>
            </p:cNvPr>
            <p:cNvSpPr/>
            <p:nvPr/>
          </p:nvSpPr>
          <p:spPr>
            <a:xfrm>
              <a:off x="9872720" y="2103185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7B429FCB-D11E-437D-B849-9BFA08B00AE0}"/>
                </a:ext>
              </a:extLst>
            </p:cNvPr>
            <p:cNvSpPr/>
            <p:nvPr/>
          </p:nvSpPr>
          <p:spPr>
            <a:xfrm>
              <a:off x="10097605" y="2103185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5DD8676E-9BE3-44FA-85E4-7D40E2D7B299}"/>
                </a:ext>
              </a:extLst>
            </p:cNvPr>
            <p:cNvSpPr/>
            <p:nvPr/>
          </p:nvSpPr>
          <p:spPr>
            <a:xfrm>
              <a:off x="8963235" y="2343269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333D4F2C-099B-4C32-AFA2-F287BA2E5D49}"/>
                </a:ext>
              </a:extLst>
            </p:cNvPr>
            <p:cNvSpPr/>
            <p:nvPr/>
          </p:nvSpPr>
          <p:spPr>
            <a:xfrm>
              <a:off x="9193253" y="2343269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4093A45A-1ABF-479A-AB12-9927EB51ABD6}"/>
                </a:ext>
              </a:extLst>
            </p:cNvPr>
            <p:cNvSpPr/>
            <p:nvPr/>
          </p:nvSpPr>
          <p:spPr>
            <a:xfrm>
              <a:off x="9417978" y="2343269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51AF59DA-C7FB-48D6-B272-3EB13BB55B3B}"/>
                </a:ext>
              </a:extLst>
            </p:cNvPr>
            <p:cNvSpPr/>
            <p:nvPr/>
          </p:nvSpPr>
          <p:spPr>
            <a:xfrm>
              <a:off x="9647996" y="2343269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F6F3C467-228B-489F-86D3-C4C4B526AD3A}"/>
                </a:ext>
              </a:extLst>
            </p:cNvPr>
            <p:cNvSpPr/>
            <p:nvPr/>
          </p:nvSpPr>
          <p:spPr>
            <a:xfrm>
              <a:off x="9872720" y="2343269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BFB9AF5B-46B4-42FC-8209-1C372D82BEC6}"/>
                </a:ext>
              </a:extLst>
            </p:cNvPr>
            <p:cNvSpPr/>
            <p:nvPr/>
          </p:nvSpPr>
          <p:spPr>
            <a:xfrm>
              <a:off x="10097605" y="234326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F5394D1B-B3CA-464C-BCAE-6B937629E5EC}"/>
                </a:ext>
              </a:extLst>
            </p:cNvPr>
            <p:cNvSpPr/>
            <p:nvPr/>
          </p:nvSpPr>
          <p:spPr>
            <a:xfrm>
              <a:off x="8963235" y="2583353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FC7FB826-DF7A-4C9D-97E9-992E9D1E3189}"/>
                </a:ext>
              </a:extLst>
            </p:cNvPr>
            <p:cNvSpPr/>
            <p:nvPr/>
          </p:nvSpPr>
          <p:spPr>
            <a:xfrm>
              <a:off x="9193253" y="2583353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D7149094-38CE-48E9-B162-4DDA7268F19A}"/>
                </a:ext>
              </a:extLst>
            </p:cNvPr>
            <p:cNvSpPr/>
            <p:nvPr/>
          </p:nvSpPr>
          <p:spPr>
            <a:xfrm>
              <a:off x="9417978" y="2583353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BE28D98E-3855-4953-852F-E55799CC63AB}"/>
                </a:ext>
              </a:extLst>
            </p:cNvPr>
            <p:cNvSpPr/>
            <p:nvPr/>
          </p:nvSpPr>
          <p:spPr>
            <a:xfrm>
              <a:off x="9647996" y="2583353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DD510E3F-E766-4E2A-90AA-EF0F9E9DDA12}"/>
                </a:ext>
              </a:extLst>
            </p:cNvPr>
            <p:cNvSpPr/>
            <p:nvPr/>
          </p:nvSpPr>
          <p:spPr>
            <a:xfrm>
              <a:off x="9872720" y="2583353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3C629599-BCD5-48D1-B529-526817952AB6}"/>
                </a:ext>
              </a:extLst>
            </p:cNvPr>
            <p:cNvSpPr/>
            <p:nvPr/>
          </p:nvSpPr>
          <p:spPr>
            <a:xfrm>
              <a:off x="10097605" y="2583353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81C043D8-3873-435B-A740-652AE003AB2F}"/>
                </a:ext>
              </a:extLst>
            </p:cNvPr>
            <p:cNvSpPr/>
            <p:nvPr/>
          </p:nvSpPr>
          <p:spPr>
            <a:xfrm>
              <a:off x="8963235" y="2823436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F0A94D3B-FB31-4891-9CDE-F20EB0433656}"/>
                </a:ext>
              </a:extLst>
            </p:cNvPr>
            <p:cNvSpPr/>
            <p:nvPr/>
          </p:nvSpPr>
          <p:spPr>
            <a:xfrm>
              <a:off x="9193253" y="2823436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41B8571B-ED05-4C16-8736-A1F9F8324C95}"/>
                </a:ext>
              </a:extLst>
            </p:cNvPr>
            <p:cNvSpPr/>
            <p:nvPr/>
          </p:nvSpPr>
          <p:spPr>
            <a:xfrm>
              <a:off x="9417978" y="2823436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35B98D0E-5212-4FCF-B08F-48311E776A7F}"/>
                </a:ext>
              </a:extLst>
            </p:cNvPr>
            <p:cNvSpPr/>
            <p:nvPr/>
          </p:nvSpPr>
          <p:spPr>
            <a:xfrm>
              <a:off x="9647996" y="2823436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127C7504-F66E-488A-A534-F20340D0242B}"/>
                </a:ext>
              </a:extLst>
            </p:cNvPr>
            <p:cNvSpPr/>
            <p:nvPr/>
          </p:nvSpPr>
          <p:spPr>
            <a:xfrm>
              <a:off x="9872720" y="2823436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43A062F5-442A-4572-8076-5F59BC516F96}"/>
                </a:ext>
              </a:extLst>
            </p:cNvPr>
            <p:cNvSpPr/>
            <p:nvPr/>
          </p:nvSpPr>
          <p:spPr>
            <a:xfrm>
              <a:off x="10097605" y="2823436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43B38C52-0054-48C6-ABF5-DA9715A246B6}"/>
                </a:ext>
              </a:extLst>
            </p:cNvPr>
            <p:cNvSpPr/>
            <p:nvPr/>
          </p:nvSpPr>
          <p:spPr>
            <a:xfrm>
              <a:off x="8963235" y="3063520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5960D6E1-D729-4855-850C-863CED6B77DA}"/>
                </a:ext>
              </a:extLst>
            </p:cNvPr>
            <p:cNvSpPr/>
            <p:nvPr/>
          </p:nvSpPr>
          <p:spPr>
            <a:xfrm>
              <a:off x="9193253" y="3063520"/>
              <a:ext cx="230017" cy="2400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47E02507-5237-4204-A1F7-677FF6C3F0C0}"/>
                </a:ext>
              </a:extLst>
            </p:cNvPr>
            <p:cNvSpPr/>
            <p:nvPr/>
          </p:nvSpPr>
          <p:spPr>
            <a:xfrm>
              <a:off x="9417978" y="3063520"/>
              <a:ext cx="230017" cy="2400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0B293E77-9EAA-4D75-9515-6F6CBF77BF38}"/>
                </a:ext>
              </a:extLst>
            </p:cNvPr>
            <p:cNvSpPr/>
            <p:nvPr/>
          </p:nvSpPr>
          <p:spPr>
            <a:xfrm>
              <a:off x="9647996" y="3063520"/>
              <a:ext cx="230017" cy="2400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8D5CAA35-38D2-4125-982F-35B384467B79}"/>
                </a:ext>
              </a:extLst>
            </p:cNvPr>
            <p:cNvSpPr/>
            <p:nvPr/>
          </p:nvSpPr>
          <p:spPr>
            <a:xfrm>
              <a:off x="9872720" y="3063520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E32C4523-B007-4A28-91C9-D81DC7CD45A2}"/>
                </a:ext>
              </a:extLst>
            </p:cNvPr>
            <p:cNvSpPr/>
            <p:nvPr/>
          </p:nvSpPr>
          <p:spPr>
            <a:xfrm>
              <a:off x="10097605" y="3063520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BE8E0F8B-925A-411B-A1CA-E97DE06B9BA2}"/>
                </a:ext>
              </a:extLst>
            </p:cNvPr>
            <p:cNvSpPr/>
            <p:nvPr/>
          </p:nvSpPr>
          <p:spPr>
            <a:xfrm>
              <a:off x="8963235" y="3303600"/>
              <a:ext cx="230017" cy="2400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B28C418E-02CF-43F1-802A-6A88C8B5091A}"/>
                </a:ext>
              </a:extLst>
            </p:cNvPr>
            <p:cNvSpPr/>
            <p:nvPr/>
          </p:nvSpPr>
          <p:spPr>
            <a:xfrm>
              <a:off x="9193253" y="3303599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81FEE41F-6F85-47DA-9A63-3F379D9F70FC}"/>
                </a:ext>
              </a:extLst>
            </p:cNvPr>
            <p:cNvSpPr/>
            <p:nvPr/>
          </p:nvSpPr>
          <p:spPr>
            <a:xfrm>
              <a:off x="9417978" y="3303598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CE5C1577-3075-4A77-8104-3C843C615F55}"/>
                </a:ext>
              </a:extLst>
            </p:cNvPr>
            <p:cNvSpPr/>
            <p:nvPr/>
          </p:nvSpPr>
          <p:spPr>
            <a:xfrm>
              <a:off x="9647996" y="3303597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35C52B93-AE44-47EF-BADE-5CB1225AB572}"/>
                </a:ext>
              </a:extLst>
            </p:cNvPr>
            <p:cNvSpPr/>
            <p:nvPr/>
          </p:nvSpPr>
          <p:spPr>
            <a:xfrm>
              <a:off x="9872720" y="3303596"/>
              <a:ext cx="230017" cy="2400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AE74A9A1-EC0F-4E85-BD72-EDCAE37DA0D7}"/>
                </a:ext>
              </a:extLst>
            </p:cNvPr>
            <p:cNvSpPr/>
            <p:nvPr/>
          </p:nvSpPr>
          <p:spPr>
            <a:xfrm>
              <a:off x="10097605" y="3303596"/>
              <a:ext cx="230017" cy="2400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9A3C0A7A-B828-44AB-AF44-33B3AAD7D026}"/>
                </a:ext>
              </a:extLst>
            </p:cNvPr>
            <p:cNvSpPr/>
            <p:nvPr/>
          </p:nvSpPr>
          <p:spPr>
            <a:xfrm>
              <a:off x="7144105" y="3543692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22E1FE0F-A8A3-4009-A43E-F2208529E5E1}"/>
                </a:ext>
              </a:extLst>
            </p:cNvPr>
            <p:cNvSpPr/>
            <p:nvPr/>
          </p:nvSpPr>
          <p:spPr>
            <a:xfrm>
              <a:off x="7374121" y="3543692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C7916F79-249C-4186-B29E-B5421AE25221}"/>
                </a:ext>
              </a:extLst>
            </p:cNvPr>
            <p:cNvSpPr/>
            <p:nvPr/>
          </p:nvSpPr>
          <p:spPr>
            <a:xfrm>
              <a:off x="7598847" y="3543692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9B374CEE-0D64-413C-BCFA-2C45B780C449}"/>
                </a:ext>
              </a:extLst>
            </p:cNvPr>
            <p:cNvSpPr/>
            <p:nvPr/>
          </p:nvSpPr>
          <p:spPr>
            <a:xfrm>
              <a:off x="7828865" y="3543692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FDEB6B7A-FF3B-40D4-8E8A-D004AE705448}"/>
                </a:ext>
              </a:extLst>
            </p:cNvPr>
            <p:cNvSpPr/>
            <p:nvPr/>
          </p:nvSpPr>
          <p:spPr>
            <a:xfrm>
              <a:off x="8053589" y="3543692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B29F000E-830D-48F8-9229-87F8990B8628}"/>
                </a:ext>
              </a:extLst>
            </p:cNvPr>
            <p:cNvSpPr/>
            <p:nvPr/>
          </p:nvSpPr>
          <p:spPr>
            <a:xfrm>
              <a:off x="8278474" y="3543692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156C78E4-D91F-4993-B774-F585CE1C7914}"/>
                </a:ext>
              </a:extLst>
            </p:cNvPr>
            <p:cNvSpPr/>
            <p:nvPr/>
          </p:nvSpPr>
          <p:spPr>
            <a:xfrm>
              <a:off x="8508492" y="3543692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BB1E6A71-F077-485E-B5F1-144BD875AA62}"/>
                </a:ext>
              </a:extLst>
            </p:cNvPr>
            <p:cNvSpPr/>
            <p:nvPr/>
          </p:nvSpPr>
          <p:spPr>
            <a:xfrm>
              <a:off x="8733218" y="3543691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F0198C89-0256-45A9-B2A0-A4931CAD6936}"/>
                </a:ext>
              </a:extLst>
            </p:cNvPr>
            <p:cNvSpPr/>
            <p:nvPr/>
          </p:nvSpPr>
          <p:spPr>
            <a:xfrm>
              <a:off x="7144105" y="3783777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1CA02D7B-8E23-4B93-8895-05522470A178}"/>
                </a:ext>
              </a:extLst>
            </p:cNvPr>
            <p:cNvSpPr/>
            <p:nvPr/>
          </p:nvSpPr>
          <p:spPr>
            <a:xfrm>
              <a:off x="7374121" y="3783777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B090A263-88D3-44A0-987F-019F6139A303}"/>
                </a:ext>
              </a:extLst>
            </p:cNvPr>
            <p:cNvSpPr/>
            <p:nvPr/>
          </p:nvSpPr>
          <p:spPr>
            <a:xfrm>
              <a:off x="7598847" y="3783777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4DA15861-36C0-4063-AE33-B4FD9DE682DD}"/>
                </a:ext>
              </a:extLst>
            </p:cNvPr>
            <p:cNvSpPr/>
            <p:nvPr/>
          </p:nvSpPr>
          <p:spPr>
            <a:xfrm>
              <a:off x="7828865" y="3783777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F626D27C-9B8C-49D2-BEFD-795005649A72}"/>
                </a:ext>
              </a:extLst>
            </p:cNvPr>
            <p:cNvSpPr/>
            <p:nvPr/>
          </p:nvSpPr>
          <p:spPr>
            <a:xfrm>
              <a:off x="8053589" y="3783777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657E5152-96E8-49BB-BB2B-CA22AAEB931D}"/>
                </a:ext>
              </a:extLst>
            </p:cNvPr>
            <p:cNvSpPr/>
            <p:nvPr/>
          </p:nvSpPr>
          <p:spPr>
            <a:xfrm>
              <a:off x="8278474" y="3783777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497B86C2-315C-4F52-800A-CE3EE4E2A05F}"/>
                </a:ext>
              </a:extLst>
            </p:cNvPr>
            <p:cNvSpPr/>
            <p:nvPr/>
          </p:nvSpPr>
          <p:spPr>
            <a:xfrm>
              <a:off x="8508492" y="3783777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37B3E43D-45CA-47F2-8849-590B3813F3D3}"/>
                </a:ext>
              </a:extLst>
            </p:cNvPr>
            <p:cNvSpPr/>
            <p:nvPr/>
          </p:nvSpPr>
          <p:spPr>
            <a:xfrm>
              <a:off x="8733218" y="3783776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3A6CCA12-A2EB-4E20-8A2A-AE6C3471E94F}"/>
                </a:ext>
              </a:extLst>
            </p:cNvPr>
            <p:cNvSpPr/>
            <p:nvPr/>
          </p:nvSpPr>
          <p:spPr>
            <a:xfrm>
              <a:off x="7144105" y="4023861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0BC2E470-D0CC-43EC-B5FF-7C8F140E8ED6}"/>
                </a:ext>
              </a:extLst>
            </p:cNvPr>
            <p:cNvSpPr/>
            <p:nvPr/>
          </p:nvSpPr>
          <p:spPr>
            <a:xfrm>
              <a:off x="7374121" y="4023861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810C85C0-EA7B-4357-9B61-9D06037B3A81}"/>
                </a:ext>
              </a:extLst>
            </p:cNvPr>
            <p:cNvSpPr/>
            <p:nvPr/>
          </p:nvSpPr>
          <p:spPr>
            <a:xfrm>
              <a:off x="7598847" y="4023861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B4E02D27-539F-4AEF-813A-95CF0DAA5375}"/>
                </a:ext>
              </a:extLst>
            </p:cNvPr>
            <p:cNvSpPr/>
            <p:nvPr/>
          </p:nvSpPr>
          <p:spPr>
            <a:xfrm>
              <a:off x="7828865" y="4023861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16ACC23C-2187-472B-988E-3E353083E969}"/>
                </a:ext>
              </a:extLst>
            </p:cNvPr>
            <p:cNvSpPr/>
            <p:nvPr/>
          </p:nvSpPr>
          <p:spPr>
            <a:xfrm>
              <a:off x="8053589" y="4023861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C0952171-9AD2-436D-97DF-95CCC5BDACF4}"/>
                </a:ext>
              </a:extLst>
            </p:cNvPr>
            <p:cNvSpPr/>
            <p:nvPr/>
          </p:nvSpPr>
          <p:spPr>
            <a:xfrm>
              <a:off x="8278474" y="4023861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AAA5D679-2E40-455C-A121-D63F60B3347B}"/>
                </a:ext>
              </a:extLst>
            </p:cNvPr>
            <p:cNvSpPr/>
            <p:nvPr/>
          </p:nvSpPr>
          <p:spPr>
            <a:xfrm>
              <a:off x="8508492" y="4023861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72499FC3-D9CC-4391-805A-AFD53FF84398}"/>
                </a:ext>
              </a:extLst>
            </p:cNvPr>
            <p:cNvSpPr/>
            <p:nvPr/>
          </p:nvSpPr>
          <p:spPr>
            <a:xfrm>
              <a:off x="8733218" y="4023860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34F9D53B-4CA6-471C-A3FB-A538CF0B9153}"/>
                </a:ext>
              </a:extLst>
            </p:cNvPr>
            <p:cNvSpPr/>
            <p:nvPr/>
          </p:nvSpPr>
          <p:spPr>
            <a:xfrm>
              <a:off x="7144105" y="426394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24A00E2D-3BF5-439B-BD3E-2FE5A6784280}"/>
                </a:ext>
              </a:extLst>
            </p:cNvPr>
            <p:cNvSpPr/>
            <p:nvPr/>
          </p:nvSpPr>
          <p:spPr>
            <a:xfrm>
              <a:off x="7374121" y="426394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94E71D8D-EC11-4C58-B1CA-B2F9EAA97256}"/>
                </a:ext>
              </a:extLst>
            </p:cNvPr>
            <p:cNvSpPr/>
            <p:nvPr/>
          </p:nvSpPr>
          <p:spPr>
            <a:xfrm>
              <a:off x="7598847" y="426394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5124135D-DCE5-4F1B-99B0-114AE8171136}"/>
                </a:ext>
              </a:extLst>
            </p:cNvPr>
            <p:cNvSpPr/>
            <p:nvPr/>
          </p:nvSpPr>
          <p:spPr>
            <a:xfrm>
              <a:off x="7828865" y="4263945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BB21D613-C0F5-445F-B08E-CCF58EA0768E}"/>
                </a:ext>
              </a:extLst>
            </p:cNvPr>
            <p:cNvSpPr/>
            <p:nvPr/>
          </p:nvSpPr>
          <p:spPr>
            <a:xfrm>
              <a:off x="8053589" y="4263945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D640191A-4727-4962-8D99-634C8715C06D}"/>
                </a:ext>
              </a:extLst>
            </p:cNvPr>
            <p:cNvSpPr/>
            <p:nvPr/>
          </p:nvSpPr>
          <p:spPr>
            <a:xfrm>
              <a:off x="8278474" y="426394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34BA9465-0BFF-43FA-B094-1F2F9FE9CBBF}"/>
                </a:ext>
              </a:extLst>
            </p:cNvPr>
            <p:cNvSpPr/>
            <p:nvPr/>
          </p:nvSpPr>
          <p:spPr>
            <a:xfrm>
              <a:off x="8508492" y="426394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B6708A7D-9B2D-4237-87AC-2F9FD6610B5A}"/>
                </a:ext>
              </a:extLst>
            </p:cNvPr>
            <p:cNvSpPr/>
            <p:nvPr/>
          </p:nvSpPr>
          <p:spPr>
            <a:xfrm>
              <a:off x="8733218" y="4263944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9D54ED2A-B7CF-4C77-858C-AB3C0EF08410}"/>
                </a:ext>
              </a:extLst>
            </p:cNvPr>
            <p:cNvSpPr/>
            <p:nvPr/>
          </p:nvSpPr>
          <p:spPr>
            <a:xfrm>
              <a:off x="7144105" y="450402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E954869A-8871-4172-BAE3-9A714B986ED1}"/>
                </a:ext>
              </a:extLst>
            </p:cNvPr>
            <p:cNvSpPr/>
            <p:nvPr/>
          </p:nvSpPr>
          <p:spPr>
            <a:xfrm>
              <a:off x="7374121" y="4504029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6DFFBF2D-E04A-49BB-89B9-66C2CB21B438}"/>
                </a:ext>
              </a:extLst>
            </p:cNvPr>
            <p:cNvSpPr/>
            <p:nvPr/>
          </p:nvSpPr>
          <p:spPr>
            <a:xfrm>
              <a:off x="7598847" y="4504029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FEC15880-A82D-440A-8C9B-F6A515748DD6}"/>
                </a:ext>
              </a:extLst>
            </p:cNvPr>
            <p:cNvSpPr/>
            <p:nvPr/>
          </p:nvSpPr>
          <p:spPr>
            <a:xfrm>
              <a:off x="7828865" y="450402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3E0F71A4-C8A0-4537-AF31-30178DCD19CA}"/>
                </a:ext>
              </a:extLst>
            </p:cNvPr>
            <p:cNvSpPr/>
            <p:nvPr/>
          </p:nvSpPr>
          <p:spPr>
            <a:xfrm>
              <a:off x="8053589" y="450402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B6A6CCE2-B7F8-4C11-8414-5CBD07BE7BB8}"/>
                </a:ext>
              </a:extLst>
            </p:cNvPr>
            <p:cNvSpPr/>
            <p:nvPr/>
          </p:nvSpPr>
          <p:spPr>
            <a:xfrm>
              <a:off x="8278474" y="4504029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90C583EC-511A-4557-A65D-95FB72F79771}"/>
                </a:ext>
              </a:extLst>
            </p:cNvPr>
            <p:cNvSpPr/>
            <p:nvPr/>
          </p:nvSpPr>
          <p:spPr>
            <a:xfrm>
              <a:off x="8508492" y="4504029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3587C48A-6BCA-4481-8B0E-397389D20AE9}"/>
                </a:ext>
              </a:extLst>
            </p:cNvPr>
            <p:cNvSpPr/>
            <p:nvPr/>
          </p:nvSpPr>
          <p:spPr>
            <a:xfrm>
              <a:off x="8733218" y="4504026"/>
              <a:ext cx="230017" cy="2400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ED24D99A-70C6-4785-A04A-5FFD377007AE}"/>
                </a:ext>
              </a:extLst>
            </p:cNvPr>
            <p:cNvSpPr/>
            <p:nvPr/>
          </p:nvSpPr>
          <p:spPr>
            <a:xfrm>
              <a:off x="7144105" y="4744112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3E6D1FDA-771F-4D8E-9ADD-346B4148CF28}"/>
                </a:ext>
              </a:extLst>
            </p:cNvPr>
            <p:cNvSpPr/>
            <p:nvPr/>
          </p:nvSpPr>
          <p:spPr>
            <a:xfrm>
              <a:off x="7374121" y="4744112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64F40E12-C0E3-4CE9-BE1B-2D2BC5797B5C}"/>
                </a:ext>
              </a:extLst>
            </p:cNvPr>
            <p:cNvSpPr/>
            <p:nvPr/>
          </p:nvSpPr>
          <p:spPr>
            <a:xfrm>
              <a:off x="7598847" y="4744112"/>
              <a:ext cx="230017" cy="2400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4949758F-C526-41E9-BB92-14BA717E1D20}"/>
                </a:ext>
              </a:extLst>
            </p:cNvPr>
            <p:cNvSpPr/>
            <p:nvPr/>
          </p:nvSpPr>
          <p:spPr>
            <a:xfrm>
              <a:off x="7828865" y="4744112"/>
              <a:ext cx="230017" cy="2400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45DADB09-9E80-4B5D-9317-FA3F24254BA6}"/>
                </a:ext>
              </a:extLst>
            </p:cNvPr>
            <p:cNvSpPr/>
            <p:nvPr/>
          </p:nvSpPr>
          <p:spPr>
            <a:xfrm>
              <a:off x="8053589" y="4744112"/>
              <a:ext cx="230017" cy="2400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176DEA13-9F77-46AD-8E98-165D920EAAE5}"/>
                </a:ext>
              </a:extLst>
            </p:cNvPr>
            <p:cNvSpPr/>
            <p:nvPr/>
          </p:nvSpPr>
          <p:spPr>
            <a:xfrm>
              <a:off x="8278474" y="4744112"/>
              <a:ext cx="230017" cy="2400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42330FBC-890A-4218-9C12-40ABEFD3D8AA}"/>
                </a:ext>
              </a:extLst>
            </p:cNvPr>
            <p:cNvSpPr/>
            <p:nvPr/>
          </p:nvSpPr>
          <p:spPr>
            <a:xfrm>
              <a:off x="8508492" y="4744112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329B7B0F-0744-42EA-87D8-DA7184B3AAE0}"/>
                </a:ext>
              </a:extLst>
            </p:cNvPr>
            <p:cNvSpPr/>
            <p:nvPr/>
          </p:nvSpPr>
          <p:spPr>
            <a:xfrm>
              <a:off x="8733218" y="4744110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368CA358-8659-414A-8A8A-A379122CBA86}"/>
                </a:ext>
              </a:extLst>
            </p:cNvPr>
            <p:cNvSpPr/>
            <p:nvPr/>
          </p:nvSpPr>
          <p:spPr>
            <a:xfrm>
              <a:off x="8963235" y="3543692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2932A76-9AD1-4C60-910B-508D3AED0757}"/>
                </a:ext>
              </a:extLst>
            </p:cNvPr>
            <p:cNvSpPr/>
            <p:nvPr/>
          </p:nvSpPr>
          <p:spPr>
            <a:xfrm>
              <a:off x="9193253" y="3543692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FAE6F1A9-4626-4510-A3A3-835B6A7843E8}"/>
                </a:ext>
              </a:extLst>
            </p:cNvPr>
            <p:cNvSpPr/>
            <p:nvPr/>
          </p:nvSpPr>
          <p:spPr>
            <a:xfrm>
              <a:off x="9417978" y="3543692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143E19EE-2A1C-467E-B8EB-A66A729B5754}"/>
                </a:ext>
              </a:extLst>
            </p:cNvPr>
            <p:cNvSpPr/>
            <p:nvPr/>
          </p:nvSpPr>
          <p:spPr>
            <a:xfrm>
              <a:off x="9647996" y="3543692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E6668D9C-AA1C-4BE4-A15F-1FA9817BE541}"/>
                </a:ext>
              </a:extLst>
            </p:cNvPr>
            <p:cNvSpPr/>
            <p:nvPr/>
          </p:nvSpPr>
          <p:spPr>
            <a:xfrm>
              <a:off x="9872720" y="3543692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D9908163-7F6E-4590-9CDA-6C9E8779FC25}"/>
                </a:ext>
              </a:extLst>
            </p:cNvPr>
            <p:cNvSpPr/>
            <p:nvPr/>
          </p:nvSpPr>
          <p:spPr>
            <a:xfrm>
              <a:off x="10097605" y="3543692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F22BAA6F-B309-4C1B-BD8F-68CEE72FBE1F}"/>
                </a:ext>
              </a:extLst>
            </p:cNvPr>
            <p:cNvSpPr/>
            <p:nvPr/>
          </p:nvSpPr>
          <p:spPr>
            <a:xfrm>
              <a:off x="8963235" y="3783777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D41D8FEF-82A4-439A-8C15-83627B52CC7A}"/>
                </a:ext>
              </a:extLst>
            </p:cNvPr>
            <p:cNvSpPr/>
            <p:nvPr/>
          </p:nvSpPr>
          <p:spPr>
            <a:xfrm>
              <a:off x="9193253" y="3783777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6CD81C38-2034-4733-886C-46555D001D45}"/>
                </a:ext>
              </a:extLst>
            </p:cNvPr>
            <p:cNvSpPr/>
            <p:nvPr/>
          </p:nvSpPr>
          <p:spPr>
            <a:xfrm>
              <a:off x="9417978" y="3783777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25EAE3C7-56D1-4ECD-BC27-03C152F5D51A}"/>
                </a:ext>
              </a:extLst>
            </p:cNvPr>
            <p:cNvSpPr/>
            <p:nvPr/>
          </p:nvSpPr>
          <p:spPr>
            <a:xfrm>
              <a:off x="9647996" y="3783777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7C68A627-41B3-45D9-8523-1938A89A821B}"/>
                </a:ext>
              </a:extLst>
            </p:cNvPr>
            <p:cNvSpPr/>
            <p:nvPr/>
          </p:nvSpPr>
          <p:spPr>
            <a:xfrm>
              <a:off x="9872720" y="3783777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28AC658B-F7A9-4661-BF1D-74B245EAC4B7}"/>
                </a:ext>
              </a:extLst>
            </p:cNvPr>
            <p:cNvSpPr/>
            <p:nvPr/>
          </p:nvSpPr>
          <p:spPr>
            <a:xfrm>
              <a:off x="10097605" y="3783777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B0DE6F74-D5AE-40AA-A692-E0949704FB50}"/>
                </a:ext>
              </a:extLst>
            </p:cNvPr>
            <p:cNvSpPr/>
            <p:nvPr/>
          </p:nvSpPr>
          <p:spPr>
            <a:xfrm>
              <a:off x="8963235" y="4023861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8C087BC2-0545-4687-A4C7-20AF6A0D24E2}"/>
                </a:ext>
              </a:extLst>
            </p:cNvPr>
            <p:cNvSpPr/>
            <p:nvPr/>
          </p:nvSpPr>
          <p:spPr>
            <a:xfrm>
              <a:off x="9193253" y="4023861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53116CE3-376B-434D-9A73-A90712FE307E}"/>
                </a:ext>
              </a:extLst>
            </p:cNvPr>
            <p:cNvSpPr/>
            <p:nvPr/>
          </p:nvSpPr>
          <p:spPr>
            <a:xfrm>
              <a:off x="9417978" y="4023861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1534FCC8-D3DC-425F-A9D3-0906BA7DCE81}"/>
                </a:ext>
              </a:extLst>
            </p:cNvPr>
            <p:cNvSpPr/>
            <p:nvPr/>
          </p:nvSpPr>
          <p:spPr>
            <a:xfrm>
              <a:off x="9647996" y="4023861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B5CF683B-86A0-4EF8-A4EC-841C26EF495B}"/>
                </a:ext>
              </a:extLst>
            </p:cNvPr>
            <p:cNvSpPr/>
            <p:nvPr/>
          </p:nvSpPr>
          <p:spPr>
            <a:xfrm>
              <a:off x="9872720" y="4023861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4" name="Rectangle 1143">
              <a:extLst>
                <a:ext uri="{FF2B5EF4-FFF2-40B4-BE49-F238E27FC236}">
                  <a16:creationId xmlns:a16="http://schemas.microsoft.com/office/drawing/2014/main" id="{7D79EB2B-32B6-4D7F-968F-EE725589589B}"/>
                </a:ext>
              </a:extLst>
            </p:cNvPr>
            <p:cNvSpPr/>
            <p:nvPr/>
          </p:nvSpPr>
          <p:spPr>
            <a:xfrm>
              <a:off x="10097605" y="4023861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FEDC7A11-765D-4E32-B758-9D02BF4A579C}"/>
                </a:ext>
              </a:extLst>
            </p:cNvPr>
            <p:cNvSpPr/>
            <p:nvPr/>
          </p:nvSpPr>
          <p:spPr>
            <a:xfrm>
              <a:off x="8963235" y="4263945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67E8AF76-83BB-4BF7-B465-C15AD2574BC9}"/>
                </a:ext>
              </a:extLst>
            </p:cNvPr>
            <p:cNvSpPr/>
            <p:nvPr/>
          </p:nvSpPr>
          <p:spPr>
            <a:xfrm>
              <a:off x="9193253" y="4263945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15ECCC54-EBF2-4395-A241-426B36867DC0}"/>
                </a:ext>
              </a:extLst>
            </p:cNvPr>
            <p:cNvSpPr/>
            <p:nvPr/>
          </p:nvSpPr>
          <p:spPr>
            <a:xfrm>
              <a:off x="9417978" y="4263945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66FCF4F6-A26A-4822-A653-512ECF66D975}"/>
                </a:ext>
              </a:extLst>
            </p:cNvPr>
            <p:cNvSpPr/>
            <p:nvPr/>
          </p:nvSpPr>
          <p:spPr>
            <a:xfrm>
              <a:off x="9647996" y="4263945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70C2A4F7-288C-4769-8E9A-64FAECB254D8}"/>
                </a:ext>
              </a:extLst>
            </p:cNvPr>
            <p:cNvSpPr/>
            <p:nvPr/>
          </p:nvSpPr>
          <p:spPr>
            <a:xfrm>
              <a:off x="9872720" y="426394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4518797B-D524-4BEE-9420-1D4A7EE84AA6}"/>
                </a:ext>
              </a:extLst>
            </p:cNvPr>
            <p:cNvSpPr/>
            <p:nvPr/>
          </p:nvSpPr>
          <p:spPr>
            <a:xfrm>
              <a:off x="10097605" y="4263945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284AA1BB-7CF6-4EC4-AB43-E46B2CB557CA}"/>
                </a:ext>
              </a:extLst>
            </p:cNvPr>
            <p:cNvSpPr/>
            <p:nvPr/>
          </p:nvSpPr>
          <p:spPr>
            <a:xfrm>
              <a:off x="8963235" y="450402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C076CCFF-C978-446F-A30A-1ADCC1163FAF}"/>
                </a:ext>
              </a:extLst>
            </p:cNvPr>
            <p:cNvSpPr/>
            <p:nvPr/>
          </p:nvSpPr>
          <p:spPr>
            <a:xfrm>
              <a:off x="9193253" y="4504029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8DDBF0F9-4CB4-43BD-9648-BD5EEA49A41E}"/>
                </a:ext>
              </a:extLst>
            </p:cNvPr>
            <p:cNvSpPr/>
            <p:nvPr/>
          </p:nvSpPr>
          <p:spPr>
            <a:xfrm>
              <a:off x="9417978" y="4504029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DBC80690-3A4D-4995-AAA0-C918D708EF1C}"/>
                </a:ext>
              </a:extLst>
            </p:cNvPr>
            <p:cNvSpPr/>
            <p:nvPr/>
          </p:nvSpPr>
          <p:spPr>
            <a:xfrm>
              <a:off x="9647996" y="450402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4CFE2C2F-E87D-45D6-8EB9-50BE068CE1A3}"/>
                </a:ext>
              </a:extLst>
            </p:cNvPr>
            <p:cNvSpPr/>
            <p:nvPr/>
          </p:nvSpPr>
          <p:spPr>
            <a:xfrm>
              <a:off x="9872720" y="4504029"/>
              <a:ext cx="230017" cy="2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A5C913AA-0F10-478C-BF45-A7A67B032B09}"/>
                </a:ext>
              </a:extLst>
            </p:cNvPr>
            <p:cNvSpPr/>
            <p:nvPr/>
          </p:nvSpPr>
          <p:spPr>
            <a:xfrm>
              <a:off x="10097605" y="4504029"/>
              <a:ext cx="230017" cy="2400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2A53DA0F-43CF-4D3F-BCDD-CAFD18AEFF6C}"/>
                </a:ext>
              </a:extLst>
            </p:cNvPr>
            <p:cNvSpPr/>
            <p:nvPr/>
          </p:nvSpPr>
          <p:spPr>
            <a:xfrm>
              <a:off x="8963235" y="4744112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587570E-1FEE-48EE-A49C-BF55B0C8FDAA}"/>
                </a:ext>
              </a:extLst>
            </p:cNvPr>
            <p:cNvSpPr/>
            <p:nvPr/>
          </p:nvSpPr>
          <p:spPr>
            <a:xfrm>
              <a:off x="9193253" y="4744112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FC168CA9-6EA2-483F-AB07-487E033085E3}"/>
                </a:ext>
              </a:extLst>
            </p:cNvPr>
            <p:cNvSpPr/>
            <p:nvPr/>
          </p:nvSpPr>
          <p:spPr>
            <a:xfrm>
              <a:off x="9417978" y="4744112"/>
              <a:ext cx="230017" cy="2400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F711E22C-D91E-42ED-B9EA-36EF0D7843FD}"/>
                </a:ext>
              </a:extLst>
            </p:cNvPr>
            <p:cNvSpPr/>
            <p:nvPr/>
          </p:nvSpPr>
          <p:spPr>
            <a:xfrm>
              <a:off x="9647996" y="4744112"/>
              <a:ext cx="230017" cy="2400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2A5DB42B-CC9C-4E8C-A6FC-4807945F28D4}"/>
                </a:ext>
              </a:extLst>
            </p:cNvPr>
            <p:cNvSpPr/>
            <p:nvPr/>
          </p:nvSpPr>
          <p:spPr>
            <a:xfrm>
              <a:off x="9872720" y="4744112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83FD2124-688A-49A0-84C1-A5E658BD4EF4}"/>
                </a:ext>
              </a:extLst>
            </p:cNvPr>
            <p:cNvSpPr/>
            <p:nvPr/>
          </p:nvSpPr>
          <p:spPr>
            <a:xfrm>
              <a:off x="10097605" y="4744112"/>
              <a:ext cx="230017" cy="240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82567263-ACA1-4CBD-A0ED-A5079C0C62E2}"/>
                </a:ext>
              </a:extLst>
            </p:cNvPr>
            <p:cNvSpPr txBox="1"/>
            <p:nvPr/>
          </p:nvSpPr>
          <p:spPr>
            <a:xfrm>
              <a:off x="1864378" y="4927363"/>
              <a:ext cx="1144795" cy="34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 slots</a:t>
              </a:r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EF0D065A-3A3F-4DA6-953B-FDCEFBE17784}"/>
                </a:ext>
              </a:extLst>
            </p:cNvPr>
            <p:cNvSpPr txBox="1"/>
            <p:nvPr/>
          </p:nvSpPr>
          <p:spPr>
            <a:xfrm rot="16200000">
              <a:off x="1127776" y="4239918"/>
              <a:ext cx="1143359" cy="34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Room slots</a:t>
              </a:r>
            </a:p>
          </p:txBody>
        </p: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B8A80952-D4E3-444C-9014-05FCC3D2513C}"/>
                </a:ext>
              </a:extLst>
            </p:cNvPr>
            <p:cNvSpPr txBox="1"/>
            <p:nvPr/>
          </p:nvSpPr>
          <p:spPr>
            <a:xfrm>
              <a:off x="7144105" y="4927363"/>
              <a:ext cx="1144795" cy="34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 slots</a:t>
              </a:r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021D7546-2BDE-43E7-8CC5-CB6099DB9B2C}"/>
                </a:ext>
              </a:extLst>
            </p:cNvPr>
            <p:cNvSpPr txBox="1"/>
            <p:nvPr/>
          </p:nvSpPr>
          <p:spPr>
            <a:xfrm rot="16200000">
              <a:off x="6407502" y="4239918"/>
              <a:ext cx="1143359" cy="34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Room slots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7777F147-BB14-4475-A9A8-B46EF704E5F8}"/>
                </a:ext>
              </a:extLst>
            </p:cNvPr>
            <p:cNvSpPr/>
            <p:nvPr/>
          </p:nvSpPr>
          <p:spPr>
            <a:xfrm>
              <a:off x="5269870" y="2823434"/>
              <a:ext cx="1652262" cy="1017399"/>
            </a:xfrm>
            <a:prstGeom prst="rightArrow">
              <a:avLst/>
            </a:prstGeom>
            <a:gradFill flip="none" rotWithShape="1">
              <a:gsLst>
                <a:gs pos="0">
                  <a:srgbClr val="E2F0D9"/>
                </a:gs>
                <a:gs pos="100000">
                  <a:srgbClr val="FF9999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BALANCING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406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9AAEF2-DD5F-40CD-9A46-2FB3B7FC183D}"/>
              </a:ext>
            </a:extLst>
          </p:cNvPr>
          <p:cNvSpPr txBox="1"/>
          <p:nvPr/>
        </p:nvSpPr>
        <p:spPr>
          <a:xfrm>
            <a:off x="751113" y="420751"/>
            <a:ext cx="6614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Setting up the weighted objective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C1E086C-13E1-463E-BF6C-968AFEE0FB2D}"/>
              </a:ext>
            </a:extLst>
          </p:cNvPr>
          <p:cNvGrpSpPr/>
          <p:nvPr/>
        </p:nvGrpSpPr>
        <p:grpSpPr>
          <a:xfrm>
            <a:off x="6048939" y="3424946"/>
            <a:ext cx="5539844" cy="1098668"/>
            <a:chOff x="5820339" y="3150404"/>
            <a:chExt cx="5539844" cy="10986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167F2B-3CA4-40FF-9511-D6F7E2F7D15A}"/>
                </a:ext>
              </a:extLst>
            </p:cNvPr>
            <p:cNvSpPr txBox="1"/>
            <p:nvPr/>
          </p:nvSpPr>
          <p:spPr>
            <a:xfrm>
              <a:off x="5820339" y="3150404"/>
              <a:ext cx="53079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3) Course: daily time slot preference (100%)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58BC1A-6A54-43C4-94E9-D8254EA61D3C}"/>
                </a:ext>
              </a:extLst>
            </p:cNvPr>
            <p:cNvSpPr txBox="1"/>
            <p:nvPr/>
          </p:nvSpPr>
          <p:spPr>
            <a:xfrm>
              <a:off x="5820339" y="3818185"/>
              <a:ext cx="55398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4) Professor: daily time slot preference (100%)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6413AB0-02B4-4A1E-86CA-6D9381B28F75}"/>
              </a:ext>
            </a:extLst>
          </p:cNvPr>
          <p:cNvSpPr txBox="1"/>
          <p:nvPr/>
        </p:nvSpPr>
        <p:spPr>
          <a:xfrm>
            <a:off x="751112" y="5623333"/>
            <a:ext cx="6142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5) Scheduling balance – across weekdays &amp; rooms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AB1E19-90CA-4550-A6F4-64C421861DB0}"/>
              </a:ext>
            </a:extLst>
          </p:cNvPr>
          <p:cNvGrpSpPr/>
          <p:nvPr/>
        </p:nvGrpSpPr>
        <p:grpSpPr>
          <a:xfrm>
            <a:off x="7701279" y="693557"/>
            <a:ext cx="4423665" cy="2095077"/>
            <a:chOff x="4192363" y="837988"/>
            <a:chExt cx="5249136" cy="248602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CDAEAD3-A6C9-4011-8E1B-416CEFA62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0153"/>
            <a:stretch/>
          </p:blipFill>
          <p:spPr>
            <a:xfrm>
              <a:off x="4485076" y="837988"/>
              <a:ext cx="4956423" cy="248602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1CE26A-52AF-4372-A9A8-8D0465C4A885}"/>
                </a:ext>
              </a:extLst>
            </p:cNvPr>
            <p:cNvSpPr txBox="1"/>
            <p:nvPr/>
          </p:nvSpPr>
          <p:spPr>
            <a:xfrm>
              <a:off x="4192363" y="1069077"/>
              <a:ext cx="265467" cy="256494"/>
            </a:xfrm>
            <a:custGeom>
              <a:avLst/>
              <a:gdLst/>
              <a:ahLst/>
              <a:cxnLst/>
              <a:rect l="l" t="t" r="r" b="b"/>
              <a:pathLst>
                <a:path w="557027" h="538200">
                  <a:moveTo>
                    <a:pt x="539537" y="0"/>
                  </a:moveTo>
                  <a:lnTo>
                    <a:pt x="557027" y="31444"/>
                  </a:lnTo>
                  <a:cubicBezTo>
                    <a:pt x="476975" y="89157"/>
                    <a:pt x="403757" y="160107"/>
                    <a:pt x="337373" y="244294"/>
                  </a:cubicBezTo>
                  <a:cubicBezTo>
                    <a:pt x="270989" y="328482"/>
                    <a:pt x="222780" y="411706"/>
                    <a:pt x="192744" y="493966"/>
                  </a:cubicBezTo>
                  <a:lnTo>
                    <a:pt x="176527" y="501276"/>
                  </a:lnTo>
                  <a:cubicBezTo>
                    <a:pt x="159120" y="514795"/>
                    <a:pt x="141384" y="527103"/>
                    <a:pt x="123321" y="538200"/>
                  </a:cubicBezTo>
                  <a:cubicBezTo>
                    <a:pt x="119710" y="524801"/>
                    <a:pt x="113692" y="507575"/>
                    <a:pt x="105268" y="486523"/>
                  </a:cubicBezTo>
                  <a:lnTo>
                    <a:pt x="105677" y="468757"/>
                  </a:lnTo>
                  <a:cubicBezTo>
                    <a:pt x="79343" y="416327"/>
                    <a:pt x="59754" y="380947"/>
                    <a:pt x="46911" y="362617"/>
                  </a:cubicBezTo>
                  <a:cubicBezTo>
                    <a:pt x="34067" y="344287"/>
                    <a:pt x="18431" y="333834"/>
                    <a:pt x="0" y="331259"/>
                  </a:cubicBezTo>
                  <a:cubicBezTo>
                    <a:pt x="24962" y="301689"/>
                    <a:pt x="46556" y="286904"/>
                    <a:pt x="64781" y="286904"/>
                  </a:cubicBezTo>
                  <a:cubicBezTo>
                    <a:pt x="90706" y="286904"/>
                    <a:pt x="116207" y="316766"/>
                    <a:pt x="141284" y="376491"/>
                  </a:cubicBezTo>
                  <a:lnTo>
                    <a:pt x="153236" y="408632"/>
                  </a:lnTo>
                  <a:cubicBezTo>
                    <a:pt x="195464" y="326107"/>
                    <a:pt x="250333" y="248863"/>
                    <a:pt x="317843" y="176901"/>
                  </a:cubicBezTo>
                  <a:cubicBezTo>
                    <a:pt x="385352" y="104938"/>
                    <a:pt x="459250" y="45972"/>
                    <a:pt x="539537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66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F5AF23-8A64-4802-BE74-C00A80A2F440}"/>
                </a:ext>
              </a:extLst>
            </p:cNvPr>
            <p:cNvSpPr txBox="1"/>
            <p:nvPr/>
          </p:nvSpPr>
          <p:spPr>
            <a:xfrm>
              <a:off x="4226559" y="1752861"/>
              <a:ext cx="204025" cy="184325"/>
            </a:xfrm>
            <a:custGeom>
              <a:avLst/>
              <a:gdLst/>
              <a:ahLst/>
              <a:cxnLst/>
              <a:rect l="l" t="t" r="r" b="b"/>
              <a:pathLst>
                <a:path w="428104" h="386767">
                  <a:moveTo>
                    <a:pt x="117597" y="0"/>
                  </a:moveTo>
                  <a:cubicBezTo>
                    <a:pt x="131803" y="58253"/>
                    <a:pt x="158030" y="111355"/>
                    <a:pt x="196281" y="159304"/>
                  </a:cubicBezTo>
                  <a:lnTo>
                    <a:pt x="198660" y="167343"/>
                  </a:lnTo>
                  <a:lnTo>
                    <a:pt x="208860" y="149955"/>
                  </a:lnTo>
                  <a:cubicBezTo>
                    <a:pt x="265621" y="79726"/>
                    <a:pt x="311627" y="44611"/>
                    <a:pt x="346876" y="44611"/>
                  </a:cubicBezTo>
                  <a:cubicBezTo>
                    <a:pt x="366035" y="44611"/>
                    <a:pt x="381916" y="54137"/>
                    <a:pt x="394518" y="73190"/>
                  </a:cubicBezTo>
                  <a:cubicBezTo>
                    <a:pt x="396616" y="76183"/>
                    <a:pt x="399517" y="82143"/>
                    <a:pt x="403222" y="91070"/>
                  </a:cubicBezTo>
                  <a:cubicBezTo>
                    <a:pt x="359450" y="112067"/>
                    <a:pt x="312275" y="150609"/>
                    <a:pt x="261695" y="206698"/>
                  </a:cubicBezTo>
                  <a:lnTo>
                    <a:pt x="247524" y="219596"/>
                  </a:lnTo>
                  <a:lnTo>
                    <a:pt x="257282" y="227385"/>
                  </a:lnTo>
                  <a:cubicBezTo>
                    <a:pt x="304341" y="279069"/>
                    <a:pt x="347181" y="304911"/>
                    <a:pt x="385802" y="304911"/>
                  </a:cubicBezTo>
                  <a:cubicBezTo>
                    <a:pt x="397475" y="304911"/>
                    <a:pt x="411576" y="303575"/>
                    <a:pt x="428104" y="300902"/>
                  </a:cubicBezTo>
                  <a:cubicBezTo>
                    <a:pt x="413643" y="337523"/>
                    <a:pt x="401376" y="360649"/>
                    <a:pt x="391301" y="370277"/>
                  </a:cubicBezTo>
                  <a:cubicBezTo>
                    <a:pt x="381227" y="379906"/>
                    <a:pt x="367222" y="384720"/>
                    <a:pt x="349287" y="384720"/>
                  </a:cubicBezTo>
                  <a:cubicBezTo>
                    <a:pt x="313044" y="384720"/>
                    <a:pt x="267122" y="354304"/>
                    <a:pt x="211520" y="293471"/>
                  </a:cubicBezTo>
                  <a:lnTo>
                    <a:pt x="199402" y="275558"/>
                  </a:lnTo>
                  <a:lnTo>
                    <a:pt x="191165" y="288406"/>
                  </a:lnTo>
                  <a:cubicBezTo>
                    <a:pt x="142393" y="353980"/>
                    <a:pt x="102669" y="386767"/>
                    <a:pt x="71995" y="386767"/>
                  </a:cubicBezTo>
                  <a:cubicBezTo>
                    <a:pt x="47997" y="386767"/>
                    <a:pt x="23998" y="364139"/>
                    <a:pt x="0" y="318884"/>
                  </a:cubicBezTo>
                  <a:cubicBezTo>
                    <a:pt x="13306" y="320483"/>
                    <a:pt x="21786" y="321282"/>
                    <a:pt x="25439" y="321282"/>
                  </a:cubicBezTo>
                  <a:cubicBezTo>
                    <a:pt x="57798" y="321282"/>
                    <a:pt x="95486" y="293624"/>
                    <a:pt x="138502" y="238308"/>
                  </a:cubicBezTo>
                  <a:lnTo>
                    <a:pt x="152488" y="223791"/>
                  </a:lnTo>
                  <a:lnTo>
                    <a:pt x="142550" y="214672"/>
                  </a:lnTo>
                  <a:cubicBezTo>
                    <a:pt x="87626" y="150799"/>
                    <a:pt x="60164" y="105109"/>
                    <a:pt x="60164" y="77602"/>
                  </a:cubicBezTo>
                  <a:cubicBezTo>
                    <a:pt x="60164" y="57032"/>
                    <a:pt x="79308" y="31164"/>
                    <a:pt x="11759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6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50E972-565A-4AC8-B086-9C948C907779}"/>
                </a:ext>
              </a:extLst>
            </p:cNvPr>
            <p:cNvSpPr txBox="1"/>
            <p:nvPr/>
          </p:nvSpPr>
          <p:spPr>
            <a:xfrm>
              <a:off x="4226559" y="3068581"/>
              <a:ext cx="204025" cy="184325"/>
            </a:xfrm>
            <a:custGeom>
              <a:avLst/>
              <a:gdLst/>
              <a:ahLst/>
              <a:cxnLst/>
              <a:rect l="l" t="t" r="r" b="b"/>
              <a:pathLst>
                <a:path w="428104" h="386767">
                  <a:moveTo>
                    <a:pt x="117597" y="0"/>
                  </a:moveTo>
                  <a:cubicBezTo>
                    <a:pt x="131803" y="58253"/>
                    <a:pt x="158030" y="111355"/>
                    <a:pt x="196281" y="159304"/>
                  </a:cubicBezTo>
                  <a:lnTo>
                    <a:pt x="198660" y="167343"/>
                  </a:lnTo>
                  <a:lnTo>
                    <a:pt x="208860" y="149955"/>
                  </a:lnTo>
                  <a:cubicBezTo>
                    <a:pt x="265621" y="79726"/>
                    <a:pt x="311627" y="44611"/>
                    <a:pt x="346876" y="44611"/>
                  </a:cubicBezTo>
                  <a:cubicBezTo>
                    <a:pt x="366035" y="44611"/>
                    <a:pt x="381916" y="54137"/>
                    <a:pt x="394518" y="73190"/>
                  </a:cubicBezTo>
                  <a:cubicBezTo>
                    <a:pt x="396616" y="76183"/>
                    <a:pt x="399517" y="82143"/>
                    <a:pt x="403222" y="91070"/>
                  </a:cubicBezTo>
                  <a:cubicBezTo>
                    <a:pt x="359450" y="112067"/>
                    <a:pt x="312275" y="150609"/>
                    <a:pt x="261695" y="206698"/>
                  </a:cubicBezTo>
                  <a:lnTo>
                    <a:pt x="247524" y="219596"/>
                  </a:lnTo>
                  <a:lnTo>
                    <a:pt x="257282" y="227385"/>
                  </a:lnTo>
                  <a:cubicBezTo>
                    <a:pt x="304341" y="279069"/>
                    <a:pt x="347181" y="304911"/>
                    <a:pt x="385802" y="304911"/>
                  </a:cubicBezTo>
                  <a:cubicBezTo>
                    <a:pt x="397475" y="304911"/>
                    <a:pt x="411576" y="303575"/>
                    <a:pt x="428104" y="300902"/>
                  </a:cubicBezTo>
                  <a:cubicBezTo>
                    <a:pt x="413643" y="337523"/>
                    <a:pt x="401376" y="360649"/>
                    <a:pt x="391301" y="370277"/>
                  </a:cubicBezTo>
                  <a:cubicBezTo>
                    <a:pt x="381227" y="379906"/>
                    <a:pt x="367222" y="384720"/>
                    <a:pt x="349287" y="384720"/>
                  </a:cubicBezTo>
                  <a:cubicBezTo>
                    <a:pt x="313044" y="384720"/>
                    <a:pt x="267122" y="354304"/>
                    <a:pt x="211520" y="293471"/>
                  </a:cubicBezTo>
                  <a:lnTo>
                    <a:pt x="199402" y="275558"/>
                  </a:lnTo>
                  <a:lnTo>
                    <a:pt x="191165" y="288406"/>
                  </a:lnTo>
                  <a:cubicBezTo>
                    <a:pt x="142393" y="353980"/>
                    <a:pt x="102669" y="386767"/>
                    <a:pt x="71995" y="386767"/>
                  </a:cubicBezTo>
                  <a:cubicBezTo>
                    <a:pt x="47997" y="386767"/>
                    <a:pt x="23998" y="364139"/>
                    <a:pt x="0" y="318884"/>
                  </a:cubicBezTo>
                  <a:cubicBezTo>
                    <a:pt x="13306" y="320483"/>
                    <a:pt x="21786" y="321282"/>
                    <a:pt x="25439" y="321282"/>
                  </a:cubicBezTo>
                  <a:cubicBezTo>
                    <a:pt x="57798" y="321282"/>
                    <a:pt x="95486" y="293624"/>
                    <a:pt x="138502" y="238308"/>
                  </a:cubicBezTo>
                  <a:lnTo>
                    <a:pt x="152488" y="223791"/>
                  </a:lnTo>
                  <a:lnTo>
                    <a:pt x="142550" y="214672"/>
                  </a:lnTo>
                  <a:cubicBezTo>
                    <a:pt x="87626" y="150799"/>
                    <a:pt x="60164" y="105109"/>
                    <a:pt x="60164" y="77602"/>
                  </a:cubicBezTo>
                  <a:cubicBezTo>
                    <a:pt x="60164" y="57032"/>
                    <a:pt x="79308" y="31164"/>
                    <a:pt x="11759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66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0EE9B6-1F7F-4661-A3F5-CEE5D6C9EB91}"/>
                </a:ext>
              </a:extLst>
            </p:cNvPr>
            <p:cNvSpPr txBox="1"/>
            <p:nvPr/>
          </p:nvSpPr>
          <p:spPr>
            <a:xfrm>
              <a:off x="4192363" y="1287517"/>
              <a:ext cx="265467" cy="256494"/>
            </a:xfrm>
            <a:custGeom>
              <a:avLst/>
              <a:gdLst/>
              <a:ahLst/>
              <a:cxnLst/>
              <a:rect l="l" t="t" r="r" b="b"/>
              <a:pathLst>
                <a:path w="557027" h="538200">
                  <a:moveTo>
                    <a:pt x="539537" y="0"/>
                  </a:moveTo>
                  <a:lnTo>
                    <a:pt x="557027" y="31444"/>
                  </a:lnTo>
                  <a:cubicBezTo>
                    <a:pt x="476975" y="89157"/>
                    <a:pt x="403757" y="160107"/>
                    <a:pt x="337373" y="244294"/>
                  </a:cubicBezTo>
                  <a:cubicBezTo>
                    <a:pt x="270989" y="328482"/>
                    <a:pt x="222780" y="411706"/>
                    <a:pt x="192744" y="493966"/>
                  </a:cubicBezTo>
                  <a:lnTo>
                    <a:pt x="176527" y="501276"/>
                  </a:lnTo>
                  <a:cubicBezTo>
                    <a:pt x="159120" y="514795"/>
                    <a:pt x="141384" y="527103"/>
                    <a:pt x="123321" y="538200"/>
                  </a:cubicBezTo>
                  <a:cubicBezTo>
                    <a:pt x="119710" y="524801"/>
                    <a:pt x="113692" y="507575"/>
                    <a:pt x="105268" y="486523"/>
                  </a:cubicBezTo>
                  <a:lnTo>
                    <a:pt x="105677" y="468757"/>
                  </a:lnTo>
                  <a:cubicBezTo>
                    <a:pt x="79343" y="416327"/>
                    <a:pt x="59754" y="380947"/>
                    <a:pt x="46911" y="362617"/>
                  </a:cubicBezTo>
                  <a:cubicBezTo>
                    <a:pt x="34067" y="344287"/>
                    <a:pt x="18431" y="333834"/>
                    <a:pt x="0" y="331259"/>
                  </a:cubicBezTo>
                  <a:cubicBezTo>
                    <a:pt x="24962" y="301689"/>
                    <a:pt x="46556" y="286904"/>
                    <a:pt x="64781" y="286904"/>
                  </a:cubicBezTo>
                  <a:cubicBezTo>
                    <a:pt x="90706" y="286904"/>
                    <a:pt x="116207" y="316766"/>
                    <a:pt x="141284" y="376491"/>
                  </a:cubicBezTo>
                  <a:lnTo>
                    <a:pt x="153236" y="408632"/>
                  </a:lnTo>
                  <a:cubicBezTo>
                    <a:pt x="195464" y="326107"/>
                    <a:pt x="250333" y="248863"/>
                    <a:pt x="317843" y="176901"/>
                  </a:cubicBezTo>
                  <a:cubicBezTo>
                    <a:pt x="385352" y="104938"/>
                    <a:pt x="459250" y="45972"/>
                    <a:pt x="539537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66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9163DB-88FE-48B0-99D5-E032D99A1F7B}"/>
                </a:ext>
              </a:extLst>
            </p:cNvPr>
            <p:cNvSpPr txBox="1"/>
            <p:nvPr/>
          </p:nvSpPr>
          <p:spPr>
            <a:xfrm>
              <a:off x="4192363" y="1505957"/>
              <a:ext cx="265467" cy="256494"/>
            </a:xfrm>
            <a:custGeom>
              <a:avLst/>
              <a:gdLst/>
              <a:ahLst/>
              <a:cxnLst/>
              <a:rect l="l" t="t" r="r" b="b"/>
              <a:pathLst>
                <a:path w="557027" h="538200">
                  <a:moveTo>
                    <a:pt x="539537" y="0"/>
                  </a:moveTo>
                  <a:lnTo>
                    <a:pt x="557027" y="31444"/>
                  </a:lnTo>
                  <a:cubicBezTo>
                    <a:pt x="476975" y="89157"/>
                    <a:pt x="403757" y="160107"/>
                    <a:pt x="337373" y="244294"/>
                  </a:cubicBezTo>
                  <a:cubicBezTo>
                    <a:pt x="270989" y="328482"/>
                    <a:pt x="222780" y="411706"/>
                    <a:pt x="192744" y="493966"/>
                  </a:cubicBezTo>
                  <a:lnTo>
                    <a:pt x="176527" y="501276"/>
                  </a:lnTo>
                  <a:cubicBezTo>
                    <a:pt x="159120" y="514795"/>
                    <a:pt x="141384" y="527103"/>
                    <a:pt x="123321" y="538200"/>
                  </a:cubicBezTo>
                  <a:cubicBezTo>
                    <a:pt x="119710" y="524801"/>
                    <a:pt x="113692" y="507575"/>
                    <a:pt x="105268" y="486523"/>
                  </a:cubicBezTo>
                  <a:lnTo>
                    <a:pt x="105677" y="468757"/>
                  </a:lnTo>
                  <a:cubicBezTo>
                    <a:pt x="79343" y="416327"/>
                    <a:pt x="59754" y="380947"/>
                    <a:pt x="46911" y="362617"/>
                  </a:cubicBezTo>
                  <a:cubicBezTo>
                    <a:pt x="34067" y="344287"/>
                    <a:pt x="18431" y="333834"/>
                    <a:pt x="0" y="331259"/>
                  </a:cubicBezTo>
                  <a:cubicBezTo>
                    <a:pt x="24962" y="301689"/>
                    <a:pt x="46556" y="286904"/>
                    <a:pt x="64781" y="286904"/>
                  </a:cubicBezTo>
                  <a:cubicBezTo>
                    <a:pt x="90706" y="286904"/>
                    <a:pt x="116207" y="316766"/>
                    <a:pt x="141284" y="376491"/>
                  </a:cubicBezTo>
                  <a:lnTo>
                    <a:pt x="153236" y="408632"/>
                  </a:lnTo>
                  <a:cubicBezTo>
                    <a:pt x="195464" y="326107"/>
                    <a:pt x="250333" y="248863"/>
                    <a:pt x="317843" y="176901"/>
                  </a:cubicBezTo>
                  <a:cubicBezTo>
                    <a:pt x="385352" y="104938"/>
                    <a:pt x="459250" y="45972"/>
                    <a:pt x="539537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66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4F3500-1B86-4157-B67A-70D6DF7127BF}"/>
                </a:ext>
              </a:extLst>
            </p:cNvPr>
            <p:cNvSpPr txBox="1"/>
            <p:nvPr/>
          </p:nvSpPr>
          <p:spPr>
            <a:xfrm>
              <a:off x="4192363" y="2384797"/>
              <a:ext cx="265467" cy="256494"/>
            </a:xfrm>
            <a:custGeom>
              <a:avLst/>
              <a:gdLst/>
              <a:ahLst/>
              <a:cxnLst/>
              <a:rect l="l" t="t" r="r" b="b"/>
              <a:pathLst>
                <a:path w="557027" h="538200">
                  <a:moveTo>
                    <a:pt x="539537" y="0"/>
                  </a:moveTo>
                  <a:lnTo>
                    <a:pt x="557027" y="31444"/>
                  </a:lnTo>
                  <a:cubicBezTo>
                    <a:pt x="476975" y="89157"/>
                    <a:pt x="403757" y="160107"/>
                    <a:pt x="337373" y="244294"/>
                  </a:cubicBezTo>
                  <a:cubicBezTo>
                    <a:pt x="270989" y="328482"/>
                    <a:pt x="222780" y="411706"/>
                    <a:pt x="192744" y="493966"/>
                  </a:cubicBezTo>
                  <a:lnTo>
                    <a:pt x="176527" y="501276"/>
                  </a:lnTo>
                  <a:cubicBezTo>
                    <a:pt x="159120" y="514795"/>
                    <a:pt x="141384" y="527103"/>
                    <a:pt x="123321" y="538200"/>
                  </a:cubicBezTo>
                  <a:cubicBezTo>
                    <a:pt x="119710" y="524801"/>
                    <a:pt x="113692" y="507575"/>
                    <a:pt x="105268" y="486523"/>
                  </a:cubicBezTo>
                  <a:lnTo>
                    <a:pt x="105677" y="468757"/>
                  </a:lnTo>
                  <a:cubicBezTo>
                    <a:pt x="79343" y="416327"/>
                    <a:pt x="59754" y="380947"/>
                    <a:pt x="46911" y="362617"/>
                  </a:cubicBezTo>
                  <a:cubicBezTo>
                    <a:pt x="34067" y="344287"/>
                    <a:pt x="18431" y="333834"/>
                    <a:pt x="0" y="331259"/>
                  </a:cubicBezTo>
                  <a:cubicBezTo>
                    <a:pt x="24962" y="301689"/>
                    <a:pt x="46556" y="286904"/>
                    <a:pt x="64781" y="286904"/>
                  </a:cubicBezTo>
                  <a:cubicBezTo>
                    <a:pt x="90706" y="286904"/>
                    <a:pt x="116207" y="316766"/>
                    <a:pt x="141284" y="376491"/>
                  </a:cubicBezTo>
                  <a:lnTo>
                    <a:pt x="153236" y="408632"/>
                  </a:lnTo>
                  <a:cubicBezTo>
                    <a:pt x="195464" y="326107"/>
                    <a:pt x="250333" y="248863"/>
                    <a:pt x="317843" y="176901"/>
                  </a:cubicBezTo>
                  <a:cubicBezTo>
                    <a:pt x="385352" y="104938"/>
                    <a:pt x="459250" y="45972"/>
                    <a:pt x="539537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66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EC9A52-4FAB-465C-B5B3-70DAFAA6030D}"/>
                </a:ext>
              </a:extLst>
            </p:cNvPr>
            <p:cNvSpPr txBox="1"/>
            <p:nvPr/>
          </p:nvSpPr>
          <p:spPr>
            <a:xfrm>
              <a:off x="4192363" y="2603237"/>
              <a:ext cx="265467" cy="256494"/>
            </a:xfrm>
            <a:custGeom>
              <a:avLst/>
              <a:gdLst/>
              <a:ahLst/>
              <a:cxnLst/>
              <a:rect l="l" t="t" r="r" b="b"/>
              <a:pathLst>
                <a:path w="557027" h="538200">
                  <a:moveTo>
                    <a:pt x="539537" y="0"/>
                  </a:moveTo>
                  <a:lnTo>
                    <a:pt x="557027" y="31444"/>
                  </a:lnTo>
                  <a:cubicBezTo>
                    <a:pt x="476975" y="89157"/>
                    <a:pt x="403757" y="160107"/>
                    <a:pt x="337373" y="244294"/>
                  </a:cubicBezTo>
                  <a:cubicBezTo>
                    <a:pt x="270989" y="328482"/>
                    <a:pt x="222780" y="411706"/>
                    <a:pt x="192744" y="493966"/>
                  </a:cubicBezTo>
                  <a:lnTo>
                    <a:pt x="176527" y="501276"/>
                  </a:lnTo>
                  <a:cubicBezTo>
                    <a:pt x="159120" y="514795"/>
                    <a:pt x="141384" y="527103"/>
                    <a:pt x="123321" y="538200"/>
                  </a:cubicBezTo>
                  <a:cubicBezTo>
                    <a:pt x="119710" y="524801"/>
                    <a:pt x="113692" y="507575"/>
                    <a:pt x="105268" y="486523"/>
                  </a:cubicBezTo>
                  <a:lnTo>
                    <a:pt x="105677" y="468757"/>
                  </a:lnTo>
                  <a:cubicBezTo>
                    <a:pt x="79343" y="416327"/>
                    <a:pt x="59754" y="380947"/>
                    <a:pt x="46911" y="362617"/>
                  </a:cubicBezTo>
                  <a:cubicBezTo>
                    <a:pt x="34067" y="344287"/>
                    <a:pt x="18431" y="333834"/>
                    <a:pt x="0" y="331259"/>
                  </a:cubicBezTo>
                  <a:cubicBezTo>
                    <a:pt x="24962" y="301689"/>
                    <a:pt x="46556" y="286904"/>
                    <a:pt x="64781" y="286904"/>
                  </a:cubicBezTo>
                  <a:cubicBezTo>
                    <a:pt x="90706" y="286904"/>
                    <a:pt x="116207" y="316766"/>
                    <a:pt x="141284" y="376491"/>
                  </a:cubicBezTo>
                  <a:lnTo>
                    <a:pt x="153236" y="408632"/>
                  </a:lnTo>
                  <a:cubicBezTo>
                    <a:pt x="195464" y="326107"/>
                    <a:pt x="250333" y="248863"/>
                    <a:pt x="317843" y="176901"/>
                  </a:cubicBezTo>
                  <a:cubicBezTo>
                    <a:pt x="385352" y="104938"/>
                    <a:pt x="459250" y="45972"/>
                    <a:pt x="539537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66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B31BEA-E0B7-449E-A1B6-E3C5E12C83BB}"/>
                </a:ext>
              </a:extLst>
            </p:cNvPr>
            <p:cNvSpPr txBox="1"/>
            <p:nvPr/>
          </p:nvSpPr>
          <p:spPr>
            <a:xfrm>
              <a:off x="4192363" y="2821677"/>
              <a:ext cx="265467" cy="256494"/>
            </a:xfrm>
            <a:custGeom>
              <a:avLst/>
              <a:gdLst/>
              <a:ahLst/>
              <a:cxnLst/>
              <a:rect l="l" t="t" r="r" b="b"/>
              <a:pathLst>
                <a:path w="557027" h="538200">
                  <a:moveTo>
                    <a:pt x="539537" y="0"/>
                  </a:moveTo>
                  <a:lnTo>
                    <a:pt x="557027" y="31444"/>
                  </a:lnTo>
                  <a:cubicBezTo>
                    <a:pt x="476975" y="89157"/>
                    <a:pt x="403757" y="160107"/>
                    <a:pt x="337373" y="244294"/>
                  </a:cubicBezTo>
                  <a:cubicBezTo>
                    <a:pt x="270989" y="328482"/>
                    <a:pt x="222780" y="411706"/>
                    <a:pt x="192744" y="493966"/>
                  </a:cubicBezTo>
                  <a:lnTo>
                    <a:pt x="176527" y="501276"/>
                  </a:lnTo>
                  <a:cubicBezTo>
                    <a:pt x="159120" y="514795"/>
                    <a:pt x="141384" y="527103"/>
                    <a:pt x="123321" y="538200"/>
                  </a:cubicBezTo>
                  <a:cubicBezTo>
                    <a:pt x="119710" y="524801"/>
                    <a:pt x="113692" y="507575"/>
                    <a:pt x="105268" y="486523"/>
                  </a:cubicBezTo>
                  <a:lnTo>
                    <a:pt x="105677" y="468757"/>
                  </a:lnTo>
                  <a:cubicBezTo>
                    <a:pt x="79343" y="416327"/>
                    <a:pt x="59754" y="380947"/>
                    <a:pt x="46911" y="362617"/>
                  </a:cubicBezTo>
                  <a:cubicBezTo>
                    <a:pt x="34067" y="344287"/>
                    <a:pt x="18431" y="333834"/>
                    <a:pt x="0" y="331259"/>
                  </a:cubicBezTo>
                  <a:cubicBezTo>
                    <a:pt x="24962" y="301689"/>
                    <a:pt x="46556" y="286904"/>
                    <a:pt x="64781" y="286904"/>
                  </a:cubicBezTo>
                  <a:cubicBezTo>
                    <a:pt x="90706" y="286904"/>
                    <a:pt x="116207" y="316766"/>
                    <a:pt x="141284" y="376491"/>
                  </a:cubicBezTo>
                  <a:lnTo>
                    <a:pt x="153236" y="408632"/>
                  </a:lnTo>
                  <a:cubicBezTo>
                    <a:pt x="195464" y="326107"/>
                    <a:pt x="250333" y="248863"/>
                    <a:pt x="317843" y="176901"/>
                  </a:cubicBezTo>
                  <a:cubicBezTo>
                    <a:pt x="385352" y="104938"/>
                    <a:pt x="459250" y="45972"/>
                    <a:pt x="539537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6600" b="1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228571-84B2-4A09-A029-C51167803552}"/>
              </a:ext>
            </a:extLst>
          </p:cNvPr>
          <p:cNvGrpSpPr/>
          <p:nvPr/>
        </p:nvGrpSpPr>
        <p:grpSpPr>
          <a:xfrm>
            <a:off x="7230979" y="5012671"/>
            <a:ext cx="4005641" cy="1125550"/>
            <a:chOff x="6733043" y="5459916"/>
            <a:chExt cx="4005641" cy="112555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5A53AE-9E5E-4024-B98C-551FEEDEFB2F}"/>
                </a:ext>
              </a:extLst>
            </p:cNvPr>
            <p:cNvSpPr/>
            <p:nvPr/>
          </p:nvSpPr>
          <p:spPr>
            <a:xfrm>
              <a:off x="6862521" y="5986838"/>
              <a:ext cx="193382" cy="3127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87AF9E3-DD28-40AB-A7EF-C40E55C82E47}"/>
                </a:ext>
              </a:extLst>
            </p:cNvPr>
            <p:cNvSpPr/>
            <p:nvPr/>
          </p:nvSpPr>
          <p:spPr>
            <a:xfrm>
              <a:off x="7055903" y="6047222"/>
              <a:ext cx="193382" cy="2524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048685-FF08-4034-BE37-6BC5681DA97D}"/>
                </a:ext>
              </a:extLst>
            </p:cNvPr>
            <p:cNvSpPr/>
            <p:nvPr/>
          </p:nvSpPr>
          <p:spPr>
            <a:xfrm>
              <a:off x="7249285" y="6007540"/>
              <a:ext cx="193382" cy="2920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ECC439-A005-4F19-95A3-5175C85EB87E}"/>
                </a:ext>
              </a:extLst>
            </p:cNvPr>
            <p:cNvSpPr/>
            <p:nvPr/>
          </p:nvSpPr>
          <p:spPr>
            <a:xfrm>
              <a:off x="7442667" y="5971311"/>
              <a:ext cx="193382" cy="3283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AEE807-F9E3-447C-BC60-2BD0C5658F72}"/>
                </a:ext>
              </a:extLst>
            </p:cNvPr>
            <p:cNvSpPr/>
            <p:nvPr/>
          </p:nvSpPr>
          <p:spPr>
            <a:xfrm>
              <a:off x="7636050" y="6026519"/>
              <a:ext cx="193382" cy="2731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CAA8FE-A026-4793-A479-9A557A674352}"/>
                </a:ext>
              </a:extLst>
            </p:cNvPr>
            <p:cNvCxnSpPr>
              <a:cxnSpLocks/>
            </p:cNvCxnSpPr>
            <p:nvPr/>
          </p:nvCxnSpPr>
          <p:spPr>
            <a:xfrm>
              <a:off x="6733043" y="6299625"/>
              <a:ext cx="120197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F62B0D-1484-4774-AA28-182D2DC1FF6C}"/>
                </a:ext>
              </a:extLst>
            </p:cNvPr>
            <p:cNvSpPr txBox="1"/>
            <p:nvPr/>
          </p:nvSpPr>
          <p:spPr>
            <a:xfrm>
              <a:off x="6740902" y="6266517"/>
              <a:ext cx="1194113" cy="318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Weekday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849962D-021C-402A-9393-FE0BA67B708E}"/>
                </a:ext>
              </a:extLst>
            </p:cNvPr>
            <p:cNvSpPr/>
            <p:nvPr/>
          </p:nvSpPr>
          <p:spPr>
            <a:xfrm>
              <a:off x="8329639" y="6018789"/>
              <a:ext cx="193382" cy="2808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289CE7-32CF-4196-8E09-921BF1E1E488}"/>
                </a:ext>
              </a:extLst>
            </p:cNvPr>
            <p:cNvSpPr/>
            <p:nvPr/>
          </p:nvSpPr>
          <p:spPr>
            <a:xfrm>
              <a:off x="8523021" y="6094757"/>
              <a:ext cx="193382" cy="2048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851805-8896-4408-94AA-315ECB816F09}"/>
                </a:ext>
              </a:extLst>
            </p:cNvPr>
            <p:cNvSpPr/>
            <p:nvPr/>
          </p:nvSpPr>
          <p:spPr>
            <a:xfrm>
              <a:off x="8716403" y="6061522"/>
              <a:ext cx="193382" cy="2381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F968B8-37B4-4788-9844-E9A90E4D90DA}"/>
                </a:ext>
              </a:extLst>
            </p:cNvPr>
            <p:cNvSpPr/>
            <p:nvPr/>
          </p:nvSpPr>
          <p:spPr>
            <a:xfrm>
              <a:off x="10220221" y="6037783"/>
              <a:ext cx="193382" cy="2618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1F56DDE-6F4E-49E1-B481-DFBA77C62075}"/>
                </a:ext>
              </a:extLst>
            </p:cNvPr>
            <p:cNvSpPr/>
            <p:nvPr/>
          </p:nvSpPr>
          <p:spPr>
            <a:xfrm>
              <a:off x="10413603" y="6071019"/>
              <a:ext cx="193382" cy="2286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D8ECA8-67C7-4916-823B-39E248F8E861}"/>
                </a:ext>
              </a:extLst>
            </p:cNvPr>
            <p:cNvSpPr/>
            <p:nvPr/>
          </p:nvSpPr>
          <p:spPr>
            <a:xfrm>
              <a:off x="10026839" y="6090009"/>
              <a:ext cx="193382" cy="2096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DD10985-09C5-416E-ADC7-53214E667499}"/>
                </a:ext>
              </a:extLst>
            </p:cNvPr>
            <p:cNvSpPr/>
            <p:nvPr/>
          </p:nvSpPr>
          <p:spPr>
            <a:xfrm>
              <a:off x="8909785" y="6118497"/>
              <a:ext cx="193382" cy="1811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F759BC-4B02-4FC0-A39B-B8D66E3BF481}"/>
                </a:ext>
              </a:extLst>
            </p:cNvPr>
            <p:cNvSpPr/>
            <p:nvPr/>
          </p:nvSpPr>
          <p:spPr>
            <a:xfrm>
              <a:off x="9103167" y="6066270"/>
              <a:ext cx="193382" cy="2333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8AEB98-A033-46CD-A5FB-6243DA4DD422}"/>
                </a:ext>
              </a:extLst>
            </p:cNvPr>
            <p:cNvSpPr/>
            <p:nvPr/>
          </p:nvSpPr>
          <p:spPr>
            <a:xfrm>
              <a:off x="9833457" y="6056774"/>
              <a:ext cx="193382" cy="2428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78A77E-EC4B-471D-9B54-1E7C0BBDE926}"/>
                </a:ext>
              </a:extLst>
            </p:cNvPr>
            <p:cNvCxnSpPr>
              <a:cxnSpLocks/>
            </p:cNvCxnSpPr>
            <p:nvPr/>
          </p:nvCxnSpPr>
          <p:spPr>
            <a:xfrm>
              <a:off x="8200161" y="6299625"/>
              <a:ext cx="25385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B722FB6-1212-4C72-88DF-B9EBD80E8C50}"/>
                </a:ext>
              </a:extLst>
            </p:cNvPr>
            <p:cNvSpPr txBox="1"/>
            <p:nvPr/>
          </p:nvSpPr>
          <p:spPr>
            <a:xfrm>
              <a:off x="9400211" y="5901238"/>
              <a:ext cx="301548" cy="318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3493CE-387C-4A48-8EE0-C61E251AB4AE}"/>
                </a:ext>
              </a:extLst>
            </p:cNvPr>
            <p:cNvSpPr txBox="1"/>
            <p:nvPr/>
          </p:nvSpPr>
          <p:spPr>
            <a:xfrm>
              <a:off x="8200162" y="6266517"/>
              <a:ext cx="2538522" cy="318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Room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BDA878-CC1C-4B4A-B6B6-D7684027336C}"/>
                </a:ext>
              </a:extLst>
            </p:cNvPr>
            <p:cNvCxnSpPr>
              <a:cxnSpLocks/>
            </p:cNvCxnSpPr>
            <p:nvPr/>
          </p:nvCxnSpPr>
          <p:spPr>
            <a:xfrm>
              <a:off x="6733043" y="5944649"/>
              <a:ext cx="120197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DE50E1-A8D7-4B86-B2E7-024B2361836D}"/>
                </a:ext>
              </a:extLst>
            </p:cNvPr>
            <p:cNvCxnSpPr>
              <a:cxnSpLocks/>
            </p:cNvCxnSpPr>
            <p:nvPr/>
          </p:nvCxnSpPr>
          <p:spPr>
            <a:xfrm>
              <a:off x="8200161" y="5987297"/>
              <a:ext cx="2538522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Arrow: Down 45">
              <a:extLst>
                <a:ext uri="{FF2B5EF4-FFF2-40B4-BE49-F238E27FC236}">
                  <a16:creationId xmlns:a16="http://schemas.microsoft.com/office/drawing/2014/main" id="{14FFDC1E-3F2E-4B7B-AD4F-66E05276C3D7}"/>
                </a:ext>
              </a:extLst>
            </p:cNvPr>
            <p:cNvSpPr/>
            <p:nvPr/>
          </p:nvSpPr>
          <p:spPr>
            <a:xfrm>
              <a:off x="7186866" y="5459916"/>
              <a:ext cx="318219" cy="397787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row: Down 46">
              <a:extLst>
                <a:ext uri="{FF2B5EF4-FFF2-40B4-BE49-F238E27FC236}">
                  <a16:creationId xmlns:a16="http://schemas.microsoft.com/office/drawing/2014/main" id="{A22120A0-D60B-4117-8096-0A51423B7DE3}"/>
                </a:ext>
              </a:extLst>
            </p:cNvPr>
            <p:cNvSpPr/>
            <p:nvPr/>
          </p:nvSpPr>
          <p:spPr>
            <a:xfrm>
              <a:off x="9241101" y="5459916"/>
              <a:ext cx="318219" cy="397787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07BF845-E5DA-4FEA-8EFC-BBECA5795F0D}"/>
              </a:ext>
            </a:extLst>
          </p:cNvPr>
          <p:cNvGrpSpPr/>
          <p:nvPr/>
        </p:nvGrpSpPr>
        <p:grpSpPr>
          <a:xfrm>
            <a:off x="751113" y="1476369"/>
            <a:ext cx="6498361" cy="1098668"/>
            <a:chOff x="751113" y="1814842"/>
            <a:chExt cx="6498361" cy="10986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5409B5-71C4-45BB-962D-14D7FA1CD2F5}"/>
                </a:ext>
              </a:extLst>
            </p:cNvPr>
            <p:cNvSpPr txBox="1"/>
            <p:nvPr/>
          </p:nvSpPr>
          <p:spPr>
            <a:xfrm>
              <a:off x="751113" y="1814842"/>
              <a:ext cx="64983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1)  Scheduling completion – course number (100%)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96B24D6-700B-479D-B5AE-19A1840FF833}"/>
                </a:ext>
              </a:extLst>
            </p:cNvPr>
            <p:cNvSpPr txBox="1"/>
            <p:nvPr/>
          </p:nvSpPr>
          <p:spPr>
            <a:xfrm>
              <a:off x="751113" y="2482623"/>
              <a:ext cx="64983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2)  Scheduling completion – course importance (100%)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5418748-7874-432B-83EB-035BFD43ECE1}"/>
              </a:ext>
            </a:extLst>
          </p:cNvPr>
          <p:cNvGrpSpPr/>
          <p:nvPr/>
        </p:nvGrpSpPr>
        <p:grpSpPr>
          <a:xfrm>
            <a:off x="377877" y="2944060"/>
            <a:ext cx="5190819" cy="2292675"/>
            <a:chOff x="259005" y="2794608"/>
            <a:chExt cx="5190819" cy="229267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F9424B-4672-4438-B807-991EA704F9E7}"/>
                </a:ext>
              </a:extLst>
            </p:cNvPr>
            <p:cNvSpPr/>
            <p:nvPr/>
          </p:nvSpPr>
          <p:spPr>
            <a:xfrm>
              <a:off x="2946268" y="3213815"/>
              <a:ext cx="487040" cy="2136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D23CC43-2AE2-4CE0-AE43-27947B0F48D4}"/>
                </a:ext>
              </a:extLst>
            </p:cNvPr>
            <p:cNvSpPr/>
            <p:nvPr/>
          </p:nvSpPr>
          <p:spPr>
            <a:xfrm>
              <a:off x="3433308" y="3213815"/>
              <a:ext cx="487040" cy="2136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92D7FD5-E2DA-4C3A-91F3-F315F52EE9BF}"/>
                </a:ext>
              </a:extLst>
            </p:cNvPr>
            <p:cNvSpPr/>
            <p:nvPr/>
          </p:nvSpPr>
          <p:spPr>
            <a:xfrm>
              <a:off x="3920348" y="3213815"/>
              <a:ext cx="487040" cy="2136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12C23E2-E8E0-448D-9A11-A69C07FEA5AB}"/>
                </a:ext>
              </a:extLst>
            </p:cNvPr>
            <p:cNvSpPr/>
            <p:nvPr/>
          </p:nvSpPr>
          <p:spPr>
            <a:xfrm>
              <a:off x="4475744" y="3213815"/>
              <a:ext cx="487040" cy="213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569785A-1CFA-4209-A209-54B196300366}"/>
                </a:ext>
              </a:extLst>
            </p:cNvPr>
            <p:cNvSpPr/>
            <p:nvPr/>
          </p:nvSpPr>
          <p:spPr>
            <a:xfrm>
              <a:off x="861396" y="3213815"/>
              <a:ext cx="487040" cy="213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C646560-05D5-4D9F-8AB3-A04FF09ED111}"/>
                </a:ext>
              </a:extLst>
            </p:cNvPr>
            <p:cNvSpPr/>
            <p:nvPr/>
          </p:nvSpPr>
          <p:spPr>
            <a:xfrm>
              <a:off x="1416793" y="3213815"/>
              <a:ext cx="487040" cy="2136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111E849-8B00-421D-8C51-1B7703658FCB}"/>
                </a:ext>
              </a:extLst>
            </p:cNvPr>
            <p:cNvSpPr/>
            <p:nvPr/>
          </p:nvSpPr>
          <p:spPr>
            <a:xfrm>
              <a:off x="1903832" y="3213815"/>
              <a:ext cx="487040" cy="2136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41F91E5-A028-4EC2-851A-E510136E9A7F}"/>
                </a:ext>
              </a:extLst>
            </p:cNvPr>
            <p:cNvSpPr/>
            <p:nvPr/>
          </p:nvSpPr>
          <p:spPr>
            <a:xfrm>
              <a:off x="2459229" y="3213815"/>
              <a:ext cx="487040" cy="2136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BBFB048-0311-4183-B796-90CD25D42EBA}"/>
                </a:ext>
              </a:extLst>
            </p:cNvPr>
            <p:cNvSpPr/>
            <p:nvPr/>
          </p:nvSpPr>
          <p:spPr>
            <a:xfrm>
              <a:off x="4962784" y="3213815"/>
              <a:ext cx="487040" cy="213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AA4B50B-85FB-42CC-914D-8D2BE7E1500B}"/>
                </a:ext>
              </a:extLst>
            </p:cNvPr>
            <p:cNvSpPr/>
            <p:nvPr/>
          </p:nvSpPr>
          <p:spPr>
            <a:xfrm>
              <a:off x="2946268" y="3487240"/>
              <a:ext cx="487040" cy="2136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32DED9-9991-4D07-99B5-4FDD6D2001F1}"/>
                </a:ext>
              </a:extLst>
            </p:cNvPr>
            <p:cNvSpPr/>
            <p:nvPr/>
          </p:nvSpPr>
          <p:spPr>
            <a:xfrm>
              <a:off x="3433308" y="3487240"/>
              <a:ext cx="487040" cy="2136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C215527-22C8-4E7E-9C62-E931EC31B2A3}"/>
                </a:ext>
              </a:extLst>
            </p:cNvPr>
            <p:cNvSpPr/>
            <p:nvPr/>
          </p:nvSpPr>
          <p:spPr>
            <a:xfrm>
              <a:off x="3920348" y="3487240"/>
              <a:ext cx="487040" cy="2136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BC652C2-2E7D-428F-9835-97AA373CDB56}"/>
                </a:ext>
              </a:extLst>
            </p:cNvPr>
            <p:cNvSpPr/>
            <p:nvPr/>
          </p:nvSpPr>
          <p:spPr>
            <a:xfrm>
              <a:off x="4475744" y="3487240"/>
              <a:ext cx="487040" cy="213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458E95-C3B1-4236-9EBB-19EF24F2AF4E}"/>
                </a:ext>
              </a:extLst>
            </p:cNvPr>
            <p:cNvSpPr/>
            <p:nvPr/>
          </p:nvSpPr>
          <p:spPr>
            <a:xfrm>
              <a:off x="861396" y="3487240"/>
              <a:ext cx="487040" cy="213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A66C4F1-8BEE-4682-A1F1-36A09CD3D258}"/>
                </a:ext>
              </a:extLst>
            </p:cNvPr>
            <p:cNvSpPr/>
            <p:nvPr/>
          </p:nvSpPr>
          <p:spPr>
            <a:xfrm>
              <a:off x="1416793" y="3487240"/>
              <a:ext cx="487040" cy="2136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429AB9B-C058-49D7-B4A9-6167A1ACBBA5}"/>
                </a:ext>
              </a:extLst>
            </p:cNvPr>
            <p:cNvSpPr/>
            <p:nvPr/>
          </p:nvSpPr>
          <p:spPr>
            <a:xfrm>
              <a:off x="1903832" y="3487240"/>
              <a:ext cx="487040" cy="2136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8843E10-EAAD-41D8-B94D-48DC35AB30AD}"/>
                </a:ext>
              </a:extLst>
            </p:cNvPr>
            <p:cNvSpPr/>
            <p:nvPr/>
          </p:nvSpPr>
          <p:spPr>
            <a:xfrm>
              <a:off x="2459229" y="3487240"/>
              <a:ext cx="487040" cy="2136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3B8D694-0226-4AF9-BAB5-63CF8EDE5280}"/>
                </a:ext>
              </a:extLst>
            </p:cNvPr>
            <p:cNvSpPr/>
            <p:nvPr/>
          </p:nvSpPr>
          <p:spPr>
            <a:xfrm>
              <a:off x="4962784" y="3487240"/>
              <a:ext cx="487040" cy="213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11FE5BE-DF3B-4AE8-B150-979F2A957C24}"/>
                </a:ext>
              </a:extLst>
            </p:cNvPr>
            <p:cNvSpPr/>
            <p:nvPr/>
          </p:nvSpPr>
          <p:spPr>
            <a:xfrm>
              <a:off x="2946268" y="3760666"/>
              <a:ext cx="487040" cy="2136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95BE68C-036E-4E99-B93D-0DFAA11CA402}"/>
                </a:ext>
              </a:extLst>
            </p:cNvPr>
            <p:cNvSpPr/>
            <p:nvPr/>
          </p:nvSpPr>
          <p:spPr>
            <a:xfrm>
              <a:off x="3433308" y="3760666"/>
              <a:ext cx="487040" cy="2136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D6DD45E-F8B2-42F6-9076-9A50B14BD65A}"/>
                </a:ext>
              </a:extLst>
            </p:cNvPr>
            <p:cNvSpPr/>
            <p:nvPr/>
          </p:nvSpPr>
          <p:spPr>
            <a:xfrm>
              <a:off x="3920348" y="3760666"/>
              <a:ext cx="487040" cy="2136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07A26FE-3078-4DB0-85ED-C7C1F071EF89}"/>
                </a:ext>
              </a:extLst>
            </p:cNvPr>
            <p:cNvSpPr/>
            <p:nvPr/>
          </p:nvSpPr>
          <p:spPr>
            <a:xfrm>
              <a:off x="4475744" y="3760666"/>
              <a:ext cx="487040" cy="213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DC77BEE-3938-46C6-9AAB-19C2466F1190}"/>
                </a:ext>
              </a:extLst>
            </p:cNvPr>
            <p:cNvSpPr/>
            <p:nvPr/>
          </p:nvSpPr>
          <p:spPr>
            <a:xfrm>
              <a:off x="861396" y="3760666"/>
              <a:ext cx="487040" cy="213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E1915A3-0A37-446B-B00F-66C2392A011B}"/>
                </a:ext>
              </a:extLst>
            </p:cNvPr>
            <p:cNvSpPr/>
            <p:nvPr/>
          </p:nvSpPr>
          <p:spPr>
            <a:xfrm>
              <a:off x="1416793" y="3760666"/>
              <a:ext cx="487040" cy="2136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327CC18-6443-4ACB-8E11-B84CAC6F93EE}"/>
                </a:ext>
              </a:extLst>
            </p:cNvPr>
            <p:cNvSpPr/>
            <p:nvPr/>
          </p:nvSpPr>
          <p:spPr>
            <a:xfrm>
              <a:off x="1903832" y="3760666"/>
              <a:ext cx="487040" cy="2136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7EB8E2-4520-483D-AF72-20640F7F1DDE}"/>
                </a:ext>
              </a:extLst>
            </p:cNvPr>
            <p:cNvSpPr/>
            <p:nvPr/>
          </p:nvSpPr>
          <p:spPr>
            <a:xfrm>
              <a:off x="2459229" y="3760666"/>
              <a:ext cx="487040" cy="2136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739A630-48AF-41C7-8BCB-985C0CAC9A91}"/>
                </a:ext>
              </a:extLst>
            </p:cNvPr>
            <p:cNvSpPr/>
            <p:nvPr/>
          </p:nvSpPr>
          <p:spPr>
            <a:xfrm>
              <a:off x="4962784" y="3760666"/>
              <a:ext cx="487040" cy="213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8C5C5D2-E9DE-492C-99E5-B04151507F29}"/>
                </a:ext>
              </a:extLst>
            </p:cNvPr>
            <p:cNvSpPr/>
            <p:nvPr/>
          </p:nvSpPr>
          <p:spPr>
            <a:xfrm>
              <a:off x="2946268" y="4034092"/>
              <a:ext cx="487040" cy="2136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AF7B2A1-4CF2-4997-9615-60F20EB5626C}"/>
                </a:ext>
              </a:extLst>
            </p:cNvPr>
            <p:cNvSpPr/>
            <p:nvPr/>
          </p:nvSpPr>
          <p:spPr>
            <a:xfrm>
              <a:off x="3433308" y="4034092"/>
              <a:ext cx="487040" cy="2136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3273B99-EB71-47D4-939A-FBCBBA889BFD}"/>
                </a:ext>
              </a:extLst>
            </p:cNvPr>
            <p:cNvSpPr/>
            <p:nvPr/>
          </p:nvSpPr>
          <p:spPr>
            <a:xfrm>
              <a:off x="3920348" y="4034092"/>
              <a:ext cx="487040" cy="2136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5C6AEB-CE3E-44FB-BCF5-7E9DB5D5CE5C}"/>
                </a:ext>
              </a:extLst>
            </p:cNvPr>
            <p:cNvSpPr/>
            <p:nvPr/>
          </p:nvSpPr>
          <p:spPr>
            <a:xfrm>
              <a:off x="4475744" y="4034092"/>
              <a:ext cx="487040" cy="213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E7AAA04-4591-4586-B516-CE5188B34A9A}"/>
                </a:ext>
              </a:extLst>
            </p:cNvPr>
            <p:cNvSpPr/>
            <p:nvPr/>
          </p:nvSpPr>
          <p:spPr>
            <a:xfrm>
              <a:off x="861396" y="4034092"/>
              <a:ext cx="487040" cy="213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217-39C3-4583-AAC3-3BA7CDA5FA2B}"/>
                </a:ext>
              </a:extLst>
            </p:cNvPr>
            <p:cNvSpPr/>
            <p:nvPr/>
          </p:nvSpPr>
          <p:spPr>
            <a:xfrm>
              <a:off x="1416793" y="4034092"/>
              <a:ext cx="487040" cy="2136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E08DB4D-BD70-4BB4-9351-4155B84081DE}"/>
                </a:ext>
              </a:extLst>
            </p:cNvPr>
            <p:cNvSpPr/>
            <p:nvPr/>
          </p:nvSpPr>
          <p:spPr>
            <a:xfrm>
              <a:off x="1903832" y="4034092"/>
              <a:ext cx="487040" cy="2136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29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67B09D3-818D-45AC-BDE5-8E8C409E4526}"/>
                </a:ext>
              </a:extLst>
            </p:cNvPr>
            <p:cNvSpPr/>
            <p:nvPr/>
          </p:nvSpPr>
          <p:spPr>
            <a:xfrm>
              <a:off x="2459229" y="4034092"/>
              <a:ext cx="487040" cy="2136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87539F2-FC47-4698-B3D9-99503477B243}"/>
                </a:ext>
              </a:extLst>
            </p:cNvPr>
            <p:cNvSpPr/>
            <p:nvPr/>
          </p:nvSpPr>
          <p:spPr>
            <a:xfrm>
              <a:off x="4962784" y="4034092"/>
              <a:ext cx="487040" cy="213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35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0CC4A5D-2647-4774-821C-E33346822F21}"/>
                </a:ext>
              </a:extLst>
            </p:cNvPr>
            <p:cNvSpPr/>
            <p:nvPr/>
          </p:nvSpPr>
          <p:spPr>
            <a:xfrm>
              <a:off x="2946268" y="4307518"/>
              <a:ext cx="487040" cy="2136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D49A538-AED1-4190-9E6A-E0BD5D5E6204}"/>
                </a:ext>
              </a:extLst>
            </p:cNvPr>
            <p:cNvSpPr/>
            <p:nvPr/>
          </p:nvSpPr>
          <p:spPr>
            <a:xfrm>
              <a:off x="3433308" y="4307518"/>
              <a:ext cx="487040" cy="2136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41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5E248FB-3911-45B6-974A-2EB5A036793E}"/>
                </a:ext>
              </a:extLst>
            </p:cNvPr>
            <p:cNvSpPr/>
            <p:nvPr/>
          </p:nvSpPr>
          <p:spPr>
            <a:xfrm>
              <a:off x="3920348" y="4307518"/>
              <a:ext cx="487040" cy="2136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42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E712E99-F207-4296-9E3E-7D4770B8A778}"/>
                </a:ext>
              </a:extLst>
            </p:cNvPr>
            <p:cNvSpPr/>
            <p:nvPr/>
          </p:nvSpPr>
          <p:spPr>
            <a:xfrm>
              <a:off x="4475744" y="4307518"/>
              <a:ext cx="487040" cy="213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43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43B688C-736B-48E1-9D2F-E936A2226FFD}"/>
                </a:ext>
              </a:extLst>
            </p:cNvPr>
            <p:cNvSpPr/>
            <p:nvPr/>
          </p:nvSpPr>
          <p:spPr>
            <a:xfrm>
              <a:off x="861396" y="4307518"/>
              <a:ext cx="487040" cy="213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36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14FF0D7-DE1F-4DED-933B-3B5E1C53C87E}"/>
                </a:ext>
              </a:extLst>
            </p:cNvPr>
            <p:cNvSpPr/>
            <p:nvPr/>
          </p:nvSpPr>
          <p:spPr>
            <a:xfrm>
              <a:off x="1416793" y="4307518"/>
              <a:ext cx="487040" cy="2136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37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FD8D80-A70E-4C99-BA1F-F94E82F9B2B6}"/>
                </a:ext>
              </a:extLst>
            </p:cNvPr>
            <p:cNvSpPr/>
            <p:nvPr/>
          </p:nvSpPr>
          <p:spPr>
            <a:xfrm>
              <a:off x="1903832" y="4307518"/>
              <a:ext cx="487040" cy="2136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38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C453982-FE1B-41B2-A0B5-ED64B13D8097}"/>
                </a:ext>
              </a:extLst>
            </p:cNvPr>
            <p:cNvSpPr/>
            <p:nvPr/>
          </p:nvSpPr>
          <p:spPr>
            <a:xfrm>
              <a:off x="2459229" y="4307518"/>
              <a:ext cx="487040" cy="2136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39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492E3AA-B795-4C42-9BB5-D802792B285F}"/>
                </a:ext>
              </a:extLst>
            </p:cNvPr>
            <p:cNvSpPr/>
            <p:nvPr/>
          </p:nvSpPr>
          <p:spPr>
            <a:xfrm>
              <a:off x="4962784" y="4307518"/>
              <a:ext cx="487040" cy="213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44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D009588-9BD8-47FF-8E7C-6F0E71FE6FFA}"/>
                </a:ext>
              </a:extLst>
            </p:cNvPr>
            <p:cNvSpPr/>
            <p:nvPr/>
          </p:nvSpPr>
          <p:spPr>
            <a:xfrm>
              <a:off x="259005" y="3213815"/>
              <a:ext cx="602391" cy="2136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Mon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B80DA77-03D9-4E6F-85F3-E7081598FD5D}"/>
                </a:ext>
              </a:extLst>
            </p:cNvPr>
            <p:cNvSpPr/>
            <p:nvPr/>
          </p:nvSpPr>
          <p:spPr>
            <a:xfrm>
              <a:off x="259005" y="3487240"/>
              <a:ext cx="602391" cy="2136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Tue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9B11D09-F5AF-4BE4-B39B-41FFAB9248BE}"/>
                </a:ext>
              </a:extLst>
            </p:cNvPr>
            <p:cNvSpPr/>
            <p:nvPr/>
          </p:nvSpPr>
          <p:spPr>
            <a:xfrm>
              <a:off x="259005" y="3760666"/>
              <a:ext cx="602391" cy="2136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Wed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2A261FE-1CE6-497C-9CD5-F94AEA6F3EC1}"/>
                </a:ext>
              </a:extLst>
            </p:cNvPr>
            <p:cNvSpPr/>
            <p:nvPr/>
          </p:nvSpPr>
          <p:spPr>
            <a:xfrm>
              <a:off x="259005" y="4034092"/>
              <a:ext cx="602391" cy="2136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Thu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FD7D515-BB39-4F2A-B09E-63945E2EA072}"/>
                </a:ext>
              </a:extLst>
            </p:cNvPr>
            <p:cNvSpPr/>
            <p:nvPr/>
          </p:nvSpPr>
          <p:spPr>
            <a:xfrm>
              <a:off x="259005" y="4307518"/>
              <a:ext cx="602391" cy="2136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Fri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04F4A34-B165-4941-AD89-9D5FE94CACDA}"/>
                </a:ext>
              </a:extLst>
            </p:cNvPr>
            <p:cNvSpPr txBox="1"/>
            <p:nvPr/>
          </p:nvSpPr>
          <p:spPr>
            <a:xfrm>
              <a:off x="731521" y="2794608"/>
              <a:ext cx="746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Early</a:t>
              </a:r>
            </a:p>
            <a:p>
              <a:pPr algn="ctr"/>
              <a:r>
                <a:rPr lang="en-US" sz="1200" dirty="0"/>
                <a:t>morning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0747B7D-453C-4D7F-9A03-569C4DA9A43B}"/>
                </a:ext>
              </a:extLst>
            </p:cNvPr>
            <p:cNvSpPr txBox="1"/>
            <p:nvPr/>
          </p:nvSpPr>
          <p:spPr>
            <a:xfrm>
              <a:off x="1416793" y="2979274"/>
              <a:ext cx="974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Morning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DE215AB-7042-47B3-8980-91B2F1F8D0C3}"/>
                </a:ext>
              </a:extLst>
            </p:cNvPr>
            <p:cNvSpPr txBox="1"/>
            <p:nvPr/>
          </p:nvSpPr>
          <p:spPr>
            <a:xfrm>
              <a:off x="2459229" y="2979274"/>
              <a:ext cx="1948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Afternoon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8994DA0-4435-47F5-BF4A-18FB222899F4}"/>
                </a:ext>
              </a:extLst>
            </p:cNvPr>
            <p:cNvSpPr txBox="1"/>
            <p:nvPr/>
          </p:nvSpPr>
          <p:spPr>
            <a:xfrm>
              <a:off x="4475744" y="2979274"/>
              <a:ext cx="974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Evening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C70618C-EB52-43B6-924D-94A64303136A}"/>
                </a:ext>
              </a:extLst>
            </p:cNvPr>
            <p:cNvSpPr/>
            <p:nvPr/>
          </p:nvSpPr>
          <p:spPr>
            <a:xfrm>
              <a:off x="1676799" y="4619933"/>
              <a:ext cx="454066" cy="45406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5D2953B-8745-4B28-814F-E00B773588C6}"/>
                </a:ext>
              </a:extLst>
            </p:cNvPr>
            <p:cNvSpPr/>
            <p:nvPr/>
          </p:nvSpPr>
          <p:spPr>
            <a:xfrm>
              <a:off x="1780051" y="4743110"/>
              <a:ext cx="41059" cy="941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00F24D5-D139-4077-A7B6-4E8FDC59EE18}"/>
                </a:ext>
              </a:extLst>
            </p:cNvPr>
            <p:cNvSpPr/>
            <p:nvPr/>
          </p:nvSpPr>
          <p:spPr>
            <a:xfrm>
              <a:off x="1986554" y="4743110"/>
              <a:ext cx="41059" cy="941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Chord 109">
              <a:extLst>
                <a:ext uri="{FF2B5EF4-FFF2-40B4-BE49-F238E27FC236}">
                  <a16:creationId xmlns:a16="http://schemas.microsoft.com/office/drawing/2014/main" id="{4AC31FFE-0078-46B7-BA6C-3E1876264E08}"/>
                </a:ext>
              </a:extLst>
            </p:cNvPr>
            <p:cNvSpPr/>
            <p:nvPr/>
          </p:nvSpPr>
          <p:spPr>
            <a:xfrm>
              <a:off x="1775824" y="4743110"/>
              <a:ext cx="260846" cy="260846"/>
            </a:xfrm>
            <a:prstGeom prst="chord">
              <a:avLst>
                <a:gd name="adj1" fmla="val 42475"/>
                <a:gd name="adj2" fmla="val 1083867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D0F455F-2D12-4FCD-ADF9-66A6E2942754}"/>
                </a:ext>
              </a:extLst>
            </p:cNvPr>
            <p:cNvSpPr/>
            <p:nvPr/>
          </p:nvSpPr>
          <p:spPr>
            <a:xfrm>
              <a:off x="881554" y="4619933"/>
              <a:ext cx="454066" cy="45406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08CCEE8-CAC7-44FD-A9FE-8AFBA345C2DF}"/>
                </a:ext>
              </a:extLst>
            </p:cNvPr>
            <p:cNvSpPr/>
            <p:nvPr/>
          </p:nvSpPr>
          <p:spPr>
            <a:xfrm>
              <a:off x="984806" y="4743110"/>
              <a:ext cx="41059" cy="941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F3134A3-AEB3-4E8E-8576-70D8E0765D74}"/>
                </a:ext>
              </a:extLst>
            </p:cNvPr>
            <p:cNvSpPr/>
            <p:nvPr/>
          </p:nvSpPr>
          <p:spPr>
            <a:xfrm>
              <a:off x="1191309" y="4743110"/>
              <a:ext cx="41059" cy="941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Arc 114">
              <a:extLst>
                <a:ext uri="{FF2B5EF4-FFF2-40B4-BE49-F238E27FC236}">
                  <a16:creationId xmlns:a16="http://schemas.microsoft.com/office/drawing/2014/main" id="{5137E694-9A3B-48F0-9AF5-B5E5408AEFB8}"/>
                </a:ext>
              </a:extLst>
            </p:cNvPr>
            <p:cNvSpPr/>
            <p:nvPr/>
          </p:nvSpPr>
          <p:spPr>
            <a:xfrm>
              <a:off x="995071" y="4760017"/>
              <a:ext cx="227033" cy="227033"/>
            </a:xfrm>
            <a:prstGeom prst="arc">
              <a:avLst>
                <a:gd name="adj1" fmla="val 653037"/>
                <a:gd name="adj2" fmla="val 1013688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E63F468-7976-47D5-B692-B04A444E41A3}"/>
                </a:ext>
              </a:extLst>
            </p:cNvPr>
            <p:cNvSpPr/>
            <p:nvPr/>
          </p:nvSpPr>
          <p:spPr>
            <a:xfrm>
              <a:off x="3206275" y="4619933"/>
              <a:ext cx="454066" cy="45406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61E20DD-51A7-4899-A862-C30669105D9B}"/>
                </a:ext>
              </a:extLst>
            </p:cNvPr>
            <p:cNvSpPr/>
            <p:nvPr/>
          </p:nvSpPr>
          <p:spPr>
            <a:xfrm>
              <a:off x="3309527" y="4743110"/>
              <a:ext cx="41059" cy="941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6FDE7FB-613C-4590-949E-C98A0885E979}"/>
                </a:ext>
              </a:extLst>
            </p:cNvPr>
            <p:cNvSpPr/>
            <p:nvPr/>
          </p:nvSpPr>
          <p:spPr>
            <a:xfrm>
              <a:off x="3516030" y="4743110"/>
              <a:ext cx="41059" cy="941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49D7B47-3E2E-4583-B21B-2FEB791B77D7}"/>
                </a:ext>
              </a:extLst>
            </p:cNvPr>
            <p:cNvCxnSpPr>
              <a:cxnSpLocks/>
            </p:cNvCxnSpPr>
            <p:nvPr/>
          </p:nvCxnSpPr>
          <p:spPr>
            <a:xfrm>
              <a:off x="3324924" y="4934349"/>
              <a:ext cx="2167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A0F8D6B-C77D-4E8F-9682-349DE5C5B628}"/>
                </a:ext>
              </a:extLst>
            </p:cNvPr>
            <p:cNvSpPr/>
            <p:nvPr/>
          </p:nvSpPr>
          <p:spPr>
            <a:xfrm>
              <a:off x="4730670" y="4606651"/>
              <a:ext cx="454066" cy="45406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C8D8D85-057A-467A-8051-77697FBA8F55}"/>
                </a:ext>
              </a:extLst>
            </p:cNvPr>
            <p:cNvSpPr/>
            <p:nvPr/>
          </p:nvSpPr>
          <p:spPr>
            <a:xfrm>
              <a:off x="4833922" y="4729828"/>
              <a:ext cx="41059" cy="941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1B85156-3D8F-412F-99EE-49F8E85E2E85}"/>
                </a:ext>
              </a:extLst>
            </p:cNvPr>
            <p:cNvSpPr/>
            <p:nvPr/>
          </p:nvSpPr>
          <p:spPr>
            <a:xfrm>
              <a:off x="5040425" y="4729828"/>
              <a:ext cx="41059" cy="941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FEA5DC32-19D4-4AC2-A732-0DE1658EC1A6}"/>
                </a:ext>
              </a:extLst>
            </p:cNvPr>
            <p:cNvSpPr/>
            <p:nvPr/>
          </p:nvSpPr>
          <p:spPr>
            <a:xfrm rot="10800000">
              <a:off x="4844187" y="4860251"/>
              <a:ext cx="227033" cy="227032"/>
            </a:xfrm>
            <a:prstGeom prst="arc">
              <a:avLst>
                <a:gd name="adj1" fmla="val 653037"/>
                <a:gd name="adj2" fmla="val 1013688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B5485F6-7C2C-4A3D-8632-15DE167CE0CA}"/>
              </a:ext>
            </a:extLst>
          </p:cNvPr>
          <p:cNvGrpSpPr/>
          <p:nvPr/>
        </p:nvGrpSpPr>
        <p:grpSpPr>
          <a:xfrm rot="20700000">
            <a:off x="468331" y="1910873"/>
            <a:ext cx="887735" cy="291555"/>
            <a:chOff x="3359894" y="1875771"/>
            <a:chExt cx="887735" cy="291555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96D2172-DB0F-4948-AB95-94F568E7EE97}"/>
                </a:ext>
              </a:extLst>
            </p:cNvPr>
            <p:cNvSpPr/>
            <p:nvPr/>
          </p:nvSpPr>
          <p:spPr>
            <a:xfrm>
              <a:off x="3734116" y="1875771"/>
              <a:ext cx="265957" cy="291555"/>
            </a:xfrm>
            <a:custGeom>
              <a:avLst/>
              <a:gdLst/>
              <a:ahLst/>
              <a:cxnLst/>
              <a:rect l="l" t="t" r="r" b="b"/>
              <a:pathLst>
                <a:path w="265957" h="291555">
                  <a:moveTo>
                    <a:pt x="130529" y="0"/>
                  </a:moveTo>
                  <a:cubicBezTo>
                    <a:pt x="139310" y="0"/>
                    <a:pt x="146305" y="112"/>
                    <a:pt x="151514" y="335"/>
                  </a:cubicBezTo>
                  <a:cubicBezTo>
                    <a:pt x="156723" y="558"/>
                    <a:pt x="160778" y="1079"/>
                    <a:pt x="163680" y="1898"/>
                  </a:cubicBezTo>
                  <a:cubicBezTo>
                    <a:pt x="166582" y="2716"/>
                    <a:pt x="168666" y="3944"/>
                    <a:pt x="169931" y="5581"/>
                  </a:cubicBezTo>
                  <a:cubicBezTo>
                    <a:pt x="171196" y="7218"/>
                    <a:pt x="172275" y="9451"/>
                    <a:pt x="173168" y="12279"/>
                  </a:cubicBezTo>
                  <a:lnTo>
                    <a:pt x="262465" y="268337"/>
                  </a:lnTo>
                  <a:cubicBezTo>
                    <a:pt x="264251" y="273695"/>
                    <a:pt x="265367" y="277937"/>
                    <a:pt x="265814" y="281062"/>
                  </a:cubicBezTo>
                  <a:cubicBezTo>
                    <a:pt x="266260" y="284188"/>
                    <a:pt x="265665" y="286532"/>
                    <a:pt x="264028" y="288094"/>
                  </a:cubicBezTo>
                  <a:cubicBezTo>
                    <a:pt x="262391" y="289657"/>
                    <a:pt x="259488" y="290624"/>
                    <a:pt x="255321" y="290996"/>
                  </a:cubicBezTo>
                  <a:cubicBezTo>
                    <a:pt x="251154" y="291369"/>
                    <a:pt x="245424" y="291555"/>
                    <a:pt x="238132" y="291555"/>
                  </a:cubicBezTo>
                  <a:cubicBezTo>
                    <a:pt x="230541" y="291555"/>
                    <a:pt x="224625" y="291443"/>
                    <a:pt x="220384" y="291220"/>
                  </a:cubicBezTo>
                  <a:cubicBezTo>
                    <a:pt x="216142" y="290996"/>
                    <a:pt x="212905" y="290550"/>
                    <a:pt x="210673" y="289880"/>
                  </a:cubicBezTo>
                  <a:cubicBezTo>
                    <a:pt x="208440" y="289211"/>
                    <a:pt x="206878" y="288280"/>
                    <a:pt x="205985" y="287090"/>
                  </a:cubicBezTo>
                  <a:cubicBezTo>
                    <a:pt x="205092" y="285899"/>
                    <a:pt x="204348" y="284336"/>
                    <a:pt x="203752" y="282402"/>
                  </a:cubicBezTo>
                  <a:lnTo>
                    <a:pt x="184330" y="224359"/>
                  </a:lnTo>
                  <a:lnTo>
                    <a:pt x="75835" y="224359"/>
                  </a:lnTo>
                  <a:lnTo>
                    <a:pt x="57529" y="280839"/>
                  </a:lnTo>
                  <a:cubicBezTo>
                    <a:pt x="56933" y="282923"/>
                    <a:pt x="56152" y="284671"/>
                    <a:pt x="55185" y="286085"/>
                  </a:cubicBezTo>
                  <a:cubicBezTo>
                    <a:pt x="54217" y="287499"/>
                    <a:pt x="52655" y="288615"/>
                    <a:pt x="50497" y="289434"/>
                  </a:cubicBezTo>
                  <a:cubicBezTo>
                    <a:pt x="48339" y="290252"/>
                    <a:pt x="45288" y="290810"/>
                    <a:pt x="41344" y="291108"/>
                  </a:cubicBezTo>
                  <a:cubicBezTo>
                    <a:pt x="37400" y="291406"/>
                    <a:pt x="32228" y="291555"/>
                    <a:pt x="25828" y="291555"/>
                  </a:cubicBezTo>
                  <a:cubicBezTo>
                    <a:pt x="18982" y="291555"/>
                    <a:pt x="13624" y="291331"/>
                    <a:pt x="9755" y="290885"/>
                  </a:cubicBezTo>
                  <a:cubicBezTo>
                    <a:pt x="5885" y="290438"/>
                    <a:pt x="3206" y="289359"/>
                    <a:pt x="1718" y="287648"/>
                  </a:cubicBezTo>
                  <a:cubicBezTo>
                    <a:pt x="230" y="285936"/>
                    <a:pt x="-291" y="283518"/>
                    <a:pt x="155" y="280392"/>
                  </a:cubicBezTo>
                  <a:cubicBezTo>
                    <a:pt x="602" y="277267"/>
                    <a:pt x="1718" y="273100"/>
                    <a:pt x="3504" y="267891"/>
                  </a:cubicBezTo>
                  <a:lnTo>
                    <a:pt x="92578" y="11609"/>
                  </a:lnTo>
                  <a:cubicBezTo>
                    <a:pt x="93471" y="9079"/>
                    <a:pt x="94512" y="7032"/>
                    <a:pt x="95703" y="5470"/>
                  </a:cubicBezTo>
                  <a:cubicBezTo>
                    <a:pt x="96894" y="3907"/>
                    <a:pt x="98791" y="2716"/>
                    <a:pt x="101396" y="1898"/>
                  </a:cubicBezTo>
                  <a:cubicBezTo>
                    <a:pt x="104000" y="1079"/>
                    <a:pt x="107609" y="558"/>
                    <a:pt x="112223" y="335"/>
                  </a:cubicBezTo>
                  <a:cubicBezTo>
                    <a:pt x="116837" y="112"/>
                    <a:pt x="122939" y="0"/>
                    <a:pt x="130529" y="0"/>
                  </a:cubicBezTo>
                  <a:close/>
                  <a:moveTo>
                    <a:pt x="129636" y="56480"/>
                  </a:moveTo>
                  <a:lnTo>
                    <a:pt x="88783" y="179264"/>
                  </a:lnTo>
                  <a:lnTo>
                    <a:pt x="170712" y="179264"/>
                  </a:lnTo>
                  <a:lnTo>
                    <a:pt x="129859" y="56480"/>
                  </a:lnTo>
                  <a:lnTo>
                    <a:pt x="129636" y="5648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FAA25AE-A2E1-4837-B73A-51860D545B11}"/>
                </a:ext>
              </a:extLst>
            </p:cNvPr>
            <p:cNvSpPr/>
            <p:nvPr/>
          </p:nvSpPr>
          <p:spPr>
            <a:xfrm>
              <a:off x="4012895" y="1875771"/>
              <a:ext cx="234734" cy="291555"/>
            </a:xfrm>
            <a:custGeom>
              <a:avLst/>
              <a:gdLst/>
              <a:ahLst/>
              <a:cxnLst/>
              <a:rect l="l" t="t" r="r" b="b"/>
              <a:pathLst>
                <a:path w="234734" h="291555">
                  <a:moveTo>
                    <a:pt x="35775" y="0"/>
                  </a:moveTo>
                  <a:cubicBezTo>
                    <a:pt x="42770" y="0"/>
                    <a:pt x="48314" y="149"/>
                    <a:pt x="52406" y="447"/>
                  </a:cubicBezTo>
                  <a:cubicBezTo>
                    <a:pt x="56499" y="744"/>
                    <a:pt x="59736" y="1228"/>
                    <a:pt x="62117" y="1898"/>
                  </a:cubicBezTo>
                  <a:cubicBezTo>
                    <a:pt x="64499" y="2568"/>
                    <a:pt x="66173" y="3498"/>
                    <a:pt x="67140" y="4688"/>
                  </a:cubicBezTo>
                  <a:cubicBezTo>
                    <a:pt x="68108" y="5879"/>
                    <a:pt x="69038" y="7367"/>
                    <a:pt x="69931" y="9153"/>
                  </a:cubicBezTo>
                  <a:lnTo>
                    <a:pt x="120607" y="104701"/>
                  </a:lnTo>
                  <a:lnTo>
                    <a:pt x="169943" y="9153"/>
                  </a:lnTo>
                  <a:cubicBezTo>
                    <a:pt x="170836" y="7367"/>
                    <a:pt x="171767" y="5879"/>
                    <a:pt x="172734" y="4688"/>
                  </a:cubicBezTo>
                  <a:cubicBezTo>
                    <a:pt x="173701" y="3498"/>
                    <a:pt x="175264" y="2568"/>
                    <a:pt x="177422" y="1898"/>
                  </a:cubicBezTo>
                  <a:cubicBezTo>
                    <a:pt x="179580" y="1228"/>
                    <a:pt x="182557" y="744"/>
                    <a:pt x="186352" y="447"/>
                  </a:cubicBezTo>
                  <a:cubicBezTo>
                    <a:pt x="190147" y="149"/>
                    <a:pt x="195393" y="0"/>
                    <a:pt x="202090" y="0"/>
                  </a:cubicBezTo>
                  <a:cubicBezTo>
                    <a:pt x="209532" y="0"/>
                    <a:pt x="215410" y="186"/>
                    <a:pt x="219726" y="558"/>
                  </a:cubicBezTo>
                  <a:cubicBezTo>
                    <a:pt x="224042" y="930"/>
                    <a:pt x="227019" y="1935"/>
                    <a:pt x="228656" y="3572"/>
                  </a:cubicBezTo>
                  <a:cubicBezTo>
                    <a:pt x="230293" y="5209"/>
                    <a:pt x="230703" y="7590"/>
                    <a:pt x="229884" y="10716"/>
                  </a:cubicBezTo>
                  <a:cubicBezTo>
                    <a:pt x="229065" y="13841"/>
                    <a:pt x="227391" y="18083"/>
                    <a:pt x="224861" y="23441"/>
                  </a:cubicBezTo>
                  <a:lnTo>
                    <a:pt x="160567" y="141313"/>
                  </a:lnTo>
                  <a:lnTo>
                    <a:pt x="229103" y="268114"/>
                  </a:lnTo>
                  <a:cubicBezTo>
                    <a:pt x="231782" y="273323"/>
                    <a:pt x="233530" y="277490"/>
                    <a:pt x="234349" y="280616"/>
                  </a:cubicBezTo>
                  <a:cubicBezTo>
                    <a:pt x="235167" y="283741"/>
                    <a:pt x="234684" y="286122"/>
                    <a:pt x="232898" y="287759"/>
                  </a:cubicBezTo>
                  <a:cubicBezTo>
                    <a:pt x="231112" y="289397"/>
                    <a:pt x="227875" y="290438"/>
                    <a:pt x="223187" y="290885"/>
                  </a:cubicBezTo>
                  <a:cubicBezTo>
                    <a:pt x="218499" y="291331"/>
                    <a:pt x="211987" y="291555"/>
                    <a:pt x="203653" y="291555"/>
                  </a:cubicBezTo>
                  <a:cubicBezTo>
                    <a:pt x="196658" y="291555"/>
                    <a:pt x="191151" y="291406"/>
                    <a:pt x="187133" y="291108"/>
                  </a:cubicBezTo>
                  <a:cubicBezTo>
                    <a:pt x="183115" y="290810"/>
                    <a:pt x="179952" y="290327"/>
                    <a:pt x="177645" y="289657"/>
                  </a:cubicBezTo>
                  <a:cubicBezTo>
                    <a:pt x="175338" y="288987"/>
                    <a:pt x="173664" y="288057"/>
                    <a:pt x="172622" y="286867"/>
                  </a:cubicBezTo>
                  <a:cubicBezTo>
                    <a:pt x="171581" y="285676"/>
                    <a:pt x="170688" y="284188"/>
                    <a:pt x="169943" y="282402"/>
                  </a:cubicBezTo>
                  <a:lnTo>
                    <a:pt x="115696" y="178147"/>
                  </a:lnTo>
                  <a:lnTo>
                    <a:pt x="61671" y="282402"/>
                  </a:lnTo>
                  <a:cubicBezTo>
                    <a:pt x="60778" y="284188"/>
                    <a:pt x="59811" y="285676"/>
                    <a:pt x="58769" y="286867"/>
                  </a:cubicBezTo>
                  <a:cubicBezTo>
                    <a:pt x="57727" y="288057"/>
                    <a:pt x="56053" y="288987"/>
                    <a:pt x="53746" y="289657"/>
                  </a:cubicBezTo>
                  <a:cubicBezTo>
                    <a:pt x="51439" y="290327"/>
                    <a:pt x="48239" y="290810"/>
                    <a:pt x="44146" y="291108"/>
                  </a:cubicBezTo>
                  <a:cubicBezTo>
                    <a:pt x="40054" y="291406"/>
                    <a:pt x="34659" y="291555"/>
                    <a:pt x="27961" y="291555"/>
                  </a:cubicBezTo>
                  <a:cubicBezTo>
                    <a:pt x="20222" y="291555"/>
                    <a:pt x="14232" y="291331"/>
                    <a:pt x="9990" y="290885"/>
                  </a:cubicBezTo>
                  <a:cubicBezTo>
                    <a:pt x="5749" y="290438"/>
                    <a:pt x="2884" y="289397"/>
                    <a:pt x="1396" y="287759"/>
                  </a:cubicBezTo>
                  <a:cubicBezTo>
                    <a:pt x="-93" y="286122"/>
                    <a:pt x="-390" y="283741"/>
                    <a:pt x="503" y="280616"/>
                  </a:cubicBezTo>
                  <a:cubicBezTo>
                    <a:pt x="1396" y="277490"/>
                    <a:pt x="3256" y="273323"/>
                    <a:pt x="6084" y="268114"/>
                  </a:cubicBezTo>
                  <a:lnTo>
                    <a:pt x="75289" y="141982"/>
                  </a:lnTo>
                  <a:lnTo>
                    <a:pt x="10995" y="23441"/>
                  </a:lnTo>
                  <a:cubicBezTo>
                    <a:pt x="8316" y="18083"/>
                    <a:pt x="6493" y="13804"/>
                    <a:pt x="5526" y="10604"/>
                  </a:cubicBezTo>
                  <a:cubicBezTo>
                    <a:pt x="4558" y="7404"/>
                    <a:pt x="4930" y="5023"/>
                    <a:pt x="6642" y="3460"/>
                  </a:cubicBezTo>
                  <a:cubicBezTo>
                    <a:pt x="8353" y="1898"/>
                    <a:pt x="11516" y="930"/>
                    <a:pt x="16130" y="558"/>
                  </a:cubicBezTo>
                  <a:cubicBezTo>
                    <a:pt x="20743" y="186"/>
                    <a:pt x="27292" y="0"/>
                    <a:pt x="3577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8FC3FC0-25F7-48B8-852A-55A15A5903F6}"/>
                </a:ext>
              </a:extLst>
            </p:cNvPr>
            <p:cNvSpPr/>
            <p:nvPr/>
          </p:nvSpPr>
          <p:spPr>
            <a:xfrm>
              <a:off x="3359894" y="1877111"/>
              <a:ext cx="336649" cy="290215"/>
            </a:xfrm>
            <a:custGeom>
              <a:avLst/>
              <a:gdLst/>
              <a:ahLst/>
              <a:cxnLst/>
              <a:rect l="l" t="t" r="r" b="b"/>
              <a:pathLst>
                <a:path w="336649" h="290215">
                  <a:moveTo>
                    <a:pt x="22101" y="0"/>
                  </a:moveTo>
                  <a:lnTo>
                    <a:pt x="60499" y="0"/>
                  </a:lnTo>
                  <a:cubicBezTo>
                    <a:pt x="67345" y="0"/>
                    <a:pt x="73224" y="558"/>
                    <a:pt x="78135" y="1674"/>
                  </a:cubicBezTo>
                  <a:cubicBezTo>
                    <a:pt x="83046" y="2790"/>
                    <a:pt x="87288" y="4651"/>
                    <a:pt x="90860" y="7255"/>
                  </a:cubicBezTo>
                  <a:cubicBezTo>
                    <a:pt x="94432" y="9860"/>
                    <a:pt x="97408" y="13283"/>
                    <a:pt x="99790" y="17524"/>
                  </a:cubicBezTo>
                  <a:cubicBezTo>
                    <a:pt x="102171" y="21766"/>
                    <a:pt x="104254" y="27012"/>
                    <a:pt x="106040" y="33263"/>
                  </a:cubicBezTo>
                  <a:lnTo>
                    <a:pt x="168548" y="205382"/>
                  </a:lnTo>
                  <a:lnTo>
                    <a:pt x="169441" y="205382"/>
                  </a:lnTo>
                  <a:lnTo>
                    <a:pt x="234181" y="33709"/>
                  </a:lnTo>
                  <a:cubicBezTo>
                    <a:pt x="236116" y="27458"/>
                    <a:pt x="238237" y="22175"/>
                    <a:pt x="240544" y="17859"/>
                  </a:cubicBezTo>
                  <a:cubicBezTo>
                    <a:pt x="242851" y="13543"/>
                    <a:pt x="245530" y="10046"/>
                    <a:pt x="248580" y="7367"/>
                  </a:cubicBezTo>
                  <a:cubicBezTo>
                    <a:pt x="251631" y="4688"/>
                    <a:pt x="255241" y="2790"/>
                    <a:pt x="259408" y="1674"/>
                  </a:cubicBezTo>
                  <a:cubicBezTo>
                    <a:pt x="263575" y="558"/>
                    <a:pt x="268412" y="0"/>
                    <a:pt x="273918" y="0"/>
                  </a:cubicBezTo>
                  <a:lnTo>
                    <a:pt x="313432" y="0"/>
                  </a:lnTo>
                  <a:cubicBezTo>
                    <a:pt x="317451" y="0"/>
                    <a:pt x="320911" y="521"/>
                    <a:pt x="323813" y="1562"/>
                  </a:cubicBezTo>
                  <a:cubicBezTo>
                    <a:pt x="326715" y="2604"/>
                    <a:pt x="329096" y="4130"/>
                    <a:pt x="330957" y="6139"/>
                  </a:cubicBezTo>
                  <a:cubicBezTo>
                    <a:pt x="332817" y="8148"/>
                    <a:pt x="334231" y="10604"/>
                    <a:pt x="335198" y="13506"/>
                  </a:cubicBezTo>
                  <a:cubicBezTo>
                    <a:pt x="336166" y="16408"/>
                    <a:pt x="336649" y="19719"/>
                    <a:pt x="336649" y="23440"/>
                  </a:cubicBezTo>
                  <a:lnTo>
                    <a:pt x="336649" y="280838"/>
                  </a:lnTo>
                  <a:cubicBezTo>
                    <a:pt x="336649" y="282327"/>
                    <a:pt x="336240" y="283666"/>
                    <a:pt x="335422" y="284857"/>
                  </a:cubicBezTo>
                  <a:cubicBezTo>
                    <a:pt x="334603" y="286047"/>
                    <a:pt x="333115" y="287015"/>
                    <a:pt x="330957" y="287759"/>
                  </a:cubicBezTo>
                  <a:cubicBezTo>
                    <a:pt x="328799" y="288503"/>
                    <a:pt x="325934" y="289098"/>
                    <a:pt x="322362" y="289545"/>
                  </a:cubicBezTo>
                  <a:cubicBezTo>
                    <a:pt x="318790" y="289991"/>
                    <a:pt x="314251" y="290215"/>
                    <a:pt x="308744" y="290215"/>
                  </a:cubicBezTo>
                  <a:cubicBezTo>
                    <a:pt x="303386" y="290215"/>
                    <a:pt x="298922" y="289991"/>
                    <a:pt x="295350" y="289545"/>
                  </a:cubicBezTo>
                  <a:cubicBezTo>
                    <a:pt x="291778" y="289098"/>
                    <a:pt x="288950" y="288503"/>
                    <a:pt x="286866" y="287759"/>
                  </a:cubicBezTo>
                  <a:cubicBezTo>
                    <a:pt x="284783" y="287015"/>
                    <a:pt x="283295" y="286047"/>
                    <a:pt x="282402" y="284857"/>
                  </a:cubicBezTo>
                  <a:cubicBezTo>
                    <a:pt x="281509" y="283666"/>
                    <a:pt x="281062" y="282327"/>
                    <a:pt x="281062" y="280838"/>
                  </a:cubicBezTo>
                  <a:lnTo>
                    <a:pt x="281062" y="45764"/>
                  </a:lnTo>
                  <a:lnTo>
                    <a:pt x="280616" y="45764"/>
                  </a:lnTo>
                  <a:lnTo>
                    <a:pt x="196900" y="280615"/>
                  </a:lnTo>
                  <a:cubicBezTo>
                    <a:pt x="196305" y="282550"/>
                    <a:pt x="195337" y="284150"/>
                    <a:pt x="193998" y="285415"/>
                  </a:cubicBezTo>
                  <a:cubicBezTo>
                    <a:pt x="192658" y="286680"/>
                    <a:pt x="190835" y="287685"/>
                    <a:pt x="188528" y="288429"/>
                  </a:cubicBezTo>
                  <a:cubicBezTo>
                    <a:pt x="186222" y="289173"/>
                    <a:pt x="183282" y="289656"/>
                    <a:pt x="179710" y="289880"/>
                  </a:cubicBezTo>
                  <a:cubicBezTo>
                    <a:pt x="176138" y="290103"/>
                    <a:pt x="171822" y="290215"/>
                    <a:pt x="166762" y="290215"/>
                  </a:cubicBezTo>
                  <a:cubicBezTo>
                    <a:pt x="161702" y="290215"/>
                    <a:pt x="157386" y="290029"/>
                    <a:pt x="153814" y="289656"/>
                  </a:cubicBezTo>
                  <a:cubicBezTo>
                    <a:pt x="150242" y="289284"/>
                    <a:pt x="147303" y="288689"/>
                    <a:pt x="144996" y="287871"/>
                  </a:cubicBezTo>
                  <a:cubicBezTo>
                    <a:pt x="142689" y="287052"/>
                    <a:pt x="140866" y="286047"/>
                    <a:pt x="139527" y="284857"/>
                  </a:cubicBezTo>
                  <a:cubicBezTo>
                    <a:pt x="138187" y="283666"/>
                    <a:pt x="137294" y="282252"/>
                    <a:pt x="136848" y="280615"/>
                  </a:cubicBezTo>
                  <a:lnTo>
                    <a:pt x="56034" y="45764"/>
                  </a:lnTo>
                  <a:lnTo>
                    <a:pt x="55588" y="45764"/>
                  </a:lnTo>
                  <a:lnTo>
                    <a:pt x="55588" y="280838"/>
                  </a:lnTo>
                  <a:cubicBezTo>
                    <a:pt x="55588" y="282327"/>
                    <a:pt x="55178" y="283666"/>
                    <a:pt x="54360" y="284857"/>
                  </a:cubicBezTo>
                  <a:cubicBezTo>
                    <a:pt x="53541" y="286047"/>
                    <a:pt x="52016" y="287015"/>
                    <a:pt x="49783" y="287759"/>
                  </a:cubicBezTo>
                  <a:cubicBezTo>
                    <a:pt x="47551" y="288503"/>
                    <a:pt x="44686" y="289098"/>
                    <a:pt x="41188" y="289545"/>
                  </a:cubicBezTo>
                  <a:cubicBezTo>
                    <a:pt x="37691" y="289991"/>
                    <a:pt x="33189" y="290215"/>
                    <a:pt x="27682" y="290215"/>
                  </a:cubicBezTo>
                  <a:cubicBezTo>
                    <a:pt x="22325" y="290215"/>
                    <a:pt x="17860" y="289991"/>
                    <a:pt x="14288" y="289545"/>
                  </a:cubicBezTo>
                  <a:cubicBezTo>
                    <a:pt x="10716" y="289098"/>
                    <a:pt x="7851" y="288503"/>
                    <a:pt x="5693" y="287759"/>
                  </a:cubicBezTo>
                  <a:cubicBezTo>
                    <a:pt x="3535" y="287015"/>
                    <a:pt x="2047" y="286047"/>
                    <a:pt x="1228" y="284857"/>
                  </a:cubicBezTo>
                  <a:cubicBezTo>
                    <a:pt x="410" y="283666"/>
                    <a:pt x="0" y="282327"/>
                    <a:pt x="0" y="280838"/>
                  </a:cubicBezTo>
                  <a:lnTo>
                    <a:pt x="0" y="23440"/>
                  </a:lnTo>
                  <a:cubicBezTo>
                    <a:pt x="0" y="15850"/>
                    <a:pt x="2009" y="10046"/>
                    <a:pt x="6028" y="6027"/>
                  </a:cubicBezTo>
                  <a:cubicBezTo>
                    <a:pt x="10046" y="2009"/>
                    <a:pt x="15404" y="0"/>
                    <a:pt x="22101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63497EB-D3CC-47FE-8720-581171F595C9}"/>
              </a:ext>
            </a:extLst>
          </p:cNvPr>
          <p:cNvGrpSpPr/>
          <p:nvPr/>
        </p:nvGrpSpPr>
        <p:grpSpPr>
          <a:xfrm rot="588861">
            <a:off x="10833201" y="3855620"/>
            <a:ext cx="887735" cy="291555"/>
            <a:chOff x="3359894" y="1875771"/>
            <a:chExt cx="887735" cy="291555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28989A5-2E2C-4674-B56C-2E1C6A4323C2}"/>
                </a:ext>
              </a:extLst>
            </p:cNvPr>
            <p:cNvSpPr/>
            <p:nvPr/>
          </p:nvSpPr>
          <p:spPr>
            <a:xfrm>
              <a:off x="3734116" y="1875771"/>
              <a:ext cx="265957" cy="291555"/>
            </a:xfrm>
            <a:custGeom>
              <a:avLst/>
              <a:gdLst/>
              <a:ahLst/>
              <a:cxnLst/>
              <a:rect l="l" t="t" r="r" b="b"/>
              <a:pathLst>
                <a:path w="265957" h="291555">
                  <a:moveTo>
                    <a:pt x="130529" y="0"/>
                  </a:moveTo>
                  <a:cubicBezTo>
                    <a:pt x="139310" y="0"/>
                    <a:pt x="146305" y="112"/>
                    <a:pt x="151514" y="335"/>
                  </a:cubicBezTo>
                  <a:cubicBezTo>
                    <a:pt x="156723" y="558"/>
                    <a:pt x="160778" y="1079"/>
                    <a:pt x="163680" y="1898"/>
                  </a:cubicBezTo>
                  <a:cubicBezTo>
                    <a:pt x="166582" y="2716"/>
                    <a:pt x="168666" y="3944"/>
                    <a:pt x="169931" y="5581"/>
                  </a:cubicBezTo>
                  <a:cubicBezTo>
                    <a:pt x="171196" y="7218"/>
                    <a:pt x="172275" y="9451"/>
                    <a:pt x="173168" y="12279"/>
                  </a:cubicBezTo>
                  <a:lnTo>
                    <a:pt x="262465" y="268337"/>
                  </a:lnTo>
                  <a:cubicBezTo>
                    <a:pt x="264251" y="273695"/>
                    <a:pt x="265367" y="277937"/>
                    <a:pt x="265814" y="281062"/>
                  </a:cubicBezTo>
                  <a:cubicBezTo>
                    <a:pt x="266260" y="284188"/>
                    <a:pt x="265665" y="286532"/>
                    <a:pt x="264028" y="288094"/>
                  </a:cubicBezTo>
                  <a:cubicBezTo>
                    <a:pt x="262391" y="289657"/>
                    <a:pt x="259488" y="290624"/>
                    <a:pt x="255321" y="290996"/>
                  </a:cubicBezTo>
                  <a:cubicBezTo>
                    <a:pt x="251154" y="291369"/>
                    <a:pt x="245424" y="291555"/>
                    <a:pt x="238132" y="291555"/>
                  </a:cubicBezTo>
                  <a:cubicBezTo>
                    <a:pt x="230541" y="291555"/>
                    <a:pt x="224625" y="291443"/>
                    <a:pt x="220384" y="291220"/>
                  </a:cubicBezTo>
                  <a:cubicBezTo>
                    <a:pt x="216142" y="290996"/>
                    <a:pt x="212905" y="290550"/>
                    <a:pt x="210673" y="289880"/>
                  </a:cubicBezTo>
                  <a:cubicBezTo>
                    <a:pt x="208440" y="289211"/>
                    <a:pt x="206878" y="288280"/>
                    <a:pt x="205985" y="287090"/>
                  </a:cubicBezTo>
                  <a:cubicBezTo>
                    <a:pt x="205092" y="285899"/>
                    <a:pt x="204348" y="284336"/>
                    <a:pt x="203752" y="282402"/>
                  </a:cubicBezTo>
                  <a:lnTo>
                    <a:pt x="184330" y="224359"/>
                  </a:lnTo>
                  <a:lnTo>
                    <a:pt x="75835" y="224359"/>
                  </a:lnTo>
                  <a:lnTo>
                    <a:pt x="57529" y="280839"/>
                  </a:lnTo>
                  <a:cubicBezTo>
                    <a:pt x="56933" y="282923"/>
                    <a:pt x="56152" y="284671"/>
                    <a:pt x="55185" y="286085"/>
                  </a:cubicBezTo>
                  <a:cubicBezTo>
                    <a:pt x="54217" y="287499"/>
                    <a:pt x="52655" y="288615"/>
                    <a:pt x="50497" y="289434"/>
                  </a:cubicBezTo>
                  <a:cubicBezTo>
                    <a:pt x="48339" y="290252"/>
                    <a:pt x="45288" y="290810"/>
                    <a:pt x="41344" y="291108"/>
                  </a:cubicBezTo>
                  <a:cubicBezTo>
                    <a:pt x="37400" y="291406"/>
                    <a:pt x="32228" y="291555"/>
                    <a:pt x="25828" y="291555"/>
                  </a:cubicBezTo>
                  <a:cubicBezTo>
                    <a:pt x="18982" y="291555"/>
                    <a:pt x="13624" y="291331"/>
                    <a:pt x="9755" y="290885"/>
                  </a:cubicBezTo>
                  <a:cubicBezTo>
                    <a:pt x="5885" y="290438"/>
                    <a:pt x="3206" y="289359"/>
                    <a:pt x="1718" y="287648"/>
                  </a:cubicBezTo>
                  <a:cubicBezTo>
                    <a:pt x="230" y="285936"/>
                    <a:pt x="-291" y="283518"/>
                    <a:pt x="155" y="280392"/>
                  </a:cubicBezTo>
                  <a:cubicBezTo>
                    <a:pt x="602" y="277267"/>
                    <a:pt x="1718" y="273100"/>
                    <a:pt x="3504" y="267891"/>
                  </a:cubicBezTo>
                  <a:lnTo>
                    <a:pt x="92578" y="11609"/>
                  </a:lnTo>
                  <a:cubicBezTo>
                    <a:pt x="93471" y="9079"/>
                    <a:pt x="94512" y="7032"/>
                    <a:pt x="95703" y="5470"/>
                  </a:cubicBezTo>
                  <a:cubicBezTo>
                    <a:pt x="96894" y="3907"/>
                    <a:pt x="98791" y="2716"/>
                    <a:pt x="101396" y="1898"/>
                  </a:cubicBezTo>
                  <a:cubicBezTo>
                    <a:pt x="104000" y="1079"/>
                    <a:pt x="107609" y="558"/>
                    <a:pt x="112223" y="335"/>
                  </a:cubicBezTo>
                  <a:cubicBezTo>
                    <a:pt x="116837" y="112"/>
                    <a:pt x="122939" y="0"/>
                    <a:pt x="130529" y="0"/>
                  </a:cubicBezTo>
                  <a:close/>
                  <a:moveTo>
                    <a:pt x="129636" y="56480"/>
                  </a:moveTo>
                  <a:lnTo>
                    <a:pt x="88783" y="179264"/>
                  </a:lnTo>
                  <a:lnTo>
                    <a:pt x="170712" y="179264"/>
                  </a:lnTo>
                  <a:lnTo>
                    <a:pt x="129859" y="56480"/>
                  </a:lnTo>
                  <a:lnTo>
                    <a:pt x="129636" y="5648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12097FB-CB76-4203-8C2A-45EA32140C2B}"/>
                </a:ext>
              </a:extLst>
            </p:cNvPr>
            <p:cNvSpPr/>
            <p:nvPr/>
          </p:nvSpPr>
          <p:spPr>
            <a:xfrm>
              <a:off x="4012895" y="1875771"/>
              <a:ext cx="234734" cy="291555"/>
            </a:xfrm>
            <a:custGeom>
              <a:avLst/>
              <a:gdLst/>
              <a:ahLst/>
              <a:cxnLst/>
              <a:rect l="l" t="t" r="r" b="b"/>
              <a:pathLst>
                <a:path w="234734" h="291555">
                  <a:moveTo>
                    <a:pt x="35775" y="0"/>
                  </a:moveTo>
                  <a:cubicBezTo>
                    <a:pt x="42770" y="0"/>
                    <a:pt x="48314" y="149"/>
                    <a:pt x="52406" y="447"/>
                  </a:cubicBezTo>
                  <a:cubicBezTo>
                    <a:pt x="56499" y="744"/>
                    <a:pt x="59736" y="1228"/>
                    <a:pt x="62117" y="1898"/>
                  </a:cubicBezTo>
                  <a:cubicBezTo>
                    <a:pt x="64499" y="2568"/>
                    <a:pt x="66173" y="3498"/>
                    <a:pt x="67140" y="4688"/>
                  </a:cubicBezTo>
                  <a:cubicBezTo>
                    <a:pt x="68108" y="5879"/>
                    <a:pt x="69038" y="7367"/>
                    <a:pt x="69931" y="9153"/>
                  </a:cubicBezTo>
                  <a:lnTo>
                    <a:pt x="120607" y="104701"/>
                  </a:lnTo>
                  <a:lnTo>
                    <a:pt x="169943" y="9153"/>
                  </a:lnTo>
                  <a:cubicBezTo>
                    <a:pt x="170836" y="7367"/>
                    <a:pt x="171767" y="5879"/>
                    <a:pt x="172734" y="4688"/>
                  </a:cubicBezTo>
                  <a:cubicBezTo>
                    <a:pt x="173701" y="3498"/>
                    <a:pt x="175264" y="2568"/>
                    <a:pt x="177422" y="1898"/>
                  </a:cubicBezTo>
                  <a:cubicBezTo>
                    <a:pt x="179580" y="1228"/>
                    <a:pt x="182557" y="744"/>
                    <a:pt x="186352" y="447"/>
                  </a:cubicBezTo>
                  <a:cubicBezTo>
                    <a:pt x="190147" y="149"/>
                    <a:pt x="195393" y="0"/>
                    <a:pt x="202090" y="0"/>
                  </a:cubicBezTo>
                  <a:cubicBezTo>
                    <a:pt x="209532" y="0"/>
                    <a:pt x="215410" y="186"/>
                    <a:pt x="219726" y="558"/>
                  </a:cubicBezTo>
                  <a:cubicBezTo>
                    <a:pt x="224042" y="930"/>
                    <a:pt x="227019" y="1935"/>
                    <a:pt x="228656" y="3572"/>
                  </a:cubicBezTo>
                  <a:cubicBezTo>
                    <a:pt x="230293" y="5209"/>
                    <a:pt x="230703" y="7590"/>
                    <a:pt x="229884" y="10716"/>
                  </a:cubicBezTo>
                  <a:cubicBezTo>
                    <a:pt x="229065" y="13841"/>
                    <a:pt x="227391" y="18083"/>
                    <a:pt x="224861" y="23441"/>
                  </a:cubicBezTo>
                  <a:lnTo>
                    <a:pt x="160567" y="141313"/>
                  </a:lnTo>
                  <a:lnTo>
                    <a:pt x="229103" y="268114"/>
                  </a:lnTo>
                  <a:cubicBezTo>
                    <a:pt x="231782" y="273323"/>
                    <a:pt x="233530" y="277490"/>
                    <a:pt x="234349" y="280616"/>
                  </a:cubicBezTo>
                  <a:cubicBezTo>
                    <a:pt x="235167" y="283741"/>
                    <a:pt x="234684" y="286122"/>
                    <a:pt x="232898" y="287759"/>
                  </a:cubicBezTo>
                  <a:cubicBezTo>
                    <a:pt x="231112" y="289397"/>
                    <a:pt x="227875" y="290438"/>
                    <a:pt x="223187" y="290885"/>
                  </a:cubicBezTo>
                  <a:cubicBezTo>
                    <a:pt x="218499" y="291331"/>
                    <a:pt x="211987" y="291555"/>
                    <a:pt x="203653" y="291555"/>
                  </a:cubicBezTo>
                  <a:cubicBezTo>
                    <a:pt x="196658" y="291555"/>
                    <a:pt x="191151" y="291406"/>
                    <a:pt x="187133" y="291108"/>
                  </a:cubicBezTo>
                  <a:cubicBezTo>
                    <a:pt x="183115" y="290810"/>
                    <a:pt x="179952" y="290327"/>
                    <a:pt x="177645" y="289657"/>
                  </a:cubicBezTo>
                  <a:cubicBezTo>
                    <a:pt x="175338" y="288987"/>
                    <a:pt x="173664" y="288057"/>
                    <a:pt x="172622" y="286867"/>
                  </a:cubicBezTo>
                  <a:cubicBezTo>
                    <a:pt x="171581" y="285676"/>
                    <a:pt x="170688" y="284188"/>
                    <a:pt x="169943" y="282402"/>
                  </a:cubicBezTo>
                  <a:lnTo>
                    <a:pt x="115696" y="178147"/>
                  </a:lnTo>
                  <a:lnTo>
                    <a:pt x="61671" y="282402"/>
                  </a:lnTo>
                  <a:cubicBezTo>
                    <a:pt x="60778" y="284188"/>
                    <a:pt x="59811" y="285676"/>
                    <a:pt x="58769" y="286867"/>
                  </a:cubicBezTo>
                  <a:cubicBezTo>
                    <a:pt x="57727" y="288057"/>
                    <a:pt x="56053" y="288987"/>
                    <a:pt x="53746" y="289657"/>
                  </a:cubicBezTo>
                  <a:cubicBezTo>
                    <a:pt x="51439" y="290327"/>
                    <a:pt x="48239" y="290810"/>
                    <a:pt x="44146" y="291108"/>
                  </a:cubicBezTo>
                  <a:cubicBezTo>
                    <a:pt x="40054" y="291406"/>
                    <a:pt x="34659" y="291555"/>
                    <a:pt x="27961" y="291555"/>
                  </a:cubicBezTo>
                  <a:cubicBezTo>
                    <a:pt x="20222" y="291555"/>
                    <a:pt x="14232" y="291331"/>
                    <a:pt x="9990" y="290885"/>
                  </a:cubicBezTo>
                  <a:cubicBezTo>
                    <a:pt x="5749" y="290438"/>
                    <a:pt x="2884" y="289397"/>
                    <a:pt x="1396" y="287759"/>
                  </a:cubicBezTo>
                  <a:cubicBezTo>
                    <a:pt x="-93" y="286122"/>
                    <a:pt x="-390" y="283741"/>
                    <a:pt x="503" y="280616"/>
                  </a:cubicBezTo>
                  <a:cubicBezTo>
                    <a:pt x="1396" y="277490"/>
                    <a:pt x="3256" y="273323"/>
                    <a:pt x="6084" y="268114"/>
                  </a:cubicBezTo>
                  <a:lnTo>
                    <a:pt x="75289" y="141982"/>
                  </a:lnTo>
                  <a:lnTo>
                    <a:pt x="10995" y="23441"/>
                  </a:lnTo>
                  <a:cubicBezTo>
                    <a:pt x="8316" y="18083"/>
                    <a:pt x="6493" y="13804"/>
                    <a:pt x="5526" y="10604"/>
                  </a:cubicBezTo>
                  <a:cubicBezTo>
                    <a:pt x="4558" y="7404"/>
                    <a:pt x="4930" y="5023"/>
                    <a:pt x="6642" y="3460"/>
                  </a:cubicBezTo>
                  <a:cubicBezTo>
                    <a:pt x="8353" y="1898"/>
                    <a:pt x="11516" y="930"/>
                    <a:pt x="16130" y="558"/>
                  </a:cubicBezTo>
                  <a:cubicBezTo>
                    <a:pt x="20743" y="186"/>
                    <a:pt x="27292" y="0"/>
                    <a:pt x="3577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474E483-ECD9-4F88-938F-C10C1F00FABD}"/>
                </a:ext>
              </a:extLst>
            </p:cNvPr>
            <p:cNvSpPr/>
            <p:nvPr/>
          </p:nvSpPr>
          <p:spPr>
            <a:xfrm>
              <a:off x="3359894" y="1877111"/>
              <a:ext cx="336649" cy="290215"/>
            </a:xfrm>
            <a:custGeom>
              <a:avLst/>
              <a:gdLst/>
              <a:ahLst/>
              <a:cxnLst/>
              <a:rect l="l" t="t" r="r" b="b"/>
              <a:pathLst>
                <a:path w="336649" h="290215">
                  <a:moveTo>
                    <a:pt x="22101" y="0"/>
                  </a:moveTo>
                  <a:lnTo>
                    <a:pt x="60499" y="0"/>
                  </a:lnTo>
                  <a:cubicBezTo>
                    <a:pt x="67345" y="0"/>
                    <a:pt x="73224" y="558"/>
                    <a:pt x="78135" y="1674"/>
                  </a:cubicBezTo>
                  <a:cubicBezTo>
                    <a:pt x="83046" y="2790"/>
                    <a:pt x="87288" y="4651"/>
                    <a:pt x="90860" y="7255"/>
                  </a:cubicBezTo>
                  <a:cubicBezTo>
                    <a:pt x="94432" y="9860"/>
                    <a:pt x="97408" y="13283"/>
                    <a:pt x="99790" y="17524"/>
                  </a:cubicBezTo>
                  <a:cubicBezTo>
                    <a:pt x="102171" y="21766"/>
                    <a:pt x="104254" y="27012"/>
                    <a:pt x="106040" y="33263"/>
                  </a:cubicBezTo>
                  <a:lnTo>
                    <a:pt x="168548" y="205382"/>
                  </a:lnTo>
                  <a:lnTo>
                    <a:pt x="169441" y="205382"/>
                  </a:lnTo>
                  <a:lnTo>
                    <a:pt x="234181" y="33709"/>
                  </a:lnTo>
                  <a:cubicBezTo>
                    <a:pt x="236116" y="27458"/>
                    <a:pt x="238237" y="22175"/>
                    <a:pt x="240544" y="17859"/>
                  </a:cubicBezTo>
                  <a:cubicBezTo>
                    <a:pt x="242851" y="13543"/>
                    <a:pt x="245530" y="10046"/>
                    <a:pt x="248580" y="7367"/>
                  </a:cubicBezTo>
                  <a:cubicBezTo>
                    <a:pt x="251631" y="4688"/>
                    <a:pt x="255241" y="2790"/>
                    <a:pt x="259408" y="1674"/>
                  </a:cubicBezTo>
                  <a:cubicBezTo>
                    <a:pt x="263575" y="558"/>
                    <a:pt x="268412" y="0"/>
                    <a:pt x="273918" y="0"/>
                  </a:cubicBezTo>
                  <a:lnTo>
                    <a:pt x="313432" y="0"/>
                  </a:lnTo>
                  <a:cubicBezTo>
                    <a:pt x="317451" y="0"/>
                    <a:pt x="320911" y="521"/>
                    <a:pt x="323813" y="1562"/>
                  </a:cubicBezTo>
                  <a:cubicBezTo>
                    <a:pt x="326715" y="2604"/>
                    <a:pt x="329096" y="4130"/>
                    <a:pt x="330957" y="6139"/>
                  </a:cubicBezTo>
                  <a:cubicBezTo>
                    <a:pt x="332817" y="8148"/>
                    <a:pt x="334231" y="10604"/>
                    <a:pt x="335198" y="13506"/>
                  </a:cubicBezTo>
                  <a:cubicBezTo>
                    <a:pt x="336166" y="16408"/>
                    <a:pt x="336649" y="19719"/>
                    <a:pt x="336649" y="23440"/>
                  </a:cubicBezTo>
                  <a:lnTo>
                    <a:pt x="336649" y="280838"/>
                  </a:lnTo>
                  <a:cubicBezTo>
                    <a:pt x="336649" y="282327"/>
                    <a:pt x="336240" y="283666"/>
                    <a:pt x="335422" y="284857"/>
                  </a:cubicBezTo>
                  <a:cubicBezTo>
                    <a:pt x="334603" y="286047"/>
                    <a:pt x="333115" y="287015"/>
                    <a:pt x="330957" y="287759"/>
                  </a:cubicBezTo>
                  <a:cubicBezTo>
                    <a:pt x="328799" y="288503"/>
                    <a:pt x="325934" y="289098"/>
                    <a:pt x="322362" y="289545"/>
                  </a:cubicBezTo>
                  <a:cubicBezTo>
                    <a:pt x="318790" y="289991"/>
                    <a:pt x="314251" y="290215"/>
                    <a:pt x="308744" y="290215"/>
                  </a:cubicBezTo>
                  <a:cubicBezTo>
                    <a:pt x="303386" y="290215"/>
                    <a:pt x="298922" y="289991"/>
                    <a:pt x="295350" y="289545"/>
                  </a:cubicBezTo>
                  <a:cubicBezTo>
                    <a:pt x="291778" y="289098"/>
                    <a:pt x="288950" y="288503"/>
                    <a:pt x="286866" y="287759"/>
                  </a:cubicBezTo>
                  <a:cubicBezTo>
                    <a:pt x="284783" y="287015"/>
                    <a:pt x="283295" y="286047"/>
                    <a:pt x="282402" y="284857"/>
                  </a:cubicBezTo>
                  <a:cubicBezTo>
                    <a:pt x="281509" y="283666"/>
                    <a:pt x="281062" y="282327"/>
                    <a:pt x="281062" y="280838"/>
                  </a:cubicBezTo>
                  <a:lnTo>
                    <a:pt x="281062" y="45764"/>
                  </a:lnTo>
                  <a:lnTo>
                    <a:pt x="280616" y="45764"/>
                  </a:lnTo>
                  <a:lnTo>
                    <a:pt x="196900" y="280615"/>
                  </a:lnTo>
                  <a:cubicBezTo>
                    <a:pt x="196305" y="282550"/>
                    <a:pt x="195337" y="284150"/>
                    <a:pt x="193998" y="285415"/>
                  </a:cubicBezTo>
                  <a:cubicBezTo>
                    <a:pt x="192658" y="286680"/>
                    <a:pt x="190835" y="287685"/>
                    <a:pt x="188528" y="288429"/>
                  </a:cubicBezTo>
                  <a:cubicBezTo>
                    <a:pt x="186222" y="289173"/>
                    <a:pt x="183282" y="289656"/>
                    <a:pt x="179710" y="289880"/>
                  </a:cubicBezTo>
                  <a:cubicBezTo>
                    <a:pt x="176138" y="290103"/>
                    <a:pt x="171822" y="290215"/>
                    <a:pt x="166762" y="290215"/>
                  </a:cubicBezTo>
                  <a:cubicBezTo>
                    <a:pt x="161702" y="290215"/>
                    <a:pt x="157386" y="290029"/>
                    <a:pt x="153814" y="289656"/>
                  </a:cubicBezTo>
                  <a:cubicBezTo>
                    <a:pt x="150242" y="289284"/>
                    <a:pt x="147303" y="288689"/>
                    <a:pt x="144996" y="287871"/>
                  </a:cubicBezTo>
                  <a:cubicBezTo>
                    <a:pt x="142689" y="287052"/>
                    <a:pt x="140866" y="286047"/>
                    <a:pt x="139527" y="284857"/>
                  </a:cubicBezTo>
                  <a:cubicBezTo>
                    <a:pt x="138187" y="283666"/>
                    <a:pt x="137294" y="282252"/>
                    <a:pt x="136848" y="280615"/>
                  </a:cubicBezTo>
                  <a:lnTo>
                    <a:pt x="56034" y="45764"/>
                  </a:lnTo>
                  <a:lnTo>
                    <a:pt x="55588" y="45764"/>
                  </a:lnTo>
                  <a:lnTo>
                    <a:pt x="55588" y="280838"/>
                  </a:lnTo>
                  <a:cubicBezTo>
                    <a:pt x="55588" y="282327"/>
                    <a:pt x="55178" y="283666"/>
                    <a:pt x="54360" y="284857"/>
                  </a:cubicBezTo>
                  <a:cubicBezTo>
                    <a:pt x="53541" y="286047"/>
                    <a:pt x="52016" y="287015"/>
                    <a:pt x="49783" y="287759"/>
                  </a:cubicBezTo>
                  <a:cubicBezTo>
                    <a:pt x="47551" y="288503"/>
                    <a:pt x="44686" y="289098"/>
                    <a:pt x="41188" y="289545"/>
                  </a:cubicBezTo>
                  <a:cubicBezTo>
                    <a:pt x="37691" y="289991"/>
                    <a:pt x="33189" y="290215"/>
                    <a:pt x="27682" y="290215"/>
                  </a:cubicBezTo>
                  <a:cubicBezTo>
                    <a:pt x="22325" y="290215"/>
                    <a:pt x="17860" y="289991"/>
                    <a:pt x="14288" y="289545"/>
                  </a:cubicBezTo>
                  <a:cubicBezTo>
                    <a:pt x="10716" y="289098"/>
                    <a:pt x="7851" y="288503"/>
                    <a:pt x="5693" y="287759"/>
                  </a:cubicBezTo>
                  <a:cubicBezTo>
                    <a:pt x="3535" y="287015"/>
                    <a:pt x="2047" y="286047"/>
                    <a:pt x="1228" y="284857"/>
                  </a:cubicBezTo>
                  <a:cubicBezTo>
                    <a:pt x="410" y="283666"/>
                    <a:pt x="0" y="282327"/>
                    <a:pt x="0" y="280838"/>
                  </a:cubicBezTo>
                  <a:lnTo>
                    <a:pt x="0" y="23440"/>
                  </a:lnTo>
                  <a:cubicBezTo>
                    <a:pt x="0" y="15850"/>
                    <a:pt x="2009" y="10046"/>
                    <a:pt x="6028" y="6027"/>
                  </a:cubicBezTo>
                  <a:cubicBezTo>
                    <a:pt x="10046" y="2009"/>
                    <a:pt x="15404" y="0"/>
                    <a:pt x="22101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4BC257B-B90D-40A3-ACA2-A0090D78F8AE}"/>
              </a:ext>
            </a:extLst>
          </p:cNvPr>
          <p:cNvGrpSpPr/>
          <p:nvPr/>
        </p:nvGrpSpPr>
        <p:grpSpPr>
          <a:xfrm rot="21088841">
            <a:off x="782896" y="6092072"/>
            <a:ext cx="762074" cy="291555"/>
            <a:chOff x="3359894" y="4152627"/>
            <a:chExt cx="762074" cy="291555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31E6AF5-3D90-4F20-ACB4-D22578F08F0A}"/>
                </a:ext>
              </a:extLst>
            </p:cNvPr>
            <p:cNvSpPr/>
            <p:nvPr/>
          </p:nvSpPr>
          <p:spPr>
            <a:xfrm>
              <a:off x="3759943" y="4152627"/>
              <a:ext cx="58936" cy="291555"/>
            </a:xfrm>
            <a:custGeom>
              <a:avLst/>
              <a:gdLst/>
              <a:ahLst/>
              <a:cxnLst/>
              <a:rect l="l" t="t" r="r" b="b"/>
              <a:pathLst>
                <a:path w="58936" h="291555">
                  <a:moveTo>
                    <a:pt x="29468" y="0"/>
                  </a:moveTo>
                  <a:cubicBezTo>
                    <a:pt x="35273" y="0"/>
                    <a:pt x="40035" y="224"/>
                    <a:pt x="43756" y="670"/>
                  </a:cubicBezTo>
                  <a:cubicBezTo>
                    <a:pt x="47476" y="1116"/>
                    <a:pt x="50453" y="1712"/>
                    <a:pt x="52685" y="2456"/>
                  </a:cubicBezTo>
                  <a:cubicBezTo>
                    <a:pt x="54918" y="3200"/>
                    <a:pt x="56518" y="4167"/>
                    <a:pt x="57485" y="5358"/>
                  </a:cubicBezTo>
                  <a:cubicBezTo>
                    <a:pt x="58453" y="6549"/>
                    <a:pt x="58936" y="7888"/>
                    <a:pt x="58936" y="9376"/>
                  </a:cubicBezTo>
                  <a:lnTo>
                    <a:pt x="58936" y="282179"/>
                  </a:lnTo>
                  <a:cubicBezTo>
                    <a:pt x="58936" y="283667"/>
                    <a:pt x="58453" y="285006"/>
                    <a:pt x="57485" y="286197"/>
                  </a:cubicBezTo>
                  <a:cubicBezTo>
                    <a:pt x="56518" y="287387"/>
                    <a:pt x="54918" y="288355"/>
                    <a:pt x="52685" y="289099"/>
                  </a:cubicBezTo>
                  <a:cubicBezTo>
                    <a:pt x="50453" y="289843"/>
                    <a:pt x="47476" y="290438"/>
                    <a:pt x="43756" y="290885"/>
                  </a:cubicBezTo>
                  <a:cubicBezTo>
                    <a:pt x="40035" y="291331"/>
                    <a:pt x="35273" y="291555"/>
                    <a:pt x="29468" y="291555"/>
                  </a:cubicBezTo>
                  <a:cubicBezTo>
                    <a:pt x="23813" y="291555"/>
                    <a:pt x="19087" y="291331"/>
                    <a:pt x="15292" y="290885"/>
                  </a:cubicBezTo>
                  <a:cubicBezTo>
                    <a:pt x="11497" y="290438"/>
                    <a:pt x="8483" y="289843"/>
                    <a:pt x="6251" y="289099"/>
                  </a:cubicBezTo>
                  <a:cubicBezTo>
                    <a:pt x="4019" y="288355"/>
                    <a:pt x="2419" y="287387"/>
                    <a:pt x="1451" y="286197"/>
                  </a:cubicBezTo>
                  <a:cubicBezTo>
                    <a:pt x="484" y="285006"/>
                    <a:pt x="0" y="283667"/>
                    <a:pt x="0" y="282179"/>
                  </a:cubicBezTo>
                  <a:lnTo>
                    <a:pt x="0" y="9376"/>
                  </a:lnTo>
                  <a:cubicBezTo>
                    <a:pt x="0" y="7888"/>
                    <a:pt x="484" y="6549"/>
                    <a:pt x="1451" y="5358"/>
                  </a:cubicBezTo>
                  <a:cubicBezTo>
                    <a:pt x="2419" y="4167"/>
                    <a:pt x="4056" y="3200"/>
                    <a:pt x="6363" y="2456"/>
                  </a:cubicBezTo>
                  <a:cubicBezTo>
                    <a:pt x="8670" y="1712"/>
                    <a:pt x="11683" y="1116"/>
                    <a:pt x="15404" y="670"/>
                  </a:cubicBezTo>
                  <a:cubicBezTo>
                    <a:pt x="19125" y="224"/>
                    <a:pt x="23813" y="0"/>
                    <a:pt x="29468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D919E8F-3258-4B22-9092-73B147E66FDB}"/>
                </a:ext>
              </a:extLst>
            </p:cNvPr>
            <p:cNvSpPr/>
            <p:nvPr/>
          </p:nvSpPr>
          <p:spPr>
            <a:xfrm>
              <a:off x="3883768" y="4153073"/>
              <a:ext cx="238200" cy="291108"/>
            </a:xfrm>
            <a:custGeom>
              <a:avLst/>
              <a:gdLst/>
              <a:ahLst/>
              <a:cxnLst/>
              <a:rect l="l" t="t" r="r" b="b"/>
              <a:pathLst>
                <a:path w="238200" h="291108">
                  <a:moveTo>
                    <a:pt x="212527" y="0"/>
                  </a:moveTo>
                  <a:cubicBezTo>
                    <a:pt x="217587" y="0"/>
                    <a:pt x="221829" y="186"/>
                    <a:pt x="225252" y="558"/>
                  </a:cubicBezTo>
                  <a:cubicBezTo>
                    <a:pt x="228675" y="930"/>
                    <a:pt x="231316" y="1562"/>
                    <a:pt x="233177" y="2455"/>
                  </a:cubicBezTo>
                  <a:cubicBezTo>
                    <a:pt x="235037" y="3348"/>
                    <a:pt x="236339" y="4390"/>
                    <a:pt x="237083" y="5581"/>
                  </a:cubicBezTo>
                  <a:cubicBezTo>
                    <a:pt x="237828" y="6771"/>
                    <a:pt x="238200" y="8111"/>
                    <a:pt x="238200" y="9599"/>
                  </a:cubicBezTo>
                  <a:lnTo>
                    <a:pt x="238200" y="269230"/>
                  </a:lnTo>
                  <a:cubicBezTo>
                    <a:pt x="238200" y="272653"/>
                    <a:pt x="237604" y="275704"/>
                    <a:pt x="236414" y="278383"/>
                  </a:cubicBezTo>
                  <a:cubicBezTo>
                    <a:pt x="235223" y="281062"/>
                    <a:pt x="233623" y="283294"/>
                    <a:pt x="231614" y="285080"/>
                  </a:cubicBezTo>
                  <a:cubicBezTo>
                    <a:pt x="229605" y="286866"/>
                    <a:pt x="227224" y="288168"/>
                    <a:pt x="224470" y="288987"/>
                  </a:cubicBezTo>
                  <a:cubicBezTo>
                    <a:pt x="221717" y="289805"/>
                    <a:pt x="218926" y="290215"/>
                    <a:pt x="216099" y="290215"/>
                  </a:cubicBezTo>
                  <a:lnTo>
                    <a:pt x="191096" y="290215"/>
                  </a:lnTo>
                  <a:cubicBezTo>
                    <a:pt x="185887" y="290215"/>
                    <a:pt x="181385" y="289694"/>
                    <a:pt x="177589" y="288652"/>
                  </a:cubicBezTo>
                  <a:cubicBezTo>
                    <a:pt x="173794" y="287610"/>
                    <a:pt x="170297" y="285713"/>
                    <a:pt x="167097" y="282959"/>
                  </a:cubicBezTo>
                  <a:cubicBezTo>
                    <a:pt x="163897" y="280206"/>
                    <a:pt x="160809" y="276485"/>
                    <a:pt x="157833" y="271797"/>
                  </a:cubicBezTo>
                  <a:cubicBezTo>
                    <a:pt x="154856" y="267109"/>
                    <a:pt x="151507" y="261044"/>
                    <a:pt x="147787" y="253603"/>
                  </a:cubicBezTo>
                  <a:lnTo>
                    <a:pt x="75903" y="118541"/>
                  </a:lnTo>
                  <a:cubicBezTo>
                    <a:pt x="71735" y="110505"/>
                    <a:pt x="67494" y="101836"/>
                    <a:pt x="63178" y="92534"/>
                  </a:cubicBezTo>
                  <a:cubicBezTo>
                    <a:pt x="58862" y="83232"/>
                    <a:pt x="54992" y="74191"/>
                    <a:pt x="51569" y="65410"/>
                  </a:cubicBezTo>
                  <a:lnTo>
                    <a:pt x="51123" y="65410"/>
                  </a:lnTo>
                  <a:cubicBezTo>
                    <a:pt x="51718" y="76125"/>
                    <a:pt x="52165" y="86804"/>
                    <a:pt x="52462" y="97445"/>
                  </a:cubicBezTo>
                  <a:cubicBezTo>
                    <a:pt x="52760" y="108086"/>
                    <a:pt x="52909" y="119062"/>
                    <a:pt x="52909" y="130373"/>
                  </a:cubicBezTo>
                  <a:lnTo>
                    <a:pt x="52909" y="281508"/>
                  </a:lnTo>
                  <a:cubicBezTo>
                    <a:pt x="52909" y="282997"/>
                    <a:pt x="52499" y="284336"/>
                    <a:pt x="51681" y="285527"/>
                  </a:cubicBezTo>
                  <a:cubicBezTo>
                    <a:pt x="50862" y="286717"/>
                    <a:pt x="49448" y="287722"/>
                    <a:pt x="47439" y="288540"/>
                  </a:cubicBezTo>
                  <a:cubicBezTo>
                    <a:pt x="45430" y="289359"/>
                    <a:pt x="42714" y="289991"/>
                    <a:pt x="39291" y="290438"/>
                  </a:cubicBezTo>
                  <a:cubicBezTo>
                    <a:pt x="35868" y="290884"/>
                    <a:pt x="31477" y="291108"/>
                    <a:pt x="26120" y="291108"/>
                  </a:cubicBezTo>
                  <a:cubicBezTo>
                    <a:pt x="20911" y="291108"/>
                    <a:pt x="16595" y="290884"/>
                    <a:pt x="13172" y="290438"/>
                  </a:cubicBezTo>
                  <a:cubicBezTo>
                    <a:pt x="9749" y="289991"/>
                    <a:pt x="7070" y="289359"/>
                    <a:pt x="5135" y="288540"/>
                  </a:cubicBezTo>
                  <a:cubicBezTo>
                    <a:pt x="3200" y="287722"/>
                    <a:pt x="1861" y="286717"/>
                    <a:pt x="1117" y="285527"/>
                  </a:cubicBezTo>
                  <a:cubicBezTo>
                    <a:pt x="372" y="284336"/>
                    <a:pt x="0" y="282997"/>
                    <a:pt x="0" y="281508"/>
                  </a:cubicBezTo>
                  <a:lnTo>
                    <a:pt x="0" y="21878"/>
                  </a:lnTo>
                  <a:cubicBezTo>
                    <a:pt x="0" y="14883"/>
                    <a:pt x="2047" y="9636"/>
                    <a:pt x="6139" y="6139"/>
                  </a:cubicBezTo>
                  <a:cubicBezTo>
                    <a:pt x="10232" y="2641"/>
                    <a:pt x="15255" y="893"/>
                    <a:pt x="21208" y="893"/>
                  </a:cubicBezTo>
                  <a:lnTo>
                    <a:pt x="52685" y="893"/>
                  </a:lnTo>
                  <a:cubicBezTo>
                    <a:pt x="58341" y="893"/>
                    <a:pt x="63103" y="1376"/>
                    <a:pt x="66973" y="2344"/>
                  </a:cubicBezTo>
                  <a:cubicBezTo>
                    <a:pt x="70842" y="3311"/>
                    <a:pt x="74303" y="4911"/>
                    <a:pt x="77354" y="7144"/>
                  </a:cubicBezTo>
                  <a:cubicBezTo>
                    <a:pt x="80405" y="9376"/>
                    <a:pt x="83270" y="12464"/>
                    <a:pt x="85949" y="16408"/>
                  </a:cubicBezTo>
                  <a:cubicBezTo>
                    <a:pt x="88627" y="20352"/>
                    <a:pt x="91381" y="25226"/>
                    <a:pt x="94208" y="31030"/>
                  </a:cubicBezTo>
                  <a:lnTo>
                    <a:pt x="150466" y="136624"/>
                  </a:lnTo>
                  <a:cubicBezTo>
                    <a:pt x="153740" y="143024"/>
                    <a:pt x="156977" y="149312"/>
                    <a:pt x="160177" y="155488"/>
                  </a:cubicBezTo>
                  <a:cubicBezTo>
                    <a:pt x="163376" y="161664"/>
                    <a:pt x="166465" y="167841"/>
                    <a:pt x="169441" y="174017"/>
                  </a:cubicBezTo>
                  <a:cubicBezTo>
                    <a:pt x="172418" y="180194"/>
                    <a:pt x="175320" y="186258"/>
                    <a:pt x="178148" y="192211"/>
                  </a:cubicBezTo>
                  <a:cubicBezTo>
                    <a:pt x="180975" y="198165"/>
                    <a:pt x="183729" y="204118"/>
                    <a:pt x="186408" y="210071"/>
                  </a:cubicBezTo>
                  <a:lnTo>
                    <a:pt x="186631" y="210071"/>
                  </a:lnTo>
                  <a:cubicBezTo>
                    <a:pt x="186184" y="199653"/>
                    <a:pt x="185849" y="188788"/>
                    <a:pt x="185626" y="177477"/>
                  </a:cubicBezTo>
                  <a:cubicBezTo>
                    <a:pt x="185403" y="166166"/>
                    <a:pt x="185291" y="155376"/>
                    <a:pt x="185291" y="145107"/>
                  </a:cubicBezTo>
                  <a:lnTo>
                    <a:pt x="185291" y="9599"/>
                  </a:lnTo>
                  <a:cubicBezTo>
                    <a:pt x="185291" y="8111"/>
                    <a:pt x="185738" y="6771"/>
                    <a:pt x="186631" y="5581"/>
                  </a:cubicBezTo>
                  <a:cubicBezTo>
                    <a:pt x="187524" y="4390"/>
                    <a:pt x="189012" y="3348"/>
                    <a:pt x="191096" y="2455"/>
                  </a:cubicBezTo>
                  <a:cubicBezTo>
                    <a:pt x="193179" y="1562"/>
                    <a:pt x="195933" y="930"/>
                    <a:pt x="199356" y="558"/>
                  </a:cubicBezTo>
                  <a:cubicBezTo>
                    <a:pt x="202779" y="186"/>
                    <a:pt x="207169" y="0"/>
                    <a:pt x="2125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EE56269-6D1B-464F-B260-A0FB5CBA5A5F}"/>
                </a:ext>
              </a:extLst>
            </p:cNvPr>
            <p:cNvSpPr/>
            <p:nvPr/>
          </p:nvSpPr>
          <p:spPr>
            <a:xfrm>
              <a:off x="3359894" y="4153967"/>
              <a:ext cx="336649" cy="290215"/>
            </a:xfrm>
            <a:custGeom>
              <a:avLst/>
              <a:gdLst/>
              <a:ahLst/>
              <a:cxnLst/>
              <a:rect l="l" t="t" r="r" b="b"/>
              <a:pathLst>
                <a:path w="336649" h="290215">
                  <a:moveTo>
                    <a:pt x="22101" y="0"/>
                  </a:moveTo>
                  <a:lnTo>
                    <a:pt x="60499" y="0"/>
                  </a:lnTo>
                  <a:cubicBezTo>
                    <a:pt x="67345" y="0"/>
                    <a:pt x="73224" y="558"/>
                    <a:pt x="78135" y="1674"/>
                  </a:cubicBezTo>
                  <a:cubicBezTo>
                    <a:pt x="83046" y="2790"/>
                    <a:pt x="87288" y="4651"/>
                    <a:pt x="90860" y="7255"/>
                  </a:cubicBezTo>
                  <a:cubicBezTo>
                    <a:pt x="94432" y="9860"/>
                    <a:pt x="97408" y="13283"/>
                    <a:pt x="99790" y="17524"/>
                  </a:cubicBezTo>
                  <a:cubicBezTo>
                    <a:pt x="102171" y="21766"/>
                    <a:pt x="104254" y="27012"/>
                    <a:pt x="106040" y="33263"/>
                  </a:cubicBezTo>
                  <a:lnTo>
                    <a:pt x="168548" y="205383"/>
                  </a:lnTo>
                  <a:lnTo>
                    <a:pt x="169441" y="205383"/>
                  </a:lnTo>
                  <a:lnTo>
                    <a:pt x="234181" y="33709"/>
                  </a:lnTo>
                  <a:cubicBezTo>
                    <a:pt x="236116" y="27459"/>
                    <a:pt x="238237" y="22175"/>
                    <a:pt x="240544" y="17859"/>
                  </a:cubicBezTo>
                  <a:cubicBezTo>
                    <a:pt x="242851" y="13543"/>
                    <a:pt x="245530" y="10046"/>
                    <a:pt x="248580" y="7367"/>
                  </a:cubicBezTo>
                  <a:cubicBezTo>
                    <a:pt x="251631" y="4688"/>
                    <a:pt x="255241" y="2790"/>
                    <a:pt x="259408" y="1674"/>
                  </a:cubicBezTo>
                  <a:cubicBezTo>
                    <a:pt x="263575" y="558"/>
                    <a:pt x="268412" y="0"/>
                    <a:pt x="273918" y="0"/>
                  </a:cubicBezTo>
                  <a:lnTo>
                    <a:pt x="313432" y="0"/>
                  </a:lnTo>
                  <a:cubicBezTo>
                    <a:pt x="317451" y="0"/>
                    <a:pt x="320911" y="521"/>
                    <a:pt x="323813" y="1562"/>
                  </a:cubicBezTo>
                  <a:cubicBezTo>
                    <a:pt x="326715" y="2604"/>
                    <a:pt x="329096" y="4130"/>
                    <a:pt x="330957" y="6139"/>
                  </a:cubicBezTo>
                  <a:cubicBezTo>
                    <a:pt x="332817" y="8148"/>
                    <a:pt x="334231" y="10604"/>
                    <a:pt x="335198" y="13506"/>
                  </a:cubicBezTo>
                  <a:cubicBezTo>
                    <a:pt x="336166" y="16408"/>
                    <a:pt x="336649" y="19719"/>
                    <a:pt x="336649" y="23440"/>
                  </a:cubicBezTo>
                  <a:lnTo>
                    <a:pt x="336649" y="280839"/>
                  </a:lnTo>
                  <a:cubicBezTo>
                    <a:pt x="336649" y="282327"/>
                    <a:pt x="336240" y="283666"/>
                    <a:pt x="335422" y="284857"/>
                  </a:cubicBezTo>
                  <a:cubicBezTo>
                    <a:pt x="334603" y="286047"/>
                    <a:pt x="333115" y="287015"/>
                    <a:pt x="330957" y="287759"/>
                  </a:cubicBezTo>
                  <a:cubicBezTo>
                    <a:pt x="328799" y="288503"/>
                    <a:pt x="325934" y="289098"/>
                    <a:pt x="322362" y="289545"/>
                  </a:cubicBezTo>
                  <a:cubicBezTo>
                    <a:pt x="318790" y="289991"/>
                    <a:pt x="314251" y="290215"/>
                    <a:pt x="308744" y="290215"/>
                  </a:cubicBezTo>
                  <a:cubicBezTo>
                    <a:pt x="303386" y="290215"/>
                    <a:pt x="298922" y="289991"/>
                    <a:pt x="295350" y="289545"/>
                  </a:cubicBezTo>
                  <a:cubicBezTo>
                    <a:pt x="291778" y="289098"/>
                    <a:pt x="288950" y="288503"/>
                    <a:pt x="286866" y="287759"/>
                  </a:cubicBezTo>
                  <a:cubicBezTo>
                    <a:pt x="284783" y="287015"/>
                    <a:pt x="283295" y="286047"/>
                    <a:pt x="282402" y="284857"/>
                  </a:cubicBezTo>
                  <a:cubicBezTo>
                    <a:pt x="281509" y="283666"/>
                    <a:pt x="281062" y="282327"/>
                    <a:pt x="281062" y="280839"/>
                  </a:cubicBezTo>
                  <a:lnTo>
                    <a:pt x="281062" y="45764"/>
                  </a:lnTo>
                  <a:lnTo>
                    <a:pt x="280616" y="45764"/>
                  </a:lnTo>
                  <a:lnTo>
                    <a:pt x="196900" y="280615"/>
                  </a:lnTo>
                  <a:cubicBezTo>
                    <a:pt x="196305" y="282550"/>
                    <a:pt x="195337" y="284150"/>
                    <a:pt x="193998" y="285415"/>
                  </a:cubicBezTo>
                  <a:cubicBezTo>
                    <a:pt x="192658" y="286680"/>
                    <a:pt x="190835" y="287685"/>
                    <a:pt x="188528" y="288429"/>
                  </a:cubicBezTo>
                  <a:cubicBezTo>
                    <a:pt x="186222" y="289173"/>
                    <a:pt x="183282" y="289657"/>
                    <a:pt x="179710" y="289880"/>
                  </a:cubicBezTo>
                  <a:cubicBezTo>
                    <a:pt x="176138" y="290103"/>
                    <a:pt x="171822" y="290215"/>
                    <a:pt x="166762" y="290215"/>
                  </a:cubicBezTo>
                  <a:cubicBezTo>
                    <a:pt x="161702" y="290215"/>
                    <a:pt x="157386" y="290029"/>
                    <a:pt x="153814" y="289657"/>
                  </a:cubicBezTo>
                  <a:cubicBezTo>
                    <a:pt x="150242" y="289285"/>
                    <a:pt x="147303" y="288689"/>
                    <a:pt x="144996" y="287871"/>
                  </a:cubicBezTo>
                  <a:cubicBezTo>
                    <a:pt x="142689" y="287052"/>
                    <a:pt x="140866" y="286047"/>
                    <a:pt x="139527" y="284857"/>
                  </a:cubicBezTo>
                  <a:cubicBezTo>
                    <a:pt x="138187" y="283666"/>
                    <a:pt x="137294" y="282252"/>
                    <a:pt x="136848" y="280615"/>
                  </a:cubicBezTo>
                  <a:lnTo>
                    <a:pt x="56034" y="45764"/>
                  </a:lnTo>
                  <a:lnTo>
                    <a:pt x="55588" y="45764"/>
                  </a:lnTo>
                  <a:lnTo>
                    <a:pt x="55588" y="280839"/>
                  </a:lnTo>
                  <a:cubicBezTo>
                    <a:pt x="55588" y="282327"/>
                    <a:pt x="55178" y="283666"/>
                    <a:pt x="54360" y="284857"/>
                  </a:cubicBezTo>
                  <a:cubicBezTo>
                    <a:pt x="53541" y="286047"/>
                    <a:pt x="52016" y="287015"/>
                    <a:pt x="49783" y="287759"/>
                  </a:cubicBezTo>
                  <a:cubicBezTo>
                    <a:pt x="47551" y="288503"/>
                    <a:pt x="44686" y="289098"/>
                    <a:pt x="41188" y="289545"/>
                  </a:cubicBezTo>
                  <a:cubicBezTo>
                    <a:pt x="37691" y="289991"/>
                    <a:pt x="33189" y="290215"/>
                    <a:pt x="27682" y="290215"/>
                  </a:cubicBezTo>
                  <a:cubicBezTo>
                    <a:pt x="22325" y="290215"/>
                    <a:pt x="17860" y="289991"/>
                    <a:pt x="14288" y="289545"/>
                  </a:cubicBezTo>
                  <a:cubicBezTo>
                    <a:pt x="10716" y="289098"/>
                    <a:pt x="7851" y="288503"/>
                    <a:pt x="5693" y="287759"/>
                  </a:cubicBezTo>
                  <a:cubicBezTo>
                    <a:pt x="3535" y="287015"/>
                    <a:pt x="2047" y="286047"/>
                    <a:pt x="1228" y="284857"/>
                  </a:cubicBezTo>
                  <a:cubicBezTo>
                    <a:pt x="410" y="283666"/>
                    <a:pt x="0" y="282327"/>
                    <a:pt x="0" y="280839"/>
                  </a:cubicBezTo>
                  <a:lnTo>
                    <a:pt x="0" y="23440"/>
                  </a:lnTo>
                  <a:cubicBezTo>
                    <a:pt x="0" y="15850"/>
                    <a:pt x="2009" y="10046"/>
                    <a:pt x="6028" y="6027"/>
                  </a:cubicBezTo>
                  <a:cubicBezTo>
                    <a:pt x="10046" y="2009"/>
                    <a:pt x="15404" y="0"/>
                    <a:pt x="2210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703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428</Words>
  <Application>Microsoft Office PowerPoint</Application>
  <PresentationFormat>Widescreen</PresentationFormat>
  <Paragraphs>176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Chang</dc:creator>
  <cp:lastModifiedBy>Alex Chang</cp:lastModifiedBy>
  <cp:revision>42</cp:revision>
  <dcterms:created xsi:type="dcterms:W3CDTF">2018-04-18T22:27:34Z</dcterms:created>
  <dcterms:modified xsi:type="dcterms:W3CDTF">2018-04-26T04:48:51Z</dcterms:modified>
</cp:coreProperties>
</file>