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5801-7744-D841-A57D-24A7D5EB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7A026-AA01-E246-9A5E-508745FD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6BC1-536D-B647-A32A-F1F69289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3604-525C-C847-BF4A-F5504F2A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E731-D2F6-7947-A508-8E260C11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30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0443-0B4E-0B4A-9725-89F551E1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4E34-2EEE-E342-B8FD-7EF16B8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2230-5251-3A4C-B34B-832B0579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8B1F-6B2C-DF4A-B373-227355D0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5F89-E87F-1342-92F0-35658CD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49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EA1D4-EBE0-1845-9BFF-2FD67EE7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02EC-4BA0-694F-B438-0B060EB1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D195-973A-C044-9DAC-01BC7AF0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75F9-BA88-4440-AA45-D533D1F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98C2-551F-AB4D-9503-912B79C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29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2CAA-C09D-D94E-B224-EBD9BF07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9606-19C7-504E-B0F9-269D0FEC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1A7B-DB6F-FB4D-B73D-49AE67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BB39-36DC-AA49-B887-B38D2123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49C3-65E5-2441-886D-5E7E57D4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9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7971-984A-EA4D-BC30-3F83A111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3D6D-9AA3-6A45-B4FA-DE125E7E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3AA2-5FD3-2045-BDC6-48C99062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2C5B-1A96-9E4D-A800-29CAB557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E802-30A7-AC40-8C90-12D4DD0A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5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FCFF-AB75-8E45-9544-BBDA0BC5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C194-CF4A-B241-AD9E-4A4E2E088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C663F-31A0-EE47-ACFB-52F360EEA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BCC6-989C-B445-9490-0F1B7242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5129B-1CD0-C142-B3C8-1CB1A552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FE49-225F-534D-ACDD-C5578FE9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52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8233-9628-0D41-8D7D-AB878112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C519-D62B-D044-B6EA-5863BD00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7081-D071-D64A-8F43-3FBA7CCF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68605-562B-D746-8433-11281FD4D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8A4E1-330F-6B45-9434-ED3589B1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207-1DF9-E447-BF92-ED980F89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89E93-AC39-9B44-8449-4088C053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D8AD5-B453-EF4A-B562-595D733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63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F1C5-FA86-B945-80EA-511F957B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557D-8FC9-D747-A01B-0BBBCAF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3F9A-A9BA-1E4A-86B1-E3637366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5CD1-B512-3B40-ABE9-A28A239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350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7AC72-8AB6-BA4E-8761-8B973A89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B13E0-EEEF-3C4C-9B64-D1C590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C1F3-57BE-E942-8293-E4920C3B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78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D941-BFAE-2C45-A414-8BF34B94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89D2-7AA4-2642-A63A-27B9103B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80721-07B8-6249-BDDB-FB1F9E37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3CF1B-22DD-A548-A401-B404505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18B7-092D-6747-9C40-9C15296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C0AEF-B1EB-244E-A996-D57A292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1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776-5CE5-4444-92F1-6F0A4466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CF0C6-4884-9743-8FA2-589C72C2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A24C-ADAE-604F-9F32-EE824AC3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0ED9-C978-E043-B5A8-69BF9097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6CFE-41B3-9B40-8E65-0689CFB6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4F16-E6F5-5C48-9DAE-94DCDA0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6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9B22C-2B1E-324C-8D98-2B0E86FC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6C8C-3796-9048-9DD1-F494C50B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0FB7-E6D3-2043-A334-50C29CB4D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E9C4-3FD7-1B4A-B393-679FC9EFCAD9}" type="datetimeFigureOut">
              <a:rPr lang="en-CN" smtClean="0"/>
              <a:t>2021/10/31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779E-5BC1-AE46-B17E-0360D1BC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77F6-2441-474A-84B8-9FCF79B47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B04D-A279-6345-993D-E76164972E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98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2ADD8A-5748-6C4A-9E32-8CADA059D832}"/>
              </a:ext>
            </a:extLst>
          </p:cNvPr>
          <p:cNvGrpSpPr/>
          <p:nvPr/>
        </p:nvGrpSpPr>
        <p:grpSpPr>
          <a:xfrm>
            <a:off x="3733800" y="1072660"/>
            <a:ext cx="4700953" cy="4700953"/>
            <a:chOff x="3733800" y="1072660"/>
            <a:chExt cx="4700953" cy="47009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B98829-A47C-2C4E-9029-6E3E2D101D9F}"/>
                </a:ext>
              </a:extLst>
            </p:cNvPr>
            <p:cNvSpPr/>
            <p:nvPr/>
          </p:nvSpPr>
          <p:spPr>
            <a:xfrm>
              <a:off x="3733800" y="1072660"/>
              <a:ext cx="4700953" cy="4700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88676A-90FC-FF48-AA53-9CFB7565FE9D}"/>
                </a:ext>
              </a:extLst>
            </p:cNvPr>
            <p:cNvGrpSpPr/>
            <p:nvPr/>
          </p:nvGrpSpPr>
          <p:grpSpPr>
            <a:xfrm>
              <a:off x="4185138" y="1219199"/>
              <a:ext cx="3821724" cy="4407877"/>
              <a:chOff x="4466492" y="1219200"/>
              <a:chExt cx="3821724" cy="4407877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F31EE3DC-8DFC-9146-B5A2-4CEEF4536B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0094" t="9952" r="9768" b="10165"/>
              <a:stretch/>
            </p:blipFill>
            <p:spPr>
              <a:xfrm>
                <a:off x="4466492" y="1219200"/>
                <a:ext cx="3821724" cy="4407877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21E9590-A8DB-394B-B546-FE54AD7E1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32607" y="2430827"/>
                <a:ext cx="2427436" cy="2427436"/>
              </a:xfrm>
              <a:prstGeom prst="rect">
                <a:avLst/>
              </a:prstGeom>
              <a:effectLst>
                <a:outerShdw blurRad="251543" sx="105000" sy="105000" algn="ctr" rotWithShape="0">
                  <a:prstClr val="black">
                    <a:alpha val="55896"/>
                  </a:prstClr>
                </a:outerShdw>
              </a:effectLst>
            </p:spPr>
          </p:pic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D44C70E-97DC-E14E-BF18-5751076D7307}"/>
                  </a:ext>
                </a:extLst>
              </p:cNvPr>
              <p:cNvSpPr/>
              <p:nvPr/>
            </p:nvSpPr>
            <p:spPr>
              <a:xfrm>
                <a:off x="5413248" y="3644545"/>
                <a:ext cx="150876" cy="163931"/>
              </a:xfrm>
              <a:prstGeom prst="roundRect">
                <a:avLst/>
              </a:prstGeom>
              <a:solidFill>
                <a:srgbClr val="46A1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44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Wei</dc:creator>
  <cp:lastModifiedBy>Guoqiang Wei</cp:lastModifiedBy>
  <cp:revision>3</cp:revision>
  <dcterms:created xsi:type="dcterms:W3CDTF">2021-10-31T10:34:28Z</dcterms:created>
  <dcterms:modified xsi:type="dcterms:W3CDTF">2021-10-31T11:05:36Z</dcterms:modified>
</cp:coreProperties>
</file>