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PII Detection and Anonymization System</a:t>
            </a:r>
            <a:endParaRPr lang="en-US" sz="2810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Final Output: What You Get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Anonymized Text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Fully anonymized text retaining the original structure and coherence, without exposing sensitive data.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Entity Metadata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Detailed metadata for each detected and redacted entity, useful for audits and validations.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Processing Statistics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Comprehensive processing metrics: number of entities found, time taken, and resource utilization.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8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 and Next Steps</a:t>
            </a:r>
            <a:endParaRPr lang="en-US" sz="2885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Enhancements</a:t>
            </a:r>
            <a:endParaRPr lang="en-US" sz="1420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1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Expand support to more languages (e.g., Mandarin, Spanish)</a:t>
            </a:r>
            <a:endParaRPr lang="en-US" sz="1010" dirty="0"/>
          </a:p>
          <a:p>
            <a:pPr marL="0" indent="0" algn="l">
              <a:buNone/>
            </a:pPr>
            <a:r>
              <a:rPr lang="en-US" sz="101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Improve detection of complex entities (e.g., contracts, invoices)</a:t>
            </a:r>
            <a:endParaRPr lang="en-US" sz="1010" dirty="0"/>
          </a:p>
          <a:p>
            <a:pPr marL="0" indent="0" algn="l">
              <a:buNone/>
            </a:pPr>
            <a:r>
              <a:rPr lang="en-US" sz="101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Integrate with real-time data streams</a:t>
            </a:r>
            <a:endParaRPr lang="en-US" sz="1010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can we further improve multilingual PII detection?</a:t>
            </a:r>
            <a:endParaRPr lang="en-US" sz="975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30" y="1697990"/>
            <a:ext cx="2679700" cy="2774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Presentation Overview</a:t>
            </a:r>
            <a:endParaRPr lang="en-US" sz="27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Goal: Detect and redact PII</a:t>
            </a:r>
            <a:endParaRPr lang="en-US" sz="1535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Architecture Overview</a:t>
            </a:r>
            <a:endParaRPr lang="en-US" sz="1535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Detection Engines</a:t>
            </a:r>
            <a:endParaRPr lang="en-US" sz="1535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Multilingual and GPU Support</a:t>
            </a:r>
            <a:endParaRPr lang="en-US" sz="1535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Outputs and Batch Processing</a:t>
            </a:r>
            <a:endParaRPr lang="en-US" sz="1535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Goal: PII Detection and Redaction</a:t>
            </a:r>
            <a:endParaRPr lang="en-US" sz="18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PII Matters</a:t>
            </a:r>
            <a:endParaRPr lang="en-US" sz="147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Personally identifiable information (PII) must be protected to comply with regulations and safeguard user privacy in digital systems.</a:t>
            </a:r>
            <a:endParaRPr lang="en-US" sz="134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Detection Objectives</a:t>
            </a:r>
            <a:endParaRPr lang="en-US" sz="147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sensitive entities like names, emails, phone numbers, and addresses across multiple languages.</a:t>
            </a:r>
            <a:endParaRPr lang="en-US" sz="134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Redaction Approach</a:t>
            </a:r>
            <a:endParaRPr lang="en-US" sz="147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Entities are masked or replaced ensuring the original context remains coherent and readable.</a:t>
            </a:r>
            <a:endParaRPr lang="en-US" sz="134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2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Architecture Overview Diagram</a:t>
            </a:r>
            <a:endParaRPr lang="en-US" sz="3125" dirty="0"/>
          </a:p>
        </p:txBody>
      </p:sp>
      <p:pic>
        <p:nvPicPr>
          <p:cNvPr id="3" name="Flowchart digram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5093" y="952500"/>
            <a:ext cx="1373813" cy="4191000"/>
          </a:xfrm>
          <a:prstGeom prst="rect">
            <a:avLst/>
          </a:prstGeom>
        </p:spPr>
      </p:pic>
      <p:pic>
        <p:nvPicPr>
          <p:cNvPr id="4" name="Image 3" descr="Multilingual PII Detection and Anonymization System - visual sel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655"/>
            <a:ext cx="9144000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Detection Engines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Presidio Analyzer</a:t>
            </a:r>
            <a:endParaRPr lang="en-US" sz="14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Customized patterns are used in Microsoft Presidio for efficient entity recognition and context-sensitive analysis.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NER-Based Detection</a:t>
            </a:r>
            <a:endParaRPr lang="en-US" sz="14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Hugging Face Transformers and spaCy models are utilized to detect complex entities using deep learning techniques.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Regex Patterns</a:t>
            </a:r>
            <a:endParaRPr lang="en-US" sz="14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Regex is employed for traditional entity matching like emails, phone numbers, and structured addresses.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Language Support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English, French, Arabic</a:t>
            </a:r>
            <a:endParaRPr lang="en-US" sz="138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 for multiple languages enables broader deployment, ensuring detection respects language-specific nuances.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Arabic Reshaping</a:t>
            </a:r>
            <a:endParaRPr lang="en-US" sz="138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Special handling for Arabic script to improve entity detection with text normalization and reshaping.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French-Specific Patterns</a:t>
            </a:r>
            <a:endParaRPr lang="en-US" sz="138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Enhanced regex and NER models accommodate French linguistic structures and address formats.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GPU Acceleration for Speed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CUDA GPU Detection</a:t>
            </a:r>
            <a:endParaRPr lang="en-US" sz="144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system automatically detects available CUDA-capable GPUs and adjusts model execution to leverage GPU acceleration.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Optimization Techniques</a:t>
            </a:r>
            <a:endParaRPr lang="en-US" sz="144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Batch sizes, memory management, and model parallelism are tuned dynamically for performance.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Speed Improvements</a:t>
            </a:r>
            <a:endParaRPr lang="en-US" sz="144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PII detection tasks can achieve up to 10x faster processing times compared to CPU-only execution.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Entity Merging and Masking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Merging Entities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Entities detected by different engines are merged intelligently, prioritizing higher-confidence detections.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Masking Strategies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Detected PII can be masked with placeholders, or replaced contextually to maintain text usability.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Overlap Resolution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Overlap handling ensures no duplicated or conflicting redactions occur.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Batch Processing for Scale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ThreadPoolExecutor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Parallel batch processing is enabled using Python's ThreadPoolExecutor to maximize throughput.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 Scalability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System can handle large text corpora efficiently by distributing tasks across threads and available GPUs.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Load Management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Adaptive queueing and dynamic batch sizing optimize resource utilization for variable workloads.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3198</Words>
  <Application>WPS Presentation</Application>
  <PresentationFormat>On-screen Show (16:9)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OpenSans-Bold</vt:lpstr>
      <vt:lpstr>Segoe Print</vt:lpstr>
      <vt:lpstr>OpenSans-Bold</vt:lpstr>
      <vt:lpstr>OpenSans-Bold</vt:lpstr>
      <vt:lpstr>Prompt-Bold</vt:lpstr>
      <vt:lpstr>Prompt-Bold</vt:lpstr>
      <vt:lpstr>Prompt-Bold</vt:lpstr>
      <vt:lpstr>OpenSans-Regular</vt:lpstr>
      <vt:lpstr>OpenSans-Regular</vt:lpstr>
      <vt:lpstr>OpenSans-Regular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ousse</cp:lastModifiedBy>
  <cp:revision>2</cp:revision>
  <dcterms:created xsi:type="dcterms:W3CDTF">2025-04-22T10:53:00Z</dcterms:created>
  <dcterms:modified xsi:type="dcterms:W3CDTF">2025-04-22T10:58:15Z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A18A65BCCC814374829EB4E2E9273B04_12</vt:lpwstr>
  </property>
  <property fmtid="{D5CDD505-2E9C-101B-9397-08002B2CF9AE}" pid="3" name="KSOProductBuildVer">
    <vt:lpwstr>1036-12.2.0.20795</vt:lpwstr>
  </property>
</Properties>
</file>