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9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Lightweight LangChain-based PII Detection System</a:t>
            </a:r>
            <a:endParaRPr lang="en-US" sz="2897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699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Presentation Overview</a:t>
            </a:r>
            <a:endParaRPr lang="en-US" sz="2699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Purpose of Lightweight LLM-based PII Detection</a:t>
            </a:r>
            <a:endParaRPr lang="en-US" sz="1443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LangChain + Hugging Face Integration</a:t>
            </a:r>
            <a:endParaRPr lang="en-US" sz="1443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Fallback Mechanism: Regex</a:t>
            </a:r>
            <a:endParaRPr lang="en-US" sz="1443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Detection Output Details</a:t>
            </a:r>
            <a:endParaRPr lang="en-US" sz="1443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Batch Analysis &amp; Redaction</a:t>
            </a:r>
            <a:endParaRPr lang="en-US" sz="1443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2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 to Lightweight PII Detection</a:t>
            </a:r>
            <a:endParaRPr lang="en-US" sz="162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Why Lightweight?</a:t>
            </a:r>
            <a:endParaRPr lang="en-US" sz="143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Lightweight LLM-based systems offer fast, efficient PII detection without the resource overhead of massive models.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Focus on Multilinguality</a:t>
            </a:r>
            <a:endParaRPr lang="en-US" sz="143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Supporting English, French, and Arabic ensures broader application in diverse environments.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Applications</a:t>
            </a:r>
            <a:endParaRPr lang="en-US" sz="143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Ideal for edge deployments, SaaS products, and GDPR-compliant lightweight solutions.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2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LangChain Integration with HuggingFaceHub</a:t>
            </a:r>
            <a:endParaRPr lang="en-US" sz="162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Choice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We use bigscience/bloom model via HuggingFaceHub API for lightweight but capable text understanding.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Prompt Templates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Custom prompts designed per language (English, French, Arabic) ensure efficient and accurate PII extraction.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LangChain Usage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LangChain manages prompt generation, model calls, and output parsing seamlessly in a lightweight pipeline.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8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Fallback Mechanism: Regex Backup</a:t>
            </a:r>
            <a:endParaRPr lang="en-US" sz="2187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When LLM fails or is uncertain</a:t>
            </a:r>
            <a:endParaRPr lang="en-US" sz="1284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Fallback to Regex-based entity extraction</a:t>
            </a:r>
            <a:endParaRPr lang="en-US" sz="1284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Regex covers emails, phones, addresses</a:t>
            </a:r>
            <a:endParaRPr lang="en-US" sz="1284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Ensures no missed critical PII</a:t>
            </a:r>
            <a:endParaRPr lang="en-US" sz="1284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284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Improves reliability under resource constraints</a:t>
            </a:r>
            <a:endParaRPr lang="en-US" sz="1284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Detection Output Details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Entity Structure</a:t>
            </a:r>
            <a:endParaRPr lang="en-US" sz="148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Each detected entity includes type (name, email, phone), text content, start and end positions, confidence score, and detection method (LLM or Regex).</a:t>
            </a:r>
            <a:endParaRPr lang="en-US" sz="1314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Confidence Scoring</a:t>
            </a:r>
            <a:endParaRPr lang="en-US" sz="148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Confidence scores are provided when available, helping assess output reliability.</a:t>
            </a:r>
            <a:endParaRPr lang="en-US" sz="1314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Standardized Output</a:t>
            </a:r>
            <a:endParaRPr lang="en-US" sz="148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All detections follow a common schema for easy integration into downstream systems.</a:t>
            </a:r>
            <a:endParaRPr lang="en-US" sz="1314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5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Redaction Strategies by Entity Type</a:t>
            </a:r>
            <a:endParaRPr lang="en-US" sz="175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4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Custom Redaction Approaches</a:t>
            </a:r>
            <a:endParaRPr lang="en-US" sz="134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Different entity types are handled uniquely. For example, emails may be replaced with '[EMAIL]', phones with '[PHONE]', and names with masked versions.</a:t>
            </a:r>
            <a:endParaRPr lang="en-US" sz="1311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4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Address and Credit Cards</a:t>
            </a:r>
            <a:endParaRPr lang="en-US" sz="134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Addresses are partially masked for city-level granularity; credit cards are fully obfuscated except the last 4 digits.</a:t>
            </a:r>
            <a:endParaRPr lang="en-US" sz="1311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4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Flexible Redaction</a:t>
            </a:r>
            <a:endParaRPr lang="en-US" sz="134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Strategies can be easily customized based on compliance needs (GDPR, HIPAA, etc.).</a:t>
            </a:r>
            <a:endParaRPr lang="en-US" sz="1311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Batch Analysis Capability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7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Parallel Analysis</a:t>
            </a:r>
            <a:endParaRPr lang="en-US" sz="1372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system can process multiple texts in batch mode, leveraging concurrency for faster results.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7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Efficient Resource Use</a:t>
            </a:r>
            <a:endParaRPr lang="en-US" sz="1372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Batch processing optimizes model API calls, reducing cost and latency.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7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Scalable to Large Datasets</a:t>
            </a:r>
            <a:endParaRPr lang="en-US" sz="1372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Lightweight design enables scaling from a few documents to thousands with minimal resource overhead.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2025-04-22T11:02:41Z</dcterms:created>
  <dcterms:modified xsi:type="dcterms:W3CDTF">2025-04-22T11:02:41Z</dcterms:modified>
</cp:coreProperties>
</file>