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Memory-Optimized PII Protection System</a:t>
            </a:r>
            <a:endParaRPr lang="en-US" sz="3255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Presentation Overview</a:t>
            </a:r>
            <a:endParaRPr lang="en-US" sz="2700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5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Purpose of Lightweight PII Detection</a:t>
            </a:r>
            <a:endParaRPr lang="en-US" sz="1435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5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Architecture Overview</a:t>
            </a:r>
            <a:endParaRPr lang="en-US" sz="1435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5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Multilingual Regex Support</a:t>
            </a:r>
            <a:endParaRPr lang="en-US" sz="1435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5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Arabic Language Enhancements</a:t>
            </a:r>
            <a:endParaRPr lang="en-US" sz="1435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5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Batch Processing and Final Output</a:t>
            </a:r>
            <a:endParaRPr lang="en-US" sz="1435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65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Introduction: Lightweight PII Detection</a:t>
            </a:r>
            <a:endParaRPr lang="en-US" sz="1665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4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Need for Memory-Optimized Solutions</a:t>
            </a:r>
            <a:endParaRPr lang="en-US" sz="124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 document-heavy environments, lightweight systems reduce infrastructure costs and improve performance without sacrificing security.</a:t>
            </a:r>
            <a:endParaRPr lang="en-US" sz="1340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4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Targeted for Documents</a:t>
            </a:r>
            <a:endParaRPr lang="en-US" sz="124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Designed for protecting PII in static text files, scanned documents, and digital archives.</a:t>
            </a:r>
            <a:endParaRPr lang="en-US" sz="1340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4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Compliance and Efficiency</a:t>
            </a:r>
            <a:endParaRPr lang="en-US" sz="124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Helps organizations meet GDPR, HIPAA, and local data protection laws efficiently.</a:t>
            </a:r>
            <a:endParaRPr lang="en-US" sz="134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762000" y="0"/>
            <a:ext cx="7620000" cy="952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2405" dirty="0"/>
          </a:p>
        </p:txBody>
      </p:sp>
      <p:pic>
        <p:nvPicPr>
          <p:cNvPr id="4" name="Image 3" descr="Memory-Optimized PII Protection System Using Regex-Based Detection - visual sel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" y="-171450"/>
            <a:ext cx="8194040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Multilingual Regex Support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English Patterns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Detects US SSN, UK NIN, IP addresses, email formats accurately.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French Patterns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Handles French-specific identifiers like Phone numbers, Postal Codes, SIRET, SIREN, and VAT IDs.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Arabic Patterns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Supports detection of Names, National IDs, Passports, and common Address structures.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Arabic Language Enhancements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Arabic Reshaping</a:t>
            </a:r>
            <a:endParaRPr lang="en-US" sz="140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Arabic text reshaping ensures correct visual and logical representation, critical for pattern matching.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Improved Entity Detection</a:t>
            </a:r>
            <a:endParaRPr lang="en-US" sz="140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Reshaping improves Regex hits for Arabic names, national IDs, and addresses.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Multilingual Harmony</a:t>
            </a:r>
            <a:endParaRPr lang="en-US" sz="140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Ensures Arabic Regex patterns work seamlessly alongside English and French.</a:t>
            </a:r>
            <a:endParaRPr lang="en-US" sz="1365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6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Redaction Strategies by Entity Type</a:t>
            </a:r>
            <a:endParaRPr lang="en-US" sz="176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Emails and Phones</a:t>
            </a:r>
            <a:endParaRPr lang="en-US" sz="149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Emails are replaced with [EMAIL] tags, phones with [PHONE] placeholders while maintaining length hints.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Names and Addresses</a:t>
            </a:r>
            <a:endParaRPr lang="en-US" sz="149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Names are partially masked, addresses generalized at the city level.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Dynamic Masking</a:t>
            </a:r>
            <a:endParaRPr lang="en-US" sz="149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Customizable redaction templates allow flexibility for compliance or internal policies.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4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Batch Processing for Scalability</a:t>
            </a:r>
            <a:endParaRPr lang="en-US" sz="184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8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Concurrent Document Processing</a:t>
            </a:r>
            <a:endParaRPr lang="en-US" sz="138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Regex matching is highly parallelizable, allowing hundreds of documents to be processed in parallel threads.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8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Resource Efficiency</a:t>
            </a:r>
            <a:endParaRPr lang="en-US" sz="138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Minimal memory footprint enables deployment on low-resource environments like edge servers.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8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Production Ready</a:t>
            </a:r>
            <a:endParaRPr lang="en-US" sz="138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system can be deployed standalone or integrated into document management platforms.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Final Output and Statistics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Anonymized Text</a:t>
            </a:r>
            <a:endParaRPr lang="en-US" sz="147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final output provides fully masked text while preserving document structure and readability.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Detected Entity List</a:t>
            </a:r>
            <a:endParaRPr lang="en-US" sz="147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Complete metadata about detected PII entities (type, text span, pattern used).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Processing Metrics</a:t>
            </a:r>
            <a:endParaRPr lang="en-US" sz="147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Statistics like number of detections, processing time, and efficiency reports are generated.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2369</Words>
  <Application>WPS Presentation</Application>
  <PresentationFormat>On-screen Show (16:9)</PresentationFormat>
  <Paragraphs>108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SimSun</vt:lpstr>
      <vt:lpstr>Wingdings</vt:lpstr>
      <vt:lpstr>OpenSans-Bold</vt:lpstr>
      <vt:lpstr>Segoe Print</vt:lpstr>
      <vt:lpstr>OpenSans-Bold</vt:lpstr>
      <vt:lpstr>OpenSans-Bold</vt:lpstr>
      <vt:lpstr>Prompt-Bold</vt:lpstr>
      <vt:lpstr>Prompt-Bold</vt:lpstr>
      <vt:lpstr>Prompt-Bold</vt:lpstr>
      <vt:lpstr>OpenSans-Regular</vt:lpstr>
      <vt:lpstr>OpenSans-Regular</vt:lpstr>
      <vt:lpstr>OpenSans-Regular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ousse</cp:lastModifiedBy>
  <cp:revision>2</cp:revision>
  <dcterms:created xsi:type="dcterms:W3CDTF">2025-04-22T11:08:00Z</dcterms:created>
  <dcterms:modified xsi:type="dcterms:W3CDTF">2025-04-22T11:14:31Z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C89EEE0A8C924A62A18B1B23E91A63F7_12</vt:lpwstr>
  </property>
  <property fmtid="{D5CDD505-2E9C-101B-9397-08002B2CF9AE}" pid="3" name="KSOProductBuildVer">
    <vt:lpwstr>1036-12.2.0.20795</vt:lpwstr>
  </property>
</Properties>
</file>