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93455" r:id="rId1"/>
  </p:sldMasterIdLst>
  <p:notesMasterIdLst>
    <p:notesMasterId r:id="rId16"/>
  </p:notesMasterIdLst>
  <p:sldIdLst>
    <p:sldId id="256" r:id="rId2"/>
    <p:sldId id="268" r:id="rId3"/>
    <p:sldId id="275" r:id="rId4"/>
    <p:sldId id="269" r:id="rId5"/>
    <p:sldId id="270" r:id="rId6"/>
    <p:sldId id="280" r:id="rId7"/>
    <p:sldId id="271" r:id="rId8"/>
    <p:sldId id="272" r:id="rId9"/>
    <p:sldId id="279" r:id="rId10"/>
    <p:sldId id="274" r:id="rId11"/>
    <p:sldId id="276" r:id="rId12"/>
    <p:sldId id="277" r:id="rId13"/>
    <p:sldId id="278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FBACB9-B26E-4BE8-A63B-34B2A3A4BCC2}" v="2600" dt="2018-11-13T11:07:51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82885" autoAdjust="0"/>
  </p:normalViewPr>
  <p:slideViewPr>
    <p:cSldViewPr snapToGrid="0" snapToObjects="1">
      <p:cViewPr varScale="1">
        <p:scale>
          <a:sx n="72" d="100"/>
          <a:sy n="72" d="100"/>
        </p:scale>
        <p:origin x="169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0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Cifar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10 image recognition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7" y="3886200"/>
            <a:ext cx="7227502" cy="2591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0551082 </a:t>
            </a:r>
            <a:r>
              <a:rPr lang="en-US" altLang="zh-TW" dirty="0" err="1">
                <a:solidFill>
                  <a:schemeClr val="tx1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李佳陽</a:t>
            </a:r>
            <a:endParaRPr lang="en-US" altLang="zh-TW" dirty="0">
              <a:solidFill>
                <a:schemeClr val="tx1"/>
              </a:solidFill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@</a:t>
            </a:r>
            <a:r>
              <a:rPr lang="en-US" altLang="zh-CN" dirty="0">
                <a:solidFill>
                  <a:schemeClr val="tx1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CCE</a:t>
            </a:r>
            <a:endParaRPr lang="zh-CN" altLang="en-US" dirty="0">
              <a:solidFill>
                <a:schemeClr val="tx1"/>
              </a:solidFill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Professor</a:t>
            </a:r>
            <a:r>
              <a:rPr lang="zh-CN" altLang="en-US" dirty="0" smtClean="0">
                <a:solidFill>
                  <a:schemeClr val="tx1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:</a:t>
            </a:r>
            <a:r>
              <a:rPr lang="zh-CN" dirty="0" smtClean="0">
                <a:solidFill>
                  <a:schemeClr val="tx1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曾</a:t>
            </a:r>
            <a:r>
              <a:rPr lang="zh-TW" altLang="en-US" dirty="0" smtClean="0">
                <a:solidFill>
                  <a:schemeClr val="tx1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建誠</a:t>
            </a:r>
            <a:endParaRPr lang="zh-CN" altLang="en-US" dirty="0">
              <a:solidFill>
                <a:schemeClr val="tx1"/>
              </a:solidFill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dataset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augmentation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randomly rotate image, shift image and flip image.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Normalize 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mean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00098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detail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rate schedule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Learning rate is scheduled to be reduced after 51, 101, 201 epochs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Save the best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Save the highest accuracy of model.</a:t>
            </a: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Optimizer:SGD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Initial learning rate:0.1</a:t>
            </a:r>
          </a:p>
        </p:txBody>
      </p:sp>
    </p:spTree>
    <p:extLst>
      <p:ext uri="{BB962C8B-B14F-4D97-AF65-F5344CB8AC3E}">
        <p14:creationId xmlns:p14="http://schemas.microsoft.com/office/powerpoint/2010/main" val="176733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" t="6348" r="7060"/>
          <a:stretch/>
        </p:blipFill>
        <p:spPr>
          <a:xfrm>
            <a:off x="53165" y="1988287"/>
            <a:ext cx="4274289" cy="335988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t="6477" r="7483"/>
          <a:stretch/>
        </p:blipFill>
        <p:spPr>
          <a:xfrm>
            <a:off x="4380616" y="1988286"/>
            <a:ext cx="4311998" cy="335988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90846" y="1357344"/>
            <a:ext cx="1761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0846" y="1218939"/>
            <a:ext cx="1613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8" y="2066680"/>
            <a:ext cx="7648818" cy="43016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87749" y="2307265"/>
            <a:ext cx="1148316" cy="2870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87749" y="2307265"/>
            <a:ext cx="1169581" cy="25517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0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Device and </a:t>
            </a:r>
            <a:r>
              <a:rPr lang="en-US" sz="2800" dirty="0" smtClean="0"/>
              <a:t>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smtClean="0"/>
              <a:t>PC(CPU:i5 </a:t>
            </a:r>
            <a:r>
              <a:rPr lang="en-US" altLang="zh-TW" dirty="0"/>
              <a:t>6500/GPU:NVDIA GTX 1060 </a:t>
            </a:r>
            <a:r>
              <a:rPr lang="en-US" altLang="zh-TW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IDE: </a:t>
            </a:r>
            <a:r>
              <a:rPr lang="en-US" altLang="zh-TW" dirty="0" err="1"/>
              <a:t>PyCharm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  </a:t>
            </a:r>
            <a:r>
              <a:rPr lang="en-US" altLang="zh-TW" dirty="0"/>
              <a:t>    </a:t>
            </a:r>
            <a:r>
              <a:rPr lang="en-US" dirty="0"/>
              <a:t>    </a:t>
            </a:r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Dead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dataset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detail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Required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639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00" y="1736932"/>
            <a:ext cx="2394001" cy="453727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375000" y="637953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ull pre-activation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1506" y="1213712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Residual block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54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zh-TW" altLang="en-US" sz="4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97" y="1290047"/>
            <a:ext cx="3055945" cy="515183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167964" y="100577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32X32X3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21844" y="37450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32X32X16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139377" y="179092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32X32X16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33714" y="1517245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16XFilter size:1X1, stride:1X1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62432" y="3473888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16XFilter size:3X3, stride:1X1 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28246" y="5413513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16XFilter size:3X3, stride:1X1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831530" y="377698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32X32X16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44558" y="577125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32X32X16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4795284" y="6441884"/>
            <a:ext cx="0" cy="25662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942198" y="648866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32X32X16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9769" y="1187517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Residual block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4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40621" y="106245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32X32X16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627827" y="412001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16X16X32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795284" y="6441884"/>
            <a:ext cx="0" cy="25662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522" y="1393928"/>
            <a:ext cx="2578291" cy="503380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3412708" y="181230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16X16X32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31568" y="2102698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32XFilter size:3X3, stride:1X1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3050946" y="239163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16X16X32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341050" y="1564444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32XFilter size:3X3, stride:2X2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715747" y="3823172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32XFilter size:3X3, stride:1X1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2994522" y="412001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16X16X32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31568" y="5504418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32XFilter size:3X3, stride:1X1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3412708" y="583589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16X16X32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946750" y="642586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16X16X32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37355" y="1192864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Residual block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4277" y="1675694"/>
            <a:ext cx="58585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: 569,514 </a:t>
            </a: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Trainable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: 567,050 </a:t>
            </a: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Non-trainable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: 2,464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7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Dead </a:t>
            </a:r>
            <a:r>
              <a:rPr lang="en-US" altLang="zh-TW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problem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he neuron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will never activate on any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datapoint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again. If this happens, then the gradient flowing through the unit will forever be zero from that point on.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wkretype.bdimg.com/retype/zoom/046dde05a76e58fafab003b5?pn=15&amp;o=jpg_6&amp;md5sum=47a61d7ca0c564b399128ca13fa97424&amp;sign=c421ce9d91&amp;png=1391191-1429355&amp;jpg=2171897-23375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2" t="65230" r="19718" b="1556"/>
          <a:stretch/>
        </p:blipFill>
        <p:spPr bwMode="auto">
          <a:xfrm>
            <a:off x="42530" y="3239424"/>
            <a:ext cx="9058940" cy="326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4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Dead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91057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Use ELU to avoid Dead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TW" smtClean="0">
                <a:latin typeface="Arial" panose="020B0604020202020204" pitchFamily="34" charset="0"/>
                <a:cs typeface="Arial" panose="020B0604020202020204" pitchFamily="34" charset="0"/>
              </a:rPr>
              <a:t> problem.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067" y="2181881"/>
            <a:ext cx="5599854" cy="442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4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5225"/>
            <a:ext cx="8229600" cy="1143000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Dead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problem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00" y="1843266"/>
            <a:ext cx="2394001" cy="453727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375000" y="648586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ull pre-activation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4614530" y="3115348"/>
            <a:ext cx="1020726" cy="26581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614530" y="4615035"/>
            <a:ext cx="1020726" cy="26581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769001" y="3248255"/>
            <a:ext cx="94014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769001" y="4746170"/>
            <a:ext cx="94014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756206" y="3063589"/>
            <a:ext cx="62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ELU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772939" y="4561504"/>
            <a:ext cx="62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ELU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7200" y="1205071"/>
            <a:ext cx="7071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Replace </a:t>
            </a:r>
            <a:r>
              <a:rPr lang="en-US" altLang="zh-TW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with ELU in residual block.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192</Words>
  <Application>Microsoft Office PowerPoint</Application>
  <PresentationFormat>如螢幕大小 (4:3)</PresentationFormat>
  <Paragraphs>80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Adobe 楷体 Std R</vt:lpstr>
      <vt:lpstr>新細明體</vt:lpstr>
      <vt:lpstr>Arial</vt:lpstr>
      <vt:lpstr>Calibri</vt:lpstr>
      <vt:lpstr>Garamond</vt:lpstr>
      <vt:lpstr>Trebuchet MS</vt:lpstr>
      <vt:lpstr>Office Theme</vt:lpstr>
      <vt:lpstr>Cifar-10 image recognition</vt:lpstr>
      <vt:lpstr>Outline</vt:lpstr>
      <vt:lpstr>Architecture</vt:lpstr>
      <vt:lpstr>Architecture</vt:lpstr>
      <vt:lpstr>Architecture</vt:lpstr>
      <vt:lpstr>Architecture</vt:lpstr>
      <vt:lpstr>Dead ReLu problem</vt:lpstr>
      <vt:lpstr>Dead ReLu problem</vt:lpstr>
      <vt:lpstr>Dead ReLu problem</vt:lpstr>
      <vt:lpstr>Training dataset</vt:lpstr>
      <vt:lpstr>Training detail</vt:lpstr>
      <vt:lpstr>Result</vt:lpstr>
      <vt:lpstr>Result</vt:lpstr>
      <vt:lpstr>Resource Required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2019-01-09T08:01:50Z</dcterms:created>
  <dcterms:modified xsi:type="dcterms:W3CDTF">2020-01-01T12:50:26Z</dcterms:modified>
  <cp:contentStatus/>
</cp:coreProperties>
</file>