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8EE31-C253-44F7-8342-2A46F40363E7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4E9DA5-6322-478C-8118-7AC54B8E55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Learning</a:t>
          </a:r>
        </a:p>
      </dgm:t>
    </dgm:pt>
    <dgm:pt modelId="{61037ABC-1399-4D34-96FE-19A506E28320}" type="parTrans" cxnId="{0DA3F213-4574-4C83-B272-2855F4BC5302}">
      <dgm:prSet/>
      <dgm:spPr/>
      <dgm:t>
        <a:bodyPr/>
        <a:lstStyle/>
        <a:p>
          <a:endParaRPr lang="en-US"/>
        </a:p>
      </dgm:t>
    </dgm:pt>
    <dgm:pt modelId="{2B649911-535D-496C-A4C3-F8196EF8A802}" type="sibTrans" cxnId="{0DA3F213-4574-4C83-B272-2855F4BC5302}">
      <dgm:prSet/>
      <dgm:spPr/>
      <dgm:t>
        <a:bodyPr/>
        <a:lstStyle/>
        <a:p>
          <a:endParaRPr lang="en-US"/>
        </a:p>
      </dgm:t>
    </dgm:pt>
    <dgm:pt modelId="{539866E0-A912-4B0B-97D7-D5BD8B483E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Prototyping</a:t>
          </a:r>
        </a:p>
      </dgm:t>
    </dgm:pt>
    <dgm:pt modelId="{9AFC1B86-3E07-4756-8935-C5CDF59F6BBB}" type="parTrans" cxnId="{F45E871A-A447-4168-8E7F-B6302E12FB40}">
      <dgm:prSet/>
      <dgm:spPr/>
      <dgm:t>
        <a:bodyPr/>
        <a:lstStyle/>
        <a:p>
          <a:endParaRPr lang="en-US"/>
        </a:p>
      </dgm:t>
    </dgm:pt>
    <dgm:pt modelId="{D624833F-02F9-410E-8292-FB3780BF5C33}" type="sibTrans" cxnId="{F45E871A-A447-4168-8E7F-B6302E12FB40}">
      <dgm:prSet/>
      <dgm:spPr/>
      <dgm:t>
        <a:bodyPr/>
        <a:lstStyle/>
        <a:p>
          <a:endParaRPr lang="en-US"/>
        </a:p>
      </dgm:t>
    </dgm:pt>
    <dgm:pt modelId="{4E30875A-ECEC-4871-8662-E46EA32252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Testing / DAQ</a:t>
          </a:r>
        </a:p>
      </dgm:t>
    </dgm:pt>
    <dgm:pt modelId="{68859C6C-3C0E-41AB-A500-2E73687C85D4}" type="parTrans" cxnId="{DE818423-C454-47EC-8D31-3D9AF8D5F7C7}">
      <dgm:prSet/>
      <dgm:spPr/>
      <dgm:t>
        <a:bodyPr/>
        <a:lstStyle/>
        <a:p>
          <a:endParaRPr lang="en-US"/>
        </a:p>
      </dgm:t>
    </dgm:pt>
    <dgm:pt modelId="{2913A461-CCFF-462E-8455-D111996D8F9A}" type="sibTrans" cxnId="{DE818423-C454-47EC-8D31-3D9AF8D5F7C7}">
      <dgm:prSet/>
      <dgm:spPr/>
      <dgm:t>
        <a:bodyPr/>
        <a:lstStyle/>
        <a:p>
          <a:endParaRPr lang="en-US"/>
        </a:p>
      </dgm:t>
    </dgm:pt>
    <dgm:pt modelId="{A7150CB7-F15C-45A7-B813-2AAD6F4A90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Project deployment</a:t>
          </a:r>
        </a:p>
      </dgm:t>
    </dgm:pt>
    <dgm:pt modelId="{BCE405AE-E38B-444F-AB40-E5F5B7CFFD15}" type="parTrans" cxnId="{40FB4676-E4B2-4531-828B-F58FF4BB691F}">
      <dgm:prSet/>
      <dgm:spPr/>
      <dgm:t>
        <a:bodyPr/>
        <a:lstStyle/>
        <a:p>
          <a:endParaRPr lang="en-US"/>
        </a:p>
      </dgm:t>
    </dgm:pt>
    <dgm:pt modelId="{1979580C-649D-4B9D-BB51-B64801D05CDF}" type="sibTrans" cxnId="{40FB4676-E4B2-4531-828B-F58FF4BB691F}">
      <dgm:prSet/>
      <dgm:spPr/>
      <dgm:t>
        <a:bodyPr/>
        <a:lstStyle/>
        <a:p>
          <a:endParaRPr lang="en-US"/>
        </a:p>
      </dgm:t>
    </dgm:pt>
    <dgm:pt modelId="{EDE21E70-74EF-4BEB-8384-013F497725D4}" type="pres">
      <dgm:prSet presAssocID="{BC68EE31-C253-44F7-8342-2A46F40363E7}" presName="root" presStyleCnt="0">
        <dgm:presLayoutVars>
          <dgm:dir/>
          <dgm:resizeHandles val="exact"/>
        </dgm:presLayoutVars>
      </dgm:prSet>
      <dgm:spPr/>
    </dgm:pt>
    <dgm:pt modelId="{2554AAFD-DB29-4B23-9855-02B267D552E5}" type="pres">
      <dgm:prSet presAssocID="{264E9DA5-6322-478C-8118-7AC54B8E55BC}" presName="compNode" presStyleCnt="0"/>
      <dgm:spPr/>
    </dgm:pt>
    <dgm:pt modelId="{F1704E95-F49C-4FBE-971C-09A284DF0DFD}" type="pres">
      <dgm:prSet presAssocID="{264E9DA5-6322-478C-8118-7AC54B8E55B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0D995DC-EA93-41EA-ADF7-67A95D3401C8}" type="pres">
      <dgm:prSet presAssocID="{264E9DA5-6322-478C-8118-7AC54B8E55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9FE8363-8063-4EDA-93CB-4687EA26D672}" type="pres">
      <dgm:prSet presAssocID="{264E9DA5-6322-478C-8118-7AC54B8E55BC}" presName="spaceRect" presStyleCnt="0"/>
      <dgm:spPr/>
    </dgm:pt>
    <dgm:pt modelId="{5029F1FF-606D-4656-8C9D-CEA07FBFC820}" type="pres">
      <dgm:prSet presAssocID="{264E9DA5-6322-478C-8118-7AC54B8E55BC}" presName="textRect" presStyleLbl="revTx" presStyleIdx="0" presStyleCnt="4">
        <dgm:presLayoutVars>
          <dgm:chMax val="1"/>
          <dgm:chPref val="1"/>
        </dgm:presLayoutVars>
      </dgm:prSet>
      <dgm:spPr/>
    </dgm:pt>
    <dgm:pt modelId="{68C324DC-A0F0-4AC2-BC92-7B7FD94E189B}" type="pres">
      <dgm:prSet presAssocID="{2B649911-535D-496C-A4C3-F8196EF8A802}" presName="sibTrans" presStyleCnt="0"/>
      <dgm:spPr/>
    </dgm:pt>
    <dgm:pt modelId="{31D72CCF-089D-41E1-997B-F37BA47AAAA7}" type="pres">
      <dgm:prSet presAssocID="{539866E0-A912-4B0B-97D7-D5BD8B483EBD}" presName="compNode" presStyleCnt="0"/>
      <dgm:spPr/>
    </dgm:pt>
    <dgm:pt modelId="{6B55D4D4-FDA9-4D19-912E-B8FDEC7A31AD}" type="pres">
      <dgm:prSet presAssocID="{539866E0-A912-4B0B-97D7-D5BD8B483EB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85059DE-A4AB-498A-8810-197AB5A641F5}" type="pres">
      <dgm:prSet presAssocID="{539866E0-A912-4B0B-97D7-D5BD8B483E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DA917A-5430-4D85-AAA5-79726E210D3A}" type="pres">
      <dgm:prSet presAssocID="{539866E0-A912-4B0B-97D7-D5BD8B483EBD}" presName="spaceRect" presStyleCnt="0"/>
      <dgm:spPr/>
    </dgm:pt>
    <dgm:pt modelId="{A4D20949-131C-4872-9458-696E6530977A}" type="pres">
      <dgm:prSet presAssocID="{539866E0-A912-4B0B-97D7-D5BD8B483EBD}" presName="textRect" presStyleLbl="revTx" presStyleIdx="1" presStyleCnt="4">
        <dgm:presLayoutVars>
          <dgm:chMax val="1"/>
          <dgm:chPref val="1"/>
        </dgm:presLayoutVars>
      </dgm:prSet>
      <dgm:spPr/>
    </dgm:pt>
    <dgm:pt modelId="{30574250-8AF6-4202-8A09-CBBB7FB17659}" type="pres">
      <dgm:prSet presAssocID="{D624833F-02F9-410E-8292-FB3780BF5C33}" presName="sibTrans" presStyleCnt="0"/>
      <dgm:spPr/>
    </dgm:pt>
    <dgm:pt modelId="{6A428BF3-2A6B-4234-A626-121431C49E7B}" type="pres">
      <dgm:prSet presAssocID="{4E30875A-ECEC-4871-8662-E46EA32252DB}" presName="compNode" presStyleCnt="0"/>
      <dgm:spPr/>
    </dgm:pt>
    <dgm:pt modelId="{D97E92A9-5E2F-4DDD-8BB1-FCA8D6875BCF}" type="pres">
      <dgm:prSet presAssocID="{4E30875A-ECEC-4871-8662-E46EA32252D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B3B904-6E6A-47B0-BED3-839F2C296A47}" type="pres">
      <dgm:prSet presAssocID="{4E30875A-ECEC-4871-8662-E46EA32252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CB3AB6F-AC3D-478A-8FCB-B6D555009E2F}" type="pres">
      <dgm:prSet presAssocID="{4E30875A-ECEC-4871-8662-E46EA32252DB}" presName="spaceRect" presStyleCnt="0"/>
      <dgm:spPr/>
    </dgm:pt>
    <dgm:pt modelId="{29D82A4F-D733-490F-9021-0A43CCC20BF2}" type="pres">
      <dgm:prSet presAssocID="{4E30875A-ECEC-4871-8662-E46EA32252DB}" presName="textRect" presStyleLbl="revTx" presStyleIdx="2" presStyleCnt="4">
        <dgm:presLayoutVars>
          <dgm:chMax val="1"/>
          <dgm:chPref val="1"/>
        </dgm:presLayoutVars>
      </dgm:prSet>
      <dgm:spPr/>
    </dgm:pt>
    <dgm:pt modelId="{41689EDF-CA06-4588-BBBF-F56FA6624B77}" type="pres">
      <dgm:prSet presAssocID="{2913A461-CCFF-462E-8455-D111996D8F9A}" presName="sibTrans" presStyleCnt="0"/>
      <dgm:spPr/>
    </dgm:pt>
    <dgm:pt modelId="{AF121EEA-3727-456C-897F-6BFD11EC1750}" type="pres">
      <dgm:prSet presAssocID="{A7150CB7-F15C-45A7-B813-2AAD6F4A90A6}" presName="compNode" presStyleCnt="0"/>
      <dgm:spPr/>
    </dgm:pt>
    <dgm:pt modelId="{C37BDDC9-D080-4D5B-B509-CC34827C63E3}" type="pres">
      <dgm:prSet presAssocID="{A7150CB7-F15C-45A7-B813-2AAD6F4A90A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0256AF5-C0E8-4F49-B05D-D1B4C7519331}" type="pres">
      <dgm:prSet presAssocID="{A7150CB7-F15C-45A7-B813-2AAD6F4A90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863F62-31AF-4A51-9AE4-74C6C863B92F}" type="pres">
      <dgm:prSet presAssocID="{A7150CB7-F15C-45A7-B813-2AAD6F4A90A6}" presName="spaceRect" presStyleCnt="0"/>
      <dgm:spPr/>
    </dgm:pt>
    <dgm:pt modelId="{51B6D1D7-F33C-42C4-97EC-2A042111D305}" type="pres">
      <dgm:prSet presAssocID="{A7150CB7-F15C-45A7-B813-2AAD6F4A90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DA3F213-4574-4C83-B272-2855F4BC5302}" srcId="{BC68EE31-C253-44F7-8342-2A46F40363E7}" destId="{264E9DA5-6322-478C-8118-7AC54B8E55BC}" srcOrd="0" destOrd="0" parTransId="{61037ABC-1399-4D34-96FE-19A506E28320}" sibTransId="{2B649911-535D-496C-A4C3-F8196EF8A802}"/>
    <dgm:cxn modelId="{F45E871A-A447-4168-8E7F-B6302E12FB40}" srcId="{BC68EE31-C253-44F7-8342-2A46F40363E7}" destId="{539866E0-A912-4B0B-97D7-D5BD8B483EBD}" srcOrd="1" destOrd="0" parTransId="{9AFC1B86-3E07-4756-8935-C5CDF59F6BBB}" sibTransId="{D624833F-02F9-410E-8292-FB3780BF5C33}"/>
    <dgm:cxn modelId="{DE818423-C454-47EC-8D31-3D9AF8D5F7C7}" srcId="{BC68EE31-C253-44F7-8342-2A46F40363E7}" destId="{4E30875A-ECEC-4871-8662-E46EA32252DB}" srcOrd="2" destOrd="0" parTransId="{68859C6C-3C0E-41AB-A500-2E73687C85D4}" sibTransId="{2913A461-CCFF-462E-8455-D111996D8F9A}"/>
    <dgm:cxn modelId="{85DA0C2B-DAFD-420A-8F73-D495EF0C6233}" type="presOf" srcId="{BC68EE31-C253-44F7-8342-2A46F40363E7}" destId="{EDE21E70-74EF-4BEB-8384-013F497725D4}" srcOrd="0" destOrd="0" presId="urn:microsoft.com/office/officeart/2018/5/layout/IconLeafLabelList"/>
    <dgm:cxn modelId="{C3680363-E0D7-4D14-8970-4EA5A01352DC}" type="presOf" srcId="{A7150CB7-F15C-45A7-B813-2AAD6F4A90A6}" destId="{51B6D1D7-F33C-42C4-97EC-2A042111D305}" srcOrd="0" destOrd="0" presId="urn:microsoft.com/office/officeart/2018/5/layout/IconLeafLabelList"/>
    <dgm:cxn modelId="{6AA8644F-E975-4E0D-BE01-42A226FC6528}" type="presOf" srcId="{264E9DA5-6322-478C-8118-7AC54B8E55BC}" destId="{5029F1FF-606D-4656-8C9D-CEA07FBFC820}" srcOrd="0" destOrd="0" presId="urn:microsoft.com/office/officeart/2018/5/layout/IconLeafLabelList"/>
    <dgm:cxn modelId="{DF408852-2F47-436A-AA73-685178109882}" type="presOf" srcId="{4E30875A-ECEC-4871-8662-E46EA32252DB}" destId="{29D82A4F-D733-490F-9021-0A43CCC20BF2}" srcOrd="0" destOrd="0" presId="urn:microsoft.com/office/officeart/2018/5/layout/IconLeafLabelList"/>
    <dgm:cxn modelId="{40FB4676-E4B2-4531-828B-F58FF4BB691F}" srcId="{BC68EE31-C253-44F7-8342-2A46F40363E7}" destId="{A7150CB7-F15C-45A7-B813-2AAD6F4A90A6}" srcOrd="3" destOrd="0" parTransId="{BCE405AE-E38B-444F-AB40-E5F5B7CFFD15}" sibTransId="{1979580C-649D-4B9D-BB51-B64801D05CDF}"/>
    <dgm:cxn modelId="{A4C1E1E5-E034-4522-A076-11E27C1AA378}" type="presOf" srcId="{539866E0-A912-4B0B-97D7-D5BD8B483EBD}" destId="{A4D20949-131C-4872-9458-696E6530977A}" srcOrd="0" destOrd="0" presId="urn:microsoft.com/office/officeart/2018/5/layout/IconLeafLabelList"/>
    <dgm:cxn modelId="{BD31C7DA-AF1D-4457-B96C-FF62BA622FCF}" type="presParOf" srcId="{EDE21E70-74EF-4BEB-8384-013F497725D4}" destId="{2554AAFD-DB29-4B23-9855-02B267D552E5}" srcOrd="0" destOrd="0" presId="urn:microsoft.com/office/officeart/2018/5/layout/IconLeafLabelList"/>
    <dgm:cxn modelId="{0434C37C-CCDE-412C-907C-2D680C8D0745}" type="presParOf" srcId="{2554AAFD-DB29-4B23-9855-02B267D552E5}" destId="{F1704E95-F49C-4FBE-971C-09A284DF0DFD}" srcOrd="0" destOrd="0" presId="urn:microsoft.com/office/officeart/2018/5/layout/IconLeafLabelList"/>
    <dgm:cxn modelId="{26920789-C924-4C8D-BB3F-8250B03211F0}" type="presParOf" srcId="{2554AAFD-DB29-4B23-9855-02B267D552E5}" destId="{30D995DC-EA93-41EA-ADF7-67A95D3401C8}" srcOrd="1" destOrd="0" presId="urn:microsoft.com/office/officeart/2018/5/layout/IconLeafLabelList"/>
    <dgm:cxn modelId="{D7E084A3-570C-4EAF-9A62-F84A982984ED}" type="presParOf" srcId="{2554AAFD-DB29-4B23-9855-02B267D552E5}" destId="{E9FE8363-8063-4EDA-93CB-4687EA26D672}" srcOrd="2" destOrd="0" presId="urn:microsoft.com/office/officeart/2018/5/layout/IconLeafLabelList"/>
    <dgm:cxn modelId="{DB51AD40-1675-4394-B90E-A448C0A04DE3}" type="presParOf" srcId="{2554AAFD-DB29-4B23-9855-02B267D552E5}" destId="{5029F1FF-606D-4656-8C9D-CEA07FBFC820}" srcOrd="3" destOrd="0" presId="urn:microsoft.com/office/officeart/2018/5/layout/IconLeafLabelList"/>
    <dgm:cxn modelId="{BE35954D-95BB-4041-A750-61C58C70BD05}" type="presParOf" srcId="{EDE21E70-74EF-4BEB-8384-013F497725D4}" destId="{68C324DC-A0F0-4AC2-BC92-7B7FD94E189B}" srcOrd="1" destOrd="0" presId="urn:microsoft.com/office/officeart/2018/5/layout/IconLeafLabelList"/>
    <dgm:cxn modelId="{C6044977-B0BD-4FC0-B601-52E9D55ED08E}" type="presParOf" srcId="{EDE21E70-74EF-4BEB-8384-013F497725D4}" destId="{31D72CCF-089D-41E1-997B-F37BA47AAAA7}" srcOrd="2" destOrd="0" presId="urn:microsoft.com/office/officeart/2018/5/layout/IconLeafLabelList"/>
    <dgm:cxn modelId="{694B0AF1-F289-4CAD-829E-86EF3AD0789F}" type="presParOf" srcId="{31D72CCF-089D-41E1-997B-F37BA47AAAA7}" destId="{6B55D4D4-FDA9-4D19-912E-B8FDEC7A31AD}" srcOrd="0" destOrd="0" presId="urn:microsoft.com/office/officeart/2018/5/layout/IconLeafLabelList"/>
    <dgm:cxn modelId="{0B9855B0-DFAF-493F-B469-AB26A610A1AD}" type="presParOf" srcId="{31D72CCF-089D-41E1-997B-F37BA47AAAA7}" destId="{C85059DE-A4AB-498A-8810-197AB5A641F5}" srcOrd="1" destOrd="0" presId="urn:microsoft.com/office/officeart/2018/5/layout/IconLeafLabelList"/>
    <dgm:cxn modelId="{FB54D141-5970-48C0-B2CD-9A49865B2BA9}" type="presParOf" srcId="{31D72CCF-089D-41E1-997B-F37BA47AAAA7}" destId="{17DA917A-5430-4D85-AAA5-79726E210D3A}" srcOrd="2" destOrd="0" presId="urn:microsoft.com/office/officeart/2018/5/layout/IconLeafLabelList"/>
    <dgm:cxn modelId="{6EBA47FF-EC5C-4FCA-88DD-74E69206E4C0}" type="presParOf" srcId="{31D72CCF-089D-41E1-997B-F37BA47AAAA7}" destId="{A4D20949-131C-4872-9458-696E6530977A}" srcOrd="3" destOrd="0" presId="urn:microsoft.com/office/officeart/2018/5/layout/IconLeafLabelList"/>
    <dgm:cxn modelId="{F001CC6E-EC60-49BA-A612-2F963325DF49}" type="presParOf" srcId="{EDE21E70-74EF-4BEB-8384-013F497725D4}" destId="{30574250-8AF6-4202-8A09-CBBB7FB17659}" srcOrd="3" destOrd="0" presId="urn:microsoft.com/office/officeart/2018/5/layout/IconLeafLabelList"/>
    <dgm:cxn modelId="{4961214D-FDDC-43CC-8A6A-0B23E7E3C8C9}" type="presParOf" srcId="{EDE21E70-74EF-4BEB-8384-013F497725D4}" destId="{6A428BF3-2A6B-4234-A626-121431C49E7B}" srcOrd="4" destOrd="0" presId="urn:microsoft.com/office/officeart/2018/5/layout/IconLeafLabelList"/>
    <dgm:cxn modelId="{7320F586-5443-46EE-A9D0-4B6B10C65B70}" type="presParOf" srcId="{6A428BF3-2A6B-4234-A626-121431C49E7B}" destId="{D97E92A9-5E2F-4DDD-8BB1-FCA8D6875BCF}" srcOrd="0" destOrd="0" presId="urn:microsoft.com/office/officeart/2018/5/layout/IconLeafLabelList"/>
    <dgm:cxn modelId="{6E793BAD-91BB-4850-B7F8-903A058E97B4}" type="presParOf" srcId="{6A428BF3-2A6B-4234-A626-121431C49E7B}" destId="{E7B3B904-6E6A-47B0-BED3-839F2C296A47}" srcOrd="1" destOrd="0" presId="urn:microsoft.com/office/officeart/2018/5/layout/IconLeafLabelList"/>
    <dgm:cxn modelId="{2A9CF0D7-8587-4C5D-8F80-8ABE0A3E75F5}" type="presParOf" srcId="{6A428BF3-2A6B-4234-A626-121431C49E7B}" destId="{DCB3AB6F-AC3D-478A-8FCB-B6D555009E2F}" srcOrd="2" destOrd="0" presId="urn:microsoft.com/office/officeart/2018/5/layout/IconLeafLabelList"/>
    <dgm:cxn modelId="{B3BB135B-83BD-4066-B3E0-02A79E020698}" type="presParOf" srcId="{6A428BF3-2A6B-4234-A626-121431C49E7B}" destId="{29D82A4F-D733-490F-9021-0A43CCC20BF2}" srcOrd="3" destOrd="0" presId="urn:microsoft.com/office/officeart/2018/5/layout/IconLeafLabelList"/>
    <dgm:cxn modelId="{987E03DD-6DD1-4537-BE99-4CC87E937CF8}" type="presParOf" srcId="{EDE21E70-74EF-4BEB-8384-013F497725D4}" destId="{41689EDF-CA06-4588-BBBF-F56FA6624B77}" srcOrd="5" destOrd="0" presId="urn:microsoft.com/office/officeart/2018/5/layout/IconLeafLabelList"/>
    <dgm:cxn modelId="{E42EC9F0-C705-49CC-BEB8-CF0686FC744A}" type="presParOf" srcId="{EDE21E70-74EF-4BEB-8384-013F497725D4}" destId="{AF121EEA-3727-456C-897F-6BFD11EC1750}" srcOrd="6" destOrd="0" presId="urn:microsoft.com/office/officeart/2018/5/layout/IconLeafLabelList"/>
    <dgm:cxn modelId="{E141F33A-3614-4152-B226-13C0869D1222}" type="presParOf" srcId="{AF121EEA-3727-456C-897F-6BFD11EC1750}" destId="{C37BDDC9-D080-4D5B-B509-CC34827C63E3}" srcOrd="0" destOrd="0" presId="urn:microsoft.com/office/officeart/2018/5/layout/IconLeafLabelList"/>
    <dgm:cxn modelId="{29BCD5F3-1A77-4214-96C9-08FB8C81A3CF}" type="presParOf" srcId="{AF121EEA-3727-456C-897F-6BFD11EC1750}" destId="{10256AF5-C0E8-4F49-B05D-D1B4C7519331}" srcOrd="1" destOrd="0" presId="urn:microsoft.com/office/officeart/2018/5/layout/IconLeafLabelList"/>
    <dgm:cxn modelId="{9BAE2E89-712D-4997-8E79-752F0202A105}" type="presParOf" srcId="{AF121EEA-3727-456C-897F-6BFD11EC1750}" destId="{5B863F62-31AF-4A51-9AE4-74C6C863B92F}" srcOrd="2" destOrd="0" presId="urn:microsoft.com/office/officeart/2018/5/layout/IconLeafLabelList"/>
    <dgm:cxn modelId="{E72DB4A9-FCC1-4995-87C8-F7FC0B1636A3}" type="presParOf" srcId="{AF121EEA-3727-456C-897F-6BFD11EC1750}" destId="{51B6D1D7-F33C-42C4-97EC-2A042111D30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04E95-F49C-4FBE-971C-09A284DF0DFD}">
      <dsp:nvSpPr>
        <dsp:cNvPr id="0" name=""/>
        <dsp:cNvSpPr/>
      </dsp:nvSpPr>
      <dsp:spPr>
        <a:xfrm>
          <a:off x="1170539" y="915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995DC-EA93-41EA-ADF7-67A95D3401C8}">
      <dsp:nvSpPr>
        <dsp:cNvPr id="0" name=""/>
        <dsp:cNvSpPr/>
      </dsp:nvSpPr>
      <dsp:spPr>
        <a:xfrm>
          <a:off x="1404539" y="3255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9F1FF-606D-4656-8C9D-CEA07FBFC820}">
      <dsp:nvSpPr>
        <dsp:cNvPr id="0" name=""/>
        <dsp:cNvSpPr/>
      </dsp:nvSpPr>
      <dsp:spPr>
        <a:xfrm>
          <a:off x="819539" y="15315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Learning</a:t>
          </a:r>
        </a:p>
      </dsp:txBody>
      <dsp:txXfrm>
        <a:off x="819539" y="1531518"/>
        <a:ext cx="1800000" cy="720000"/>
      </dsp:txXfrm>
    </dsp:sp>
    <dsp:sp modelId="{6B55D4D4-FDA9-4D19-912E-B8FDEC7A31AD}">
      <dsp:nvSpPr>
        <dsp:cNvPr id="0" name=""/>
        <dsp:cNvSpPr/>
      </dsp:nvSpPr>
      <dsp:spPr>
        <a:xfrm>
          <a:off x="3285539" y="915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059DE-A4AB-498A-8810-197AB5A641F5}">
      <dsp:nvSpPr>
        <dsp:cNvPr id="0" name=""/>
        <dsp:cNvSpPr/>
      </dsp:nvSpPr>
      <dsp:spPr>
        <a:xfrm>
          <a:off x="3519539" y="3255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0949-131C-4872-9458-696E6530977A}">
      <dsp:nvSpPr>
        <dsp:cNvPr id="0" name=""/>
        <dsp:cNvSpPr/>
      </dsp:nvSpPr>
      <dsp:spPr>
        <a:xfrm>
          <a:off x="2934539" y="15315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Prototyping</a:t>
          </a:r>
        </a:p>
      </dsp:txBody>
      <dsp:txXfrm>
        <a:off x="2934539" y="1531518"/>
        <a:ext cx="1800000" cy="720000"/>
      </dsp:txXfrm>
    </dsp:sp>
    <dsp:sp modelId="{D97E92A9-5E2F-4DDD-8BB1-FCA8D6875BCF}">
      <dsp:nvSpPr>
        <dsp:cNvPr id="0" name=""/>
        <dsp:cNvSpPr/>
      </dsp:nvSpPr>
      <dsp:spPr>
        <a:xfrm>
          <a:off x="5400539" y="915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3B904-6E6A-47B0-BED3-839F2C296A47}">
      <dsp:nvSpPr>
        <dsp:cNvPr id="0" name=""/>
        <dsp:cNvSpPr/>
      </dsp:nvSpPr>
      <dsp:spPr>
        <a:xfrm>
          <a:off x="5634539" y="3255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82A4F-D733-490F-9021-0A43CCC20BF2}">
      <dsp:nvSpPr>
        <dsp:cNvPr id="0" name=""/>
        <dsp:cNvSpPr/>
      </dsp:nvSpPr>
      <dsp:spPr>
        <a:xfrm>
          <a:off x="5049539" y="15315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Testing / DAQ</a:t>
          </a:r>
        </a:p>
      </dsp:txBody>
      <dsp:txXfrm>
        <a:off x="5049539" y="1531518"/>
        <a:ext cx="1800000" cy="720000"/>
      </dsp:txXfrm>
    </dsp:sp>
    <dsp:sp modelId="{C37BDDC9-D080-4D5B-B509-CC34827C63E3}">
      <dsp:nvSpPr>
        <dsp:cNvPr id="0" name=""/>
        <dsp:cNvSpPr/>
      </dsp:nvSpPr>
      <dsp:spPr>
        <a:xfrm>
          <a:off x="7515540" y="915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56AF5-C0E8-4F49-B05D-D1B4C7519331}">
      <dsp:nvSpPr>
        <dsp:cNvPr id="0" name=""/>
        <dsp:cNvSpPr/>
      </dsp:nvSpPr>
      <dsp:spPr>
        <a:xfrm>
          <a:off x="7749540" y="3255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6D1D7-F33C-42C4-97EC-2A042111D305}">
      <dsp:nvSpPr>
        <dsp:cNvPr id="0" name=""/>
        <dsp:cNvSpPr/>
      </dsp:nvSpPr>
      <dsp:spPr>
        <a:xfrm>
          <a:off x="7164540" y="15315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Project deployment</a:t>
          </a:r>
        </a:p>
      </dsp:txBody>
      <dsp:txXfrm>
        <a:off x="7164540" y="153151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1D24E-3859-4C3B-B8DA-0750E120BB8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FB6E3-86E8-4618-BBC2-9FAD4AFE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FB6E3-86E8-4618-BBC2-9FAD4AFE3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FB6E3-86E8-4618-BBC2-9FAD4AFE3D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2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9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7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5F34-D352-16E8-347B-B1BDCE58A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Development board</a:t>
            </a:r>
          </a:p>
        </p:txBody>
      </p:sp>
      <p:pic>
        <p:nvPicPr>
          <p:cNvPr id="7" name="Picture 6" descr="A dog in a bathtub&#10;&#10;AI-generated content may be incorrect.">
            <a:extLst>
              <a:ext uri="{FF2B5EF4-FFF2-40B4-BE49-F238E27FC236}">
                <a16:creationId xmlns:a16="http://schemas.microsoft.com/office/drawing/2014/main" id="{3D31F452-3A55-FF55-E098-838D30C08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t="11058" r="15339" b="13300"/>
          <a:stretch>
            <a:fillRect/>
          </a:stretch>
        </p:blipFill>
        <p:spPr>
          <a:xfrm>
            <a:off x="9477376" y="4379534"/>
            <a:ext cx="1809750" cy="1880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42C33-9DB4-FE65-522C-AFD750FDEE8D}"/>
              </a:ext>
            </a:extLst>
          </p:cNvPr>
          <p:cNvSpPr txBox="1"/>
          <p:nvPr/>
        </p:nvSpPr>
        <p:spPr>
          <a:xfrm>
            <a:off x="4330574" y="4379534"/>
            <a:ext cx="353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By: The Modded Grinch Dawg TD  </a:t>
            </a:r>
          </a:p>
        </p:txBody>
      </p:sp>
    </p:spTree>
    <p:extLst>
      <p:ext uri="{BB962C8B-B14F-4D97-AF65-F5344CB8AC3E}">
        <p14:creationId xmlns:p14="http://schemas.microsoft.com/office/powerpoint/2010/main" val="26769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186F-2A7D-AE12-4926-A4CF8F85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A5706B7-84E5-4004-67A3-C47B65165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595173"/>
              </p:ext>
            </p:extLst>
          </p:nvPr>
        </p:nvGraphicFramePr>
        <p:xfrm>
          <a:off x="1202919" y="4173299"/>
          <a:ext cx="9784080" cy="2343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9A60A5-7B00-6C49-7E9F-E1966B42B1EB}"/>
              </a:ext>
            </a:extLst>
          </p:cNvPr>
          <p:cNvSpPr txBox="1"/>
          <p:nvPr/>
        </p:nvSpPr>
        <p:spPr>
          <a:xfrm>
            <a:off x="1107190" y="2290620"/>
            <a:ext cx="997553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Design and build a low-cost, microcontroller-based development board and platform tailored specifically for engineering workflows.</a:t>
            </a:r>
          </a:p>
        </p:txBody>
      </p:sp>
    </p:spTree>
    <p:extLst>
      <p:ext uri="{BB962C8B-B14F-4D97-AF65-F5344CB8AC3E}">
        <p14:creationId xmlns:p14="http://schemas.microsoft.com/office/powerpoint/2010/main" val="351166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E18EF-3B76-021A-1639-05A2246E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/>
              <a:t>Design Priorities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24DB-3471-2AEF-5839-35057A7D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</a:rPr>
              <a:t>Optimized for Rapid Iteration: 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Streamlined hardware and software integration for ease of use in fast-passed “guess and check” development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</a:rPr>
              <a:t>Project Flexibility: 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A modular framework that supports a wide range of engineering applications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</a:rPr>
              <a:t>Personally Tailored Feature Set: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Hardware and peripherals selected for our own specific goals and areas of interest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</a:rPr>
              <a:t>Affordability and Manufacturability: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Designed with cost-optimization and manufacturability in mind without compromising capability</a:t>
            </a:r>
          </a:p>
          <a:p>
            <a:endParaRPr lang="en-US" sz="1900" dirty="0">
              <a:solidFill>
                <a:schemeClr val="tx2"/>
              </a:solidFill>
            </a:endParaRPr>
          </a:p>
          <a:p>
            <a:endParaRPr lang="en-US" sz="1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0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E15B-AFE2-8AA4-0D6A-C86D9ED2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A60B-6EFF-0266-B11C-5AF11AC09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7114" y="2120321"/>
            <a:ext cx="4754880" cy="420624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Integrated sensor suite</a:t>
            </a:r>
          </a:p>
          <a:p>
            <a:r>
              <a:rPr lang="en-US" sz="2000" dirty="0"/>
              <a:t>Wide range of communication protocols, wired and wireless</a:t>
            </a:r>
          </a:p>
          <a:p>
            <a:r>
              <a:rPr lang="en-US" sz="2000" dirty="0"/>
              <a:t>Multiple firmware upload methods</a:t>
            </a:r>
          </a:p>
          <a:p>
            <a:r>
              <a:rPr lang="en-US" sz="2000" dirty="0"/>
              <a:t>Suitable for breadboards and standalone applications</a:t>
            </a:r>
          </a:p>
          <a:p>
            <a:r>
              <a:rPr lang="en-US" sz="2000" dirty="0"/>
              <a:t>Versatile GPIO with internal multiplexing</a:t>
            </a:r>
          </a:p>
          <a:p>
            <a:r>
              <a:rPr lang="en-US" sz="2000" dirty="0"/>
              <a:t>Wide input-voltage range</a:t>
            </a:r>
          </a:p>
          <a:p>
            <a:r>
              <a:rPr lang="en-US" sz="2000" dirty="0"/>
              <a:t>Moderate optimization for power consumption and heat generation</a:t>
            </a:r>
          </a:p>
          <a:p>
            <a:r>
              <a:rPr lang="en-US" sz="2000" dirty="0"/>
              <a:t>High-speed solid-state storage for data logging, additional firmware images, and other files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FC8BD-C694-47F5-0CBB-EE9E113608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MicroSD card slot for expandable mass storage</a:t>
            </a:r>
          </a:p>
          <a:p>
            <a:r>
              <a:rPr lang="en-US" dirty="0"/>
              <a:t>Dedicated actuator channels for servos, ESCs, valves etc.</a:t>
            </a:r>
          </a:p>
          <a:p>
            <a:r>
              <a:rPr lang="en-US" dirty="0"/>
              <a:t>Regulated output rails for powering external modules</a:t>
            </a:r>
          </a:p>
          <a:p>
            <a:r>
              <a:rPr lang="en-US" dirty="0"/>
              <a:t>Robust idiot proofing</a:t>
            </a:r>
          </a:p>
          <a:p>
            <a:r>
              <a:rPr lang="en-US" dirty="0"/>
              <a:t>Programable status indicators</a:t>
            </a:r>
          </a:p>
          <a:p>
            <a:r>
              <a:rPr lang="en-US" dirty="0"/>
              <a:t>Mechanical design considerations for integration into physical systems</a:t>
            </a:r>
          </a:p>
          <a:p>
            <a:r>
              <a:rPr lang="en-US" dirty="0"/>
              <a:t>Modular headers for future expansion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9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4452-6BEB-6018-1465-F339BD0D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D156-F626-98DA-B1AA-6A1FB95FCB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Dedicated Wired Protocols:</a:t>
            </a:r>
          </a:p>
          <a:p>
            <a:r>
              <a:rPr lang="en-US" dirty="0"/>
              <a:t>USB OTG Full-Speed</a:t>
            </a:r>
          </a:p>
          <a:p>
            <a:r>
              <a:rPr lang="en-US" dirty="0"/>
              <a:t>SPI</a:t>
            </a:r>
          </a:p>
          <a:p>
            <a:r>
              <a:rPr lang="en-US" dirty="0"/>
              <a:t>UART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Configurable Wired Protocols:</a:t>
            </a:r>
          </a:p>
          <a:p>
            <a:r>
              <a:rPr lang="en-US" dirty="0"/>
              <a:t>I2S</a:t>
            </a:r>
          </a:p>
          <a:p>
            <a:r>
              <a:rPr lang="en-US" dirty="0"/>
              <a:t>PWM</a:t>
            </a:r>
          </a:p>
          <a:p>
            <a:r>
              <a:rPr lang="en-US" dirty="0"/>
              <a:t>SDIO</a:t>
            </a:r>
          </a:p>
          <a:p>
            <a:r>
              <a:rPr lang="en-US" dirty="0"/>
              <a:t>JTAG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D451F-BDDA-D1F8-E7A8-5D5ACCCBEC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Wireless Protocols:</a:t>
            </a:r>
          </a:p>
          <a:p>
            <a:r>
              <a:rPr lang="en-US" dirty="0"/>
              <a:t>Wi-Fi </a:t>
            </a:r>
            <a:r>
              <a:rPr lang="pt-BR" dirty="0"/>
              <a:t>(IEEE 802.11 b/g/n)</a:t>
            </a:r>
            <a:endParaRPr lang="en-US" dirty="0"/>
          </a:p>
          <a:p>
            <a:r>
              <a:rPr lang="en-US" dirty="0"/>
              <a:t>Bluetooth Low Energy (BLE 5.0)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Other Interfaces:</a:t>
            </a:r>
          </a:p>
          <a:p>
            <a:r>
              <a:rPr lang="en-US" dirty="0"/>
              <a:t>ADC</a:t>
            </a:r>
          </a:p>
          <a:p>
            <a:r>
              <a:rPr lang="en-US" dirty="0"/>
              <a:t>Touch sensing</a:t>
            </a:r>
          </a:p>
        </p:txBody>
      </p:sp>
    </p:spTree>
    <p:extLst>
      <p:ext uri="{BB962C8B-B14F-4D97-AF65-F5344CB8AC3E}">
        <p14:creationId xmlns:p14="http://schemas.microsoft.com/office/powerpoint/2010/main" val="206505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DED8-9820-BF00-57EC-AF83D81A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443B-0496-E7CF-851D-4D4F26B96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Confirmed:</a:t>
            </a:r>
          </a:p>
          <a:p>
            <a:r>
              <a:rPr lang="en-US" dirty="0"/>
              <a:t>IMU - 6DoF</a:t>
            </a:r>
          </a:p>
          <a:p>
            <a:pPr lvl="1"/>
            <a:r>
              <a:rPr lang="en-US" dirty="0"/>
              <a:t>Accelerometer</a:t>
            </a:r>
          </a:p>
          <a:p>
            <a:pPr lvl="1"/>
            <a:r>
              <a:rPr lang="en-US" dirty="0"/>
              <a:t>Gyroscope</a:t>
            </a:r>
          </a:p>
          <a:p>
            <a:r>
              <a:rPr lang="en-US" dirty="0"/>
              <a:t>Magnetometer</a:t>
            </a:r>
          </a:p>
          <a:p>
            <a:r>
              <a:rPr lang="en-US" dirty="0"/>
              <a:t>Barometer</a:t>
            </a:r>
          </a:p>
          <a:p>
            <a:r>
              <a:rPr lang="en-US" dirty="0"/>
              <a:t>Phototransistor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BC31-41E9-DA27-8C44-97CBEBDC22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Potential Options:</a:t>
            </a:r>
          </a:p>
          <a:p>
            <a:r>
              <a:rPr lang="en-US" dirty="0"/>
              <a:t>Proximity / distance</a:t>
            </a:r>
          </a:p>
          <a:p>
            <a:r>
              <a:rPr lang="en-US" dirty="0"/>
              <a:t>Gesture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Environmental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56AF6-E995-1F7B-762D-439A02A4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</a:rPr>
              <a:t>Points to discuss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B3C5-85BA-A707-6236-28547670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COGS range to aim for</a:t>
            </a:r>
          </a:p>
          <a:p>
            <a:r>
              <a:rPr lang="en-US" sz="1800" dirty="0">
                <a:solidFill>
                  <a:schemeClr val="tx2"/>
                </a:solidFill>
              </a:rPr>
              <a:t>Form factor and breakouts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Primary optimizations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Manufacturing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Other dedicated functions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Dual MCU architecture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Choice of second MCU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Function delegation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Interface</a:t>
            </a:r>
          </a:p>
          <a:p>
            <a:r>
              <a:rPr lang="en-US" sz="1800" dirty="0">
                <a:solidFill>
                  <a:schemeClr val="tx2"/>
                </a:solidFill>
              </a:rPr>
              <a:t>Antenna</a:t>
            </a:r>
          </a:p>
          <a:p>
            <a:r>
              <a:rPr lang="en-US" sz="1800" dirty="0">
                <a:solidFill>
                  <a:schemeClr val="tx2"/>
                </a:solidFill>
              </a:rPr>
              <a:t>NAME!!!!!!!</a:t>
            </a:r>
          </a:p>
          <a:p>
            <a:r>
              <a:rPr lang="en-US" sz="1800" dirty="0">
                <a:solidFill>
                  <a:schemeClr val="tx2"/>
                </a:solidFill>
              </a:rPr>
              <a:t>Anything else?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114</TotalTime>
  <Words>304</Words>
  <Application>Microsoft Office PowerPoint</Application>
  <PresentationFormat>Widescreen</PresentationFormat>
  <Paragraphs>82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Corbel</vt:lpstr>
      <vt:lpstr>Wingdings</vt:lpstr>
      <vt:lpstr>Banded</vt:lpstr>
      <vt:lpstr>Custom Development board</vt:lpstr>
      <vt:lpstr>Objective</vt:lpstr>
      <vt:lpstr>Design Priorities</vt:lpstr>
      <vt:lpstr>Planned Features</vt:lpstr>
      <vt:lpstr>CONNECTIVITY</vt:lpstr>
      <vt:lpstr>Sensor Suite</vt:lpstr>
      <vt:lpstr>Points to discuss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Petit, Cooper W</dc:creator>
  <cp:lastModifiedBy>Petit, Cooper W</cp:lastModifiedBy>
  <cp:revision>3</cp:revision>
  <dcterms:created xsi:type="dcterms:W3CDTF">2025-06-16T00:11:33Z</dcterms:created>
  <dcterms:modified xsi:type="dcterms:W3CDTF">2025-06-16T03:14:36Z</dcterms:modified>
</cp:coreProperties>
</file>