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57" r:id="rId6"/>
    <p:sldId id="260" r:id="rId7"/>
    <p:sldId id="261" r:id="rId8"/>
    <p:sldId id="273" r:id="rId9"/>
    <p:sldId id="270" r:id="rId10"/>
    <p:sldId id="263" r:id="rId11"/>
    <p:sldId id="274" r:id="rId12"/>
    <p:sldId id="265" r:id="rId13"/>
    <p:sldId id="276" r:id="rId14"/>
    <p:sldId id="266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99"/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FB952-40D9-4FD5-A220-3D2FDD2816A2}" v="126" dt="2020-05-12T13:06:12.455"/>
    <p1510:client id="{8A732888-3C0C-495E-AEEF-8FC0B3458D3C}" v="763" dt="2020-05-13T09:58:55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Licciardello" userId="49c6e03062d55e21" providerId="LiveId" clId="{897FB952-40D9-4FD5-A220-3D2FDD2816A2}"/>
    <pc:docChg chg="undo custSel modSld">
      <pc:chgData name="Matteo Licciardello" userId="49c6e03062d55e21" providerId="LiveId" clId="{897FB952-40D9-4FD5-A220-3D2FDD2816A2}" dt="2020-05-12T13:06:12.455" v="441" actId="6549"/>
      <pc:docMkLst>
        <pc:docMk/>
      </pc:docMkLst>
      <pc:sldChg chg="addSp delSp modSp mod">
        <pc:chgData name="Matteo Licciardello" userId="49c6e03062d55e21" providerId="LiveId" clId="{897FB952-40D9-4FD5-A220-3D2FDD2816A2}" dt="2020-05-12T13:06:12.455" v="441" actId="6549"/>
        <pc:sldMkLst>
          <pc:docMk/>
          <pc:sldMk cId="2885342727" sldId="258"/>
        </pc:sldMkLst>
        <pc:spChg chg="mod">
          <ac:chgData name="Matteo Licciardello" userId="49c6e03062d55e21" providerId="LiveId" clId="{897FB952-40D9-4FD5-A220-3D2FDD2816A2}" dt="2020-05-12T12:17:57.833" v="33" actId="20577"/>
          <ac:spMkLst>
            <pc:docMk/>
            <pc:sldMk cId="2885342727" sldId="258"/>
            <ac:spMk id="2" creationId="{7E81D5DA-EC2A-9444-B445-12C52B14107B}"/>
          </ac:spMkLst>
        </pc:spChg>
        <pc:spChg chg="mod">
          <ac:chgData name="Matteo Licciardello" userId="49c6e03062d55e21" providerId="LiveId" clId="{897FB952-40D9-4FD5-A220-3D2FDD2816A2}" dt="2020-05-12T13:06:12.455" v="441" actId="6549"/>
          <ac:spMkLst>
            <pc:docMk/>
            <pc:sldMk cId="2885342727" sldId="258"/>
            <ac:spMk id="3" creationId="{2435FBAA-24B1-7E46-8A73-04A103DB9B9D}"/>
          </ac:spMkLst>
        </pc:spChg>
        <pc:picChg chg="add del mod">
          <ac:chgData name="Matteo Licciardello" userId="49c6e03062d55e21" providerId="LiveId" clId="{897FB952-40D9-4FD5-A220-3D2FDD2816A2}" dt="2020-05-12T12:52:41.839" v="133" actId="478"/>
          <ac:picMkLst>
            <pc:docMk/>
            <pc:sldMk cId="2885342727" sldId="258"/>
            <ac:picMk id="5" creationId="{5E618699-EF29-49E0-AD5A-A4FB6DF62D31}"/>
          </ac:picMkLst>
        </pc:picChg>
        <pc:picChg chg="add del mod">
          <ac:chgData name="Matteo Licciardello" userId="49c6e03062d55e21" providerId="LiveId" clId="{897FB952-40D9-4FD5-A220-3D2FDD2816A2}" dt="2020-05-12T12:53:33.360" v="142"/>
          <ac:picMkLst>
            <pc:docMk/>
            <pc:sldMk cId="2885342727" sldId="258"/>
            <ac:picMk id="7" creationId="{8ED6B7E5-D904-4337-A2CC-04E537798194}"/>
          </ac:picMkLst>
        </pc:picChg>
        <pc:picChg chg="add mod">
          <ac:chgData name="Matteo Licciardello" userId="49c6e03062d55e21" providerId="LiveId" clId="{897FB952-40D9-4FD5-A220-3D2FDD2816A2}" dt="2020-05-12T12:56:39.583" v="313" actId="1076"/>
          <ac:picMkLst>
            <pc:docMk/>
            <pc:sldMk cId="2885342727" sldId="258"/>
            <ac:picMk id="9" creationId="{23B46074-D287-416F-AD2F-C8FC0C5BBFAF}"/>
          </ac:picMkLst>
        </pc:picChg>
        <pc:picChg chg="add del mod">
          <ac:chgData name="Matteo Licciardello" userId="49c6e03062d55e21" providerId="LiveId" clId="{897FB952-40D9-4FD5-A220-3D2FDD2816A2}" dt="2020-05-12T13:01:24.854" v="323" actId="478"/>
          <ac:picMkLst>
            <pc:docMk/>
            <pc:sldMk cId="2885342727" sldId="258"/>
            <ac:picMk id="11" creationId="{054FFCCF-97F9-459E-BF4F-2AD8F1884D8A}"/>
          </ac:picMkLst>
        </pc:picChg>
      </pc:sldChg>
      <pc:sldChg chg="modSp mod">
        <pc:chgData name="Matteo Licciardello" userId="49c6e03062d55e21" providerId="LiveId" clId="{897FB952-40D9-4FD5-A220-3D2FDD2816A2}" dt="2020-05-12T12:19:06.967" v="74" actId="20577"/>
        <pc:sldMkLst>
          <pc:docMk/>
          <pc:sldMk cId="3482700794" sldId="260"/>
        </pc:sldMkLst>
        <pc:spChg chg="mod">
          <ac:chgData name="Matteo Licciardello" userId="49c6e03062d55e21" providerId="LiveId" clId="{897FB952-40D9-4FD5-A220-3D2FDD2816A2}" dt="2020-05-12T12:19:06.967" v="74" actId="20577"/>
          <ac:spMkLst>
            <pc:docMk/>
            <pc:sldMk cId="3482700794" sldId="260"/>
            <ac:spMk id="2" creationId="{7E81D5DA-EC2A-9444-B445-12C52B14107B}"/>
          </ac:spMkLst>
        </pc:spChg>
      </pc:sldChg>
    </pc:docChg>
  </pc:docChgLst>
  <pc:docChgLst>
    <pc:chgData name="Matteo Licciardello" userId="49c6e03062d55e21" providerId="LiveId" clId="{8A732888-3C0C-495E-AEEF-8FC0B3458D3C}"/>
    <pc:docChg chg="undo custSel addSld delSld modSld sldOrd">
      <pc:chgData name="Matteo Licciardello" userId="49c6e03062d55e21" providerId="LiveId" clId="{8A732888-3C0C-495E-AEEF-8FC0B3458D3C}" dt="2020-05-13T09:58:59.084" v="4893" actId="1076"/>
      <pc:docMkLst>
        <pc:docMk/>
      </pc:docMkLst>
      <pc:sldChg chg="modSp mod">
        <pc:chgData name="Matteo Licciardello" userId="49c6e03062d55e21" providerId="LiveId" clId="{8A732888-3C0C-495E-AEEF-8FC0B3458D3C}" dt="2020-05-13T09:26:35.066" v="4787" actId="27636"/>
        <pc:sldMkLst>
          <pc:docMk/>
          <pc:sldMk cId="720928810" sldId="256"/>
        </pc:sldMkLst>
        <pc:spChg chg="mod">
          <ac:chgData name="Matteo Licciardello" userId="49c6e03062d55e21" providerId="LiveId" clId="{8A732888-3C0C-495E-AEEF-8FC0B3458D3C}" dt="2020-05-13T09:26:32.670" v="4785" actId="20577"/>
          <ac:spMkLst>
            <pc:docMk/>
            <pc:sldMk cId="720928810" sldId="256"/>
            <ac:spMk id="2" creationId="{00000000-0000-0000-0000-000000000000}"/>
          </ac:spMkLst>
        </pc:spChg>
        <pc:spChg chg="mod">
          <ac:chgData name="Matteo Licciardello" userId="49c6e03062d55e21" providerId="LiveId" clId="{8A732888-3C0C-495E-AEEF-8FC0B3458D3C}" dt="2020-05-13T09:26:35.066" v="4787" actId="27636"/>
          <ac:spMkLst>
            <pc:docMk/>
            <pc:sldMk cId="720928810" sldId="256"/>
            <ac:spMk id="3" creationId="{00000000-0000-0000-0000-000000000000}"/>
          </ac:spMkLst>
        </pc:spChg>
      </pc:sldChg>
      <pc:sldChg chg="addSp delSp modSp mod ord">
        <pc:chgData name="Matteo Licciardello" userId="49c6e03062d55e21" providerId="LiveId" clId="{8A732888-3C0C-495E-AEEF-8FC0B3458D3C}" dt="2020-05-13T09:31:30.973" v="4798" actId="1076"/>
        <pc:sldMkLst>
          <pc:docMk/>
          <pc:sldMk cId="2059971362" sldId="257"/>
        </pc:sldMkLst>
        <pc:spChg chg="add del mod">
          <ac:chgData name="Matteo Licciardello" userId="49c6e03062d55e21" providerId="LiveId" clId="{8A732888-3C0C-495E-AEEF-8FC0B3458D3C}" dt="2020-05-13T08:06:49.199" v="3093"/>
          <ac:spMkLst>
            <pc:docMk/>
            <pc:sldMk cId="2059971362" sldId="257"/>
            <ac:spMk id="2" creationId="{7055EB18-6866-46A1-AC8B-19AA14D3DFEA}"/>
          </ac:spMkLst>
        </pc:spChg>
        <pc:spChg chg="add del mod">
          <ac:chgData name="Matteo Licciardello" userId="49c6e03062d55e21" providerId="LiveId" clId="{8A732888-3C0C-495E-AEEF-8FC0B3458D3C}" dt="2020-05-13T08:06:49.199" v="3093"/>
          <ac:spMkLst>
            <pc:docMk/>
            <pc:sldMk cId="2059971362" sldId="257"/>
            <ac:spMk id="3" creationId="{E413215E-96F2-4267-98A3-DB982B42A5D2}"/>
          </ac:spMkLst>
        </pc:spChg>
        <pc:spChg chg="add del mod">
          <ac:chgData name="Matteo Licciardello" userId="49c6e03062d55e21" providerId="LiveId" clId="{8A732888-3C0C-495E-AEEF-8FC0B3458D3C}" dt="2020-05-13T08:13:50.399" v="3163" actId="478"/>
          <ac:spMkLst>
            <pc:docMk/>
            <pc:sldMk cId="2059971362" sldId="257"/>
            <ac:spMk id="4" creationId="{BFCB396C-9794-4C97-AD85-AC2725E64679}"/>
          </ac:spMkLst>
        </pc:spChg>
        <pc:spChg chg="add del mod">
          <ac:chgData name="Matteo Licciardello" userId="49c6e03062d55e21" providerId="LiveId" clId="{8A732888-3C0C-495E-AEEF-8FC0B3458D3C}" dt="2020-05-13T08:13:41.640" v="3149" actId="478"/>
          <ac:spMkLst>
            <pc:docMk/>
            <pc:sldMk cId="2059971362" sldId="257"/>
            <ac:spMk id="5" creationId="{EA537D4B-6604-4176-960B-39FCD395AB5B}"/>
          </ac:spMkLst>
        </pc:spChg>
        <pc:spChg chg="add del mod">
          <ac:chgData name="Matteo Licciardello" userId="49c6e03062d55e21" providerId="LiveId" clId="{8A732888-3C0C-495E-AEEF-8FC0B3458D3C}" dt="2020-05-13T08:13:52.895" v="3164" actId="478"/>
          <ac:spMkLst>
            <pc:docMk/>
            <pc:sldMk cId="2059971362" sldId="257"/>
            <ac:spMk id="8" creationId="{4D6F75CD-2110-4F6A-84F2-3147BFEFD62F}"/>
          </ac:spMkLst>
        </pc:spChg>
        <pc:spChg chg="add mod">
          <ac:chgData name="Matteo Licciardello" userId="49c6e03062d55e21" providerId="LiveId" clId="{8A732888-3C0C-495E-AEEF-8FC0B3458D3C}" dt="2020-05-13T09:20:58.387" v="4694"/>
          <ac:spMkLst>
            <pc:docMk/>
            <pc:sldMk cId="2059971362" sldId="257"/>
            <ac:spMk id="9" creationId="{CD0EB2E7-108E-41AD-A42A-6D4B9FD21E11}"/>
          </ac:spMkLst>
        </pc:spChg>
        <pc:spChg chg="add mod">
          <ac:chgData name="Matteo Licciardello" userId="49c6e03062d55e21" providerId="LiveId" clId="{8A732888-3C0C-495E-AEEF-8FC0B3458D3C}" dt="2020-05-13T09:23:56.050" v="4721" actId="20577"/>
          <ac:spMkLst>
            <pc:docMk/>
            <pc:sldMk cId="2059971362" sldId="257"/>
            <ac:spMk id="10" creationId="{40908889-EB05-48D0-A3C0-93726804D7F6}"/>
          </ac:spMkLst>
        </pc:spChg>
        <pc:picChg chg="del mod">
          <ac:chgData name="Matteo Licciardello" userId="49c6e03062d55e21" providerId="LiveId" clId="{8A732888-3C0C-495E-AEEF-8FC0B3458D3C}" dt="2020-05-13T09:31:09.116" v="4794" actId="478"/>
          <ac:picMkLst>
            <pc:docMk/>
            <pc:sldMk cId="2059971362" sldId="257"/>
            <ac:picMk id="7" creationId="{4D69633A-A707-4B23-9D74-BA2DD8B0786D}"/>
          </ac:picMkLst>
        </pc:picChg>
        <pc:picChg chg="add mod">
          <ac:chgData name="Matteo Licciardello" userId="49c6e03062d55e21" providerId="LiveId" clId="{8A732888-3C0C-495E-AEEF-8FC0B3458D3C}" dt="2020-05-13T09:31:30.973" v="4798" actId="1076"/>
          <ac:picMkLst>
            <pc:docMk/>
            <pc:sldMk cId="2059971362" sldId="257"/>
            <ac:picMk id="12" creationId="{C662095E-8D23-41B8-92BE-B76951211D8C}"/>
          </ac:picMkLst>
        </pc:picChg>
      </pc:sldChg>
      <pc:sldChg chg="addSp modSp mod modAnim">
        <pc:chgData name="Matteo Licciardello" userId="49c6e03062d55e21" providerId="LiveId" clId="{8A732888-3C0C-495E-AEEF-8FC0B3458D3C}" dt="2020-05-13T09:27:13.542" v="4788"/>
        <pc:sldMkLst>
          <pc:docMk/>
          <pc:sldMk cId="2885342727" sldId="258"/>
        </pc:sldMkLst>
        <pc:spChg chg="mod">
          <ac:chgData name="Matteo Licciardello" userId="49c6e03062d55e21" providerId="LiveId" clId="{8A732888-3C0C-495E-AEEF-8FC0B3458D3C}" dt="2020-05-13T08:11:17.778" v="3145" actId="207"/>
          <ac:spMkLst>
            <pc:docMk/>
            <pc:sldMk cId="2885342727" sldId="258"/>
            <ac:spMk id="3" creationId="{2435FBAA-24B1-7E46-8A73-04A103DB9B9D}"/>
          </ac:spMkLst>
        </pc:spChg>
        <pc:spChg chg="add mod">
          <ac:chgData name="Matteo Licciardello" userId="49c6e03062d55e21" providerId="LiveId" clId="{8A732888-3C0C-495E-AEEF-8FC0B3458D3C}" dt="2020-05-12T14:21:22.079" v="117" actId="1076"/>
          <ac:spMkLst>
            <pc:docMk/>
            <pc:sldMk cId="2885342727" sldId="258"/>
            <ac:spMk id="4" creationId="{92E6C887-3FA4-4058-A842-2971AEF68A3D}"/>
          </ac:spMkLst>
        </pc:spChg>
        <pc:spChg chg="mod">
          <ac:chgData name="Matteo Licciardello" userId="49c6e03062d55e21" providerId="LiveId" clId="{8A732888-3C0C-495E-AEEF-8FC0B3458D3C}" dt="2020-05-13T09:21:27.064" v="4698" actId="20577"/>
          <ac:spMkLst>
            <pc:docMk/>
            <pc:sldMk cId="2885342727" sldId="258"/>
            <ac:spMk id="7" creationId="{AF78300A-0381-44D4-8898-57BDA56BBBF3}"/>
          </ac:spMkLst>
        </pc:spChg>
      </pc:sldChg>
      <pc:sldChg chg="addSp delSp modSp mod modAnim">
        <pc:chgData name="Matteo Licciardello" userId="49c6e03062d55e21" providerId="LiveId" clId="{8A732888-3C0C-495E-AEEF-8FC0B3458D3C}" dt="2020-05-13T09:40:21.014" v="4840" actId="1036"/>
        <pc:sldMkLst>
          <pc:docMk/>
          <pc:sldMk cId="1572324813" sldId="259"/>
        </pc:sldMkLst>
        <pc:spChg chg="mod">
          <ac:chgData name="Matteo Licciardello" userId="49c6e03062d55e21" providerId="LiveId" clId="{8A732888-3C0C-495E-AEEF-8FC0B3458D3C}" dt="2020-05-12T14:28:04.132" v="501" actId="20577"/>
          <ac:spMkLst>
            <pc:docMk/>
            <pc:sldMk cId="1572324813" sldId="259"/>
            <ac:spMk id="3" creationId="{2435FBAA-24B1-7E46-8A73-04A103DB9B9D}"/>
          </ac:spMkLst>
        </pc:spChg>
        <pc:spChg chg="add mod">
          <ac:chgData name="Matteo Licciardello" userId="49c6e03062d55e21" providerId="LiveId" clId="{8A732888-3C0C-495E-AEEF-8FC0B3458D3C}" dt="2020-05-12T14:50:09.477" v="776" actId="1076"/>
          <ac:spMkLst>
            <pc:docMk/>
            <pc:sldMk cId="1572324813" sldId="259"/>
            <ac:spMk id="4" creationId="{06D65FD7-5C39-433B-8E65-68D8834CDA72}"/>
          </ac:spMkLst>
        </pc:spChg>
        <pc:spChg chg="add del mod">
          <ac:chgData name="Matteo Licciardello" userId="49c6e03062d55e21" providerId="LiveId" clId="{8A732888-3C0C-495E-AEEF-8FC0B3458D3C}" dt="2020-05-13T09:37:21.276" v="4815" actId="11529"/>
          <ac:spMkLst>
            <pc:docMk/>
            <pc:sldMk cId="1572324813" sldId="259"/>
            <ac:spMk id="5" creationId="{5866B75D-1566-4C78-ACC9-C2BBD26E87DF}"/>
          </ac:spMkLst>
        </pc:spChg>
        <pc:spChg chg="add del mod">
          <ac:chgData name="Matteo Licciardello" userId="49c6e03062d55e21" providerId="LiveId" clId="{8A732888-3C0C-495E-AEEF-8FC0B3458D3C}" dt="2020-05-12T14:36:26.133" v="655" actId="478"/>
          <ac:spMkLst>
            <pc:docMk/>
            <pc:sldMk cId="1572324813" sldId="259"/>
            <ac:spMk id="5" creationId="{FF02AD8E-7849-4D6A-98AE-3BEC8D05ED1C}"/>
          </ac:spMkLst>
        </pc:spChg>
        <pc:spChg chg="add mod ord">
          <ac:chgData name="Matteo Licciardello" userId="49c6e03062d55e21" providerId="LiveId" clId="{8A732888-3C0C-495E-AEEF-8FC0B3458D3C}" dt="2020-05-12T14:50:04.734" v="775" actId="1076"/>
          <ac:spMkLst>
            <pc:docMk/>
            <pc:sldMk cId="1572324813" sldId="259"/>
            <ac:spMk id="6" creationId="{445C5C95-8D9F-4787-8470-22E57EB1F6E1}"/>
          </ac:spMkLst>
        </pc:spChg>
        <pc:spChg chg="add mod">
          <ac:chgData name="Matteo Licciardello" userId="49c6e03062d55e21" providerId="LiveId" clId="{8A732888-3C0C-495E-AEEF-8FC0B3458D3C}" dt="2020-05-13T09:39:39.134" v="4834" actId="208"/>
          <ac:spMkLst>
            <pc:docMk/>
            <pc:sldMk cId="1572324813" sldId="259"/>
            <ac:spMk id="7" creationId="{77C21C22-106A-4AD9-A834-DCDDABF8E05D}"/>
          </ac:spMkLst>
        </pc:spChg>
        <pc:spChg chg="mod">
          <ac:chgData name="Matteo Licciardello" userId="49c6e03062d55e21" providerId="LiveId" clId="{8A732888-3C0C-495E-AEEF-8FC0B3458D3C}" dt="2020-05-13T09:24:05.348" v="4725" actId="20577"/>
          <ac:spMkLst>
            <pc:docMk/>
            <pc:sldMk cId="1572324813" sldId="259"/>
            <ac:spMk id="11" creationId="{18004813-E126-4CD8-9D65-FB2F7C750D46}"/>
          </ac:spMkLst>
        </pc:spChg>
        <pc:spChg chg="add mod">
          <ac:chgData name="Matteo Licciardello" userId="49c6e03062d55e21" providerId="LiveId" clId="{8A732888-3C0C-495E-AEEF-8FC0B3458D3C}" dt="2020-05-13T09:40:21.014" v="4840" actId="1036"/>
          <ac:spMkLst>
            <pc:docMk/>
            <pc:sldMk cId="1572324813" sldId="259"/>
            <ac:spMk id="12" creationId="{F7A4A529-DE58-43FF-89C7-4EA7E2E51CBC}"/>
          </ac:spMkLst>
        </pc:spChg>
        <pc:picChg chg="add mod">
          <ac:chgData name="Matteo Licciardello" userId="49c6e03062d55e21" providerId="LiveId" clId="{8A732888-3C0C-495E-AEEF-8FC0B3458D3C}" dt="2020-05-13T09:32:38.855" v="4806" actId="1036"/>
          <ac:picMkLst>
            <pc:docMk/>
            <pc:sldMk cId="1572324813" sldId="259"/>
            <ac:picMk id="8" creationId="{47B8F1F9-52E1-425B-B88E-27FFB4F8E7E4}"/>
          </ac:picMkLst>
        </pc:picChg>
        <pc:picChg chg="add mod">
          <ac:chgData name="Matteo Licciardello" userId="49c6e03062d55e21" providerId="LiveId" clId="{8A732888-3C0C-495E-AEEF-8FC0B3458D3C}" dt="2020-05-13T09:32:28.506" v="4800" actId="1076"/>
          <ac:picMkLst>
            <pc:docMk/>
            <pc:sldMk cId="1572324813" sldId="259"/>
            <ac:picMk id="10" creationId="{F05F97AD-D81A-4383-8203-903BC3968A92}"/>
          </ac:picMkLst>
        </pc:picChg>
      </pc:sldChg>
      <pc:sldChg chg="modSp mod">
        <pc:chgData name="Matteo Licciardello" userId="49c6e03062d55e21" providerId="LiveId" clId="{8A732888-3C0C-495E-AEEF-8FC0B3458D3C}" dt="2020-05-13T09:24:27.812" v="4731" actId="20577"/>
        <pc:sldMkLst>
          <pc:docMk/>
          <pc:sldMk cId="3482700794" sldId="260"/>
        </pc:sldMkLst>
        <pc:spChg chg="mod">
          <ac:chgData name="Matteo Licciardello" userId="49c6e03062d55e21" providerId="LiveId" clId="{8A732888-3C0C-495E-AEEF-8FC0B3458D3C}" dt="2020-05-12T14:55:03.745" v="1001" actId="20577"/>
          <ac:spMkLst>
            <pc:docMk/>
            <pc:sldMk cId="3482700794" sldId="260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4:27.812" v="4731" actId="20577"/>
          <ac:spMkLst>
            <pc:docMk/>
            <pc:sldMk cId="3482700794" sldId="260"/>
            <ac:spMk id="5" creationId="{E963A580-34CF-4444-8ACD-10863003AE24}"/>
          </ac:spMkLst>
        </pc:spChg>
      </pc:sldChg>
      <pc:sldChg chg="addSp modSp mod modAnim">
        <pc:chgData name="Matteo Licciardello" userId="49c6e03062d55e21" providerId="LiveId" clId="{8A732888-3C0C-495E-AEEF-8FC0B3458D3C}" dt="2020-05-13T09:43:01.371" v="4848"/>
        <pc:sldMkLst>
          <pc:docMk/>
          <pc:sldMk cId="3546483849" sldId="261"/>
        </pc:sldMkLst>
        <pc:spChg chg="mod">
          <ac:chgData name="Matteo Licciardello" userId="49c6e03062d55e21" providerId="LiveId" clId="{8A732888-3C0C-495E-AEEF-8FC0B3458D3C}" dt="2020-05-12T15:36:01.351" v="1351" actId="20577"/>
          <ac:spMkLst>
            <pc:docMk/>
            <pc:sldMk cId="3546483849" sldId="261"/>
            <ac:spMk id="2" creationId="{7E81D5DA-EC2A-9444-B445-12C52B14107B}"/>
          </ac:spMkLst>
        </pc:spChg>
        <pc:spChg chg="mod">
          <ac:chgData name="Matteo Licciardello" userId="49c6e03062d55e21" providerId="LiveId" clId="{8A732888-3C0C-495E-AEEF-8FC0B3458D3C}" dt="2020-05-12T15:44:39.079" v="1884" actId="2710"/>
          <ac:spMkLst>
            <pc:docMk/>
            <pc:sldMk cId="3546483849" sldId="261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4:37.198" v="4733" actId="20577"/>
          <ac:spMkLst>
            <pc:docMk/>
            <pc:sldMk cId="3546483849" sldId="261"/>
            <ac:spMk id="5" creationId="{9335FDF7-454F-430D-BFB4-56BD191C7B13}"/>
          </ac:spMkLst>
        </pc:spChg>
        <pc:picChg chg="add mod">
          <ac:chgData name="Matteo Licciardello" userId="49c6e03062d55e21" providerId="LiveId" clId="{8A732888-3C0C-495E-AEEF-8FC0B3458D3C}" dt="2020-05-13T09:42:09.887" v="4845" actId="1076"/>
          <ac:picMkLst>
            <pc:docMk/>
            <pc:sldMk cId="3546483849" sldId="261"/>
            <ac:picMk id="7" creationId="{76BCD822-5D8F-4139-B3BC-C6BE13CCEBA8}"/>
          </ac:picMkLst>
        </pc:picChg>
      </pc:sldChg>
      <pc:sldChg chg="del">
        <pc:chgData name="Matteo Licciardello" userId="49c6e03062d55e21" providerId="LiveId" clId="{8A732888-3C0C-495E-AEEF-8FC0B3458D3C}" dt="2020-05-12T14:14:25.766" v="71" actId="2696"/>
        <pc:sldMkLst>
          <pc:docMk/>
          <pc:sldMk cId="757354609" sldId="262"/>
        </pc:sldMkLst>
      </pc:sldChg>
      <pc:sldChg chg="addSp modSp mod modAnim">
        <pc:chgData name="Matteo Licciardello" userId="49c6e03062d55e21" providerId="LiveId" clId="{8A732888-3C0C-495E-AEEF-8FC0B3458D3C}" dt="2020-05-13T09:25:02.185" v="4747" actId="20577"/>
        <pc:sldMkLst>
          <pc:docMk/>
          <pc:sldMk cId="4232433449" sldId="263"/>
        </pc:sldMkLst>
        <pc:spChg chg="mod">
          <ac:chgData name="Matteo Licciardello" userId="49c6e03062d55e21" providerId="LiveId" clId="{8A732888-3C0C-495E-AEEF-8FC0B3458D3C}" dt="2020-05-12T16:07:37.799" v="2658" actId="20577"/>
          <ac:spMkLst>
            <pc:docMk/>
            <pc:sldMk cId="4232433449" sldId="263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5:02.185" v="4747" actId="20577"/>
          <ac:spMkLst>
            <pc:docMk/>
            <pc:sldMk cId="4232433449" sldId="263"/>
            <ac:spMk id="5" creationId="{080E8D35-8428-426E-97E2-4A3062DAF9A1}"/>
          </ac:spMkLst>
        </pc:spChg>
        <pc:spChg chg="add mod">
          <ac:chgData name="Matteo Licciardello" userId="49c6e03062d55e21" providerId="LiveId" clId="{8A732888-3C0C-495E-AEEF-8FC0B3458D3C}" dt="2020-05-12T16:30:01.427" v="3015" actId="1037"/>
          <ac:spMkLst>
            <pc:docMk/>
            <pc:sldMk cId="4232433449" sldId="263"/>
            <ac:spMk id="6" creationId="{3787233E-F0BA-4A6B-A5BA-8CE1CA5FF98D}"/>
          </ac:spMkLst>
        </pc:spChg>
        <pc:picChg chg="add mod">
          <ac:chgData name="Matteo Licciardello" userId="49c6e03062d55e21" providerId="LiveId" clId="{8A732888-3C0C-495E-AEEF-8FC0B3458D3C}" dt="2020-05-12T16:11:27.266" v="2670" actId="1076"/>
          <ac:picMkLst>
            <pc:docMk/>
            <pc:sldMk cId="4232433449" sldId="263"/>
            <ac:picMk id="8" creationId="{C421E83C-DDB4-49EF-AA9C-311D48F78A2D}"/>
          </ac:picMkLst>
        </pc:picChg>
      </pc:sldChg>
      <pc:sldChg chg="modSp del mod">
        <pc:chgData name="Matteo Licciardello" userId="49c6e03062d55e21" providerId="LiveId" clId="{8A732888-3C0C-495E-AEEF-8FC0B3458D3C}" dt="2020-05-12T16:32:30.631" v="3085" actId="2696"/>
        <pc:sldMkLst>
          <pc:docMk/>
          <pc:sldMk cId="1107052691" sldId="264"/>
        </pc:sldMkLst>
        <pc:spChg chg="mod">
          <ac:chgData name="Matteo Licciardello" userId="49c6e03062d55e21" providerId="LiveId" clId="{8A732888-3C0C-495E-AEEF-8FC0B3458D3C}" dt="2020-05-12T16:30:18.843" v="3018" actId="21"/>
          <ac:spMkLst>
            <pc:docMk/>
            <pc:sldMk cId="1107052691" sldId="264"/>
            <ac:spMk id="3" creationId="{2435FBAA-24B1-7E46-8A73-04A103DB9B9D}"/>
          </ac:spMkLst>
        </pc:spChg>
      </pc:sldChg>
      <pc:sldChg chg="addSp delSp modSp mod modAnim">
        <pc:chgData name="Matteo Licciardello" userId="49c6e03062d55e21" providerId="LiveId" clId="{8A732888-3C0C-495E-AEEF-8FC0B3458D3C}" dt="2020-05-13T09:25:26.754" v="4759" actId="14100"/>
        <pc:sldMkLst>
          <pc:docMk/>
          <pc:sldMk cId="1109208318" sldId="265"/>
        </pc:sldMkLst>
        <pc:spChg chg="mod">
          <ac:chgData name="Matteo Licciardello" userId="49c6e03062d55e21" providerId="LiveId" clId="{8A732888-3C0C-495E-AEEF-8FC0B3458D3C}" dt="2020-05-13T08:25:56.512" v="3281" actId="1076"/>
          <ac:spMkLst>
            <pc:docMk/>
            <pc:sldMk cId="1109208318" sldId="265"/>
            <ac:spMk id="2" creationId="{7E81D5DA-EC2A-9444-B445-12C52B14107B}"/>
          </ac:spMkLst>
        </pc:spChg>
        <pc:spChg chg="mod">
          <ac:chgData name="Matteo Licciardello" userId="49c6e03062d55e21" providerId="LiveId" clId="{8A732888-3C0C-495E-AEEF-8FC0B3458D3C}" dt="2020-05-13T08:24:08.020" v="3266" actId="20577"/>
          <ac:spMkLst>
            <pc:docMk/>
            <pc:sldMk cId="1109208318" sldId="265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5:26.754" v="4759" actId="14100"/>
          <ac:spMkLst>
            <pc:docMk/>
            <pc:sldMk cId="1109208318" sldId="265"/>
            <ac:spMk id="5" creationId="{BF9230D7-B275-4F5A-9554-54642797FB7B}"/>
          </ac:spMkLst>
        </pc:spChg>
        <pc:spChg chg="add del mod">
          <ac:chgData name="Matteo Licciardello" userId="49c6e03062d55e21" providerId="LiveId" clId="{8A732888-3C0C-495E-AEEF-8FC0B3458D3C}" dt="2020-05-13T08:25:29.540" v="3278" actId="478"/>
          <ac:spMkLst>
            <pc:docMk/>
            <pc:sldMk cId="1109208318" sldId="265"/>
            <ac:spMk id="8" creationId="{04AB8833-111C-4710-9295-1CFFA4985106}"/>
          </ac:spMkLst>
        </pc:spChg>
        <pc:spChg chg="add del mod">
          <ac:chgData name="Matteo Licciardello" userId="49c6e03062d55e21" providerId="LiveId" clId="{8A732888-3C0C-495E-AEEF-8FC0B3458D3C}" dt="2020-05-13T08:25:31.733" v="3279" actId="478"/>
          <ac:spMkLst>
            <pc:docMk/>
            <pc:sldMk cId="1109208318" sldId="265"/>
            <ac:spMk id="9" creationId="{2051CF31-7E92-4100-BA9B-81E0610DC6C6}"/>
          </ac:spMkLst>
        </pc:spChg>
        <pc:spChg chg="add del mod">
          <ac:chgData name="Matteo Licciardello" userId="49c6e03062d55e21" providerId="LiveId" clId="{8A732888-3C0C-495E-AEEF-8FC0B3458D3C}" dt="2020-05-13T08:25:20.384" v="3276"/>
          <ac:spMkLst>
            <pc:docMk/>
            <pc:sldMk cId="1109208318" sldId="265"/>
            <ac:spMk id="10" creationId="{20DB65B7-3284-4CFE-98E5-4CE819E999AB}"/>
          </ac:spMkLst>
        </pc:spChg>
        <pc:spChg chg="add mod">
          <ac:chgData name="Matteo Licciardello" userId="49c6e03062d55e21" providerId="LiveId" clId="{8A732888-3C0C-495E-AEEF-8FC0B3458D3C}" dt="2020-05-13T08:27:42.645" v="3290" actId="14100"/>
          <ac:spMkLst>
            <pc:docMk/>
            <pc:sldMk cId="1109208318" sldId="265"/>
            <ac:spMk id="12" creationId="{29913A88-3909-44DE-857F-974B19D81236}"/>
          </ac:spMkLst>
        </pc:spChg>
        <pc:spChg chg="add mod">
          <ac:chgData name="Matteo Licciardello" userId="49c6e03062d55e21" providerId="LiveId" clId="{8A732888-3C0C-495E-AEEF-8FC0B3458D3C}" dt="2020-05-13T08:30:29.943" v="3294" actId="1076"/>
          <ac:spMkLst>
            <pc:docMk/>
            <pc:sldMk cId="1109208318" sldId="265"/>
            <ac:spMk id="13" creationId="{704751B7-8FCA-47DB-97DB-BE2401708162}"/>
          </ac:spMkLst>
        </pc:spChg>
        <pc:grpChg chg="add mod">
          <ac:chgData name="Matteo Licciardello" userId="49c6e03062d55e21" providerId="LiveId" clId="{8A732888-3C0C-495E-AEEF-8FC0B3458D3C}" dt="2020-05-13T08:26:06.268" v="3282" actId="164"/>
          <ac:grpSpMkLst>
            <pc:docMk/>
            <pc:sldMk cId="1109208318" sldId="265"/>
            <ac:grpSpMk id="11" creationId="{AE82385C-B9C9-4001-94A6-2AF08BB79F1D}"/>
          </ac:grpSpMkLst>
        </pc:grpChg>
        <pc:picChg chg="add mod">
          <ac:chgData name="Matteo Licciardello" userId="49c6e03062d55e21" providerId="LiveId" clId="{8A732888-3C0C-495E-AEEF-8FC0B3458D3C}" dt="2020-05-13T08:26:06.268" v="3282" actId="164"/>
          <ac:picMkLst>
            <pc:docMk/>
            <pc:sldMk cId="1109208318" sldId="265"/>
            <ac:picMk id="6" creationId="{224DD853-977F-4D28-9095-6F7A70E7F43B}"/>
          </ac:picMkLst>
        </pc:picChg>
        <pc:picChg chg="add mod">
          <ac:chgData name="Matteo Licciardello" userId="49c6e03062d55e21" providerId="LiveId" clId="{8A732888-3C0C-495E-AEEF-8FC0B3458D3C}" dt="2020-05-13T08:26:06.268" v="3282" actId="164"/>
          <ac:picMkLst>
            <pc:docMk/>
            <pc:sldMk cId="1109208318" sldId="265"/>
            <ac:picMk id="7" creationId="{85B67B47-A9B0-4F76-8C8A-29657284B41B}"/>
          </ac:picMkLst>
        </pc:picChg>
      </pc:sldChg>
      <pc:sldChg chg="addSp delSp modSp mod modAnim">
        <pc:chgData name="Matteo Licciardello" userId="49c6e03062d55e21" providerId="LiveId" clId="{8A732888-3C0C-495E-AEEF-8FC0B3458D3C}" dt="2020-05-13T09:56:00.848" v="4876" actId="1076"/>
        <pc:sldMkLst>
          <pc:docMk/>
          <pc:sldMk cId="1693336676" sldId="266"/>
        </pc:sldMkLst>
        <pc:spChg chg="mod">
          <ac:chgData name="Matteo Licciardello" userId="49c6e03062d55e21" providerId="LiveId" clId="{8A732888-3C0C-495E-AEEF-8FC0B3458D3C}" dt="2020-05-13T08:46:25.265" v="3615" actId="1076"/>
          <ac:spMkLst>
            <pc:docMk/>
            <pc:sldMk cId="1693336676" sldId="266"/>
            <ac:spMk id="2" creationId="{7E81D5DA-EC2A-9444-B445-12C52B14107B}"/>
          </ac:spMkLst>
        </pc:spChg>
        <pc:spChg chg="add del mod">
          <ac:chgData name="Matteo Licciardello" userId="49c6e03062d55e21" providerId="LiveId" clId="{8A732888-3C0C-495E-AEEF-8FC0B3458D3C}" dt="2020-05-13T08:48:20.244" v="3621" actId="3680"/>
          <ac:spMkLst>
            <pc:docMk/>
            <pc:sldMk cId="1693336676" sldId="266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5:47.829" v="4771" actId="14100"/>
          <ac:spMkLst>
            <pc:docMk/>
            <pc:sldMk cId="1693336676" sldId="266"/>
            <ac:spMk id="5" creationId="{E6F59573-010B-4EFF-9CD5-691B6EA0C857}"/>
          </ac:spMkLst>
        </pc:spChg>
        <pc:spChg chg="add mod">
          <ac:chgData name="Matteo Licciardello" userId="49c6e03062d55e21" providerId="LiveId" clId="{8A732888-3C0C-495E-AEEF-8FC0B3458D3C}" dt="2020-05-13T09:56:00.848" v="4876" actId="1076"/>
          <ac:spMkLst>
            <pc:docMk/>
            <pc:sldMk cId="1693336676" sldId="266"/>
            <ac:spMk id="10" creationId="{2D671314-3CA0-450C-B823-70A6ED7D1935}"/>
          </ac:spMkLst>
        </pc:spChg>
        <pc:graphicFrameChg chg="add del mod ord modGraphic">
          <ac:chgData name="Matteo Licciardello" userId="49c6e03062d55e21" providerId="LiveId" clId="{8A732888-3C0C-495E-AEEF-8FC0B3458D3C}" dt="2020-05-13T08:48:11.470" v="3620" actId="3680"/>
          <ac:graphicFrameMkLst>
            <pc:docMk/>
            <pc:sldMk cId="1693336676" sldId="266"/>
            <ac:graphicFrameMk id="6" creationId="{B8E8DDAE-BB0A-4CE1-BDB0-CBF29A7F8D19}"/>
          </ac:graphicFrameMkLst>
        </pc:graphicFrameChg>
        <pc:graphicFrameChg chg="add mod ord modGraphic">
          <ac:chgData name="Matteo Licciardello" userId="49c6e03062d55e21" providerId="LiveId" clId="{8A732888-3C0C-495E-AEEF-8FC0B3458D3C}" dt="2020-05-13T08:53:26.600" v="3808" actId="1076"/>
          <ac:graphicFrameMkLst>
            <pc:docMk/>
            <pc:sldMk cId="1693336676" sldId="266"/>
            <ac:graphicFrameMk id="8" creationId="{D42B0C88-E16E-4927-B314-BD8FEC279CD8}"/>
          </ac:graphicFrameMkLst>
        </pc:graphicFrameChg>
        <pc:picChg chg="add mod">
          <ac:chgData name="Matteo Licciardello" userId="49c6e03062d55e21" providerId="LiveId" clId="{8A732888-3C0C-495E-AEEF-8FC0B3458D3C}" dt="2020-05-13T09:55:50.620" v="4874" actId="1076"/>
          <ac:picMkLst>
            <pc:docMk/>
            <pc:sldMk cId="1693336676" sldId="266"/>
            <ac:picMk id="11" creationId="{C41C8546-163A-45FC-8DAC-2FD746BC45B7}"/>
          </ac:picMkLst>
        </pc:picChg>
      </pc:sldChg>
      <pc:sldChg chg="addSp modSp mod modAnim">
        <pc:chgData name="Matteo Licciardello" userId="49c6e03062d55e21" providerId="LiveId" clId="{8A732888-3C0C-495E-AEEF-8FC0B3458D3C}" dt="2020-05-13T09:49:20.234" v="4858"/>
        <pc:sldMkLst>
          <pc:docMk/>
          <pc:sldMk cId="2949784975" sldId="267"/>
        </pc:sldMkLst>
        <pc:spChg chg="mod">
          <ac:chgData name="Matteo Licciardello" userId="49c6e03062d55e21" providerId="LiveId" clId="{8A732888-3C0C-495E-AEEF-8FC0B3458D3C}" dt="2020-05-13T08:57:34.856" v="3932" actId="1076"/>
          <ac:spMkLst>
            <pc:docMk/>
            <pc:sldMk cId="2949784975" sldId="267"/>
            <ac:spMk id="2" creationId="{7E81D5DA-EC2A-9444-B445-12C52B14107B}"/>
          </ac:spMkLst>
        </pc:spChg>
        <pc:spChg chg="mod">
          <ac:chgData name="Matteo Licciardello" userId="49c6e03062d55e21" providerId="LiveId" clId="{8A732888-3C0C-495E-AEEF-8FC0B3458D3C}" dt="2020-05-13T09:06:55.776" v="4359" actId="2710"/>
          <ac:spMkLst>
            <pc:docMk/>
            <pc:sldMk cId="2949784975" sldId="267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5:59.237" v="4777" actId="14100"/>
          <ac:spMkLst>
            <pc:docMk/>
            <pc:sldMk cId="2949784975" sldId="267"/>
            <ac:spMk id="5" creationId="{8CB23072-CFCB-4F59-9805-4737570F7EF2}"/>
          </ac:spMkLst>
        </pc:spChg>
        <pc:picChg chg="add mod">
          <ac:chgData name="Matteo Licciardello" userId="49c6e03062d55e21" providerId="LiveId" clId="{8A732888-3C0C-495E-AEEF-8FC0B3458D3C}" dt="2020-05-13T09:08:49.609" v="4365" actId="14100"/>
          <ac:picMkLst>
            <pc:docMk/>
            <pc:sldMk cId="2949784975" sldId="267"/>
            <ac:picMk id="6" creationId="{1AD9AF31-3DDA-4749-8001-E89AE3DD5239}"/>
          </ac:picMkLst>
        </pc:picChg>
      </pc:sldChg>
      <pc:sldChg chg="addSp delSp modSp mod modAnim">
        <pc:chgData name="Matteo Licciardello" userId="49c6e03062d55e21" providerId="LiveId" clId="{8A732888-3C0C-495E-AEEF-8FC0B3458D3C}" dt="2020-05-13T09:55:37.606" v="4871" actId="21"/>
        <pc:sldMkLst>
          <pc:docMk/>
          <pc:sldMk cId="1317299191" sldId="268"/>
        </pc:sldMkLst>
        <pc:spChg chg="mod">
          <ac:chgData name="Matteo Licciardello" userId="49c6e03062d55e21" providerId="LiveId" clId="{8A732888-3C0C-495E-AEEF-8FC0B3458D3C}" dt="2020-05-13T09:09:54.527" v="4369" actId="1076"/>
          <ac:spMkLst>
            <pc:docMk/>
            <pc:sldMk cId="1317299191" sldId="268"/>
            <ac:spMk id="2" creationId="{7E81D5DA-EC2A-9444-B445-12C52B14107B}"/>
          </ac:spMkLst>
        </pc:spChg>
        <pc:spChg chg="mod">
          <ac:chgData name="Matteo Licciardello" userId="49c6e03062d55e21" providerId="LiveId" clId="{8A732888-3C0C-495E-AEEF-8FC0B3458D3C}" dt="2020-05-13T09:19:51.425" v="4685" actId="14100"/>
          <ac:spMkLst>
            <pc:docMk/>
            <pc:sldMk cId="1317299191" sldId="268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6:09.357" v="4783" actId="14100"/>
          <ac:spMkLst>
            <pc:docMk/>
            <pc:sldMk cId="1317299191" sldId="268"/>
            <ac:spMk id="5" creationId="{B8B19D0C-C624-42D1-B35E-8C41362064EE}"/>
          </ac:spMkLst>
        </pc:spChg>
        <pc:picChg chg="add mod">
          <ac:chgData name="Matteo Licciardello" userId="49c6e03062d55e21" providerId="LiveId" clId="{8A732888-3C0C-495E-AEEF-8FC0B3458D3C}" dt="2020-05-13T09:54:44.110" v="4868" actId="1076"/>
          <ac:picMkLst>
            <pc:docMk/>
            <pc:sldMk cId="1317299191" sldId="268"/>
            <ac:picMk id="7" creationId="{4C5482F4-FA95-445C-BF28-49C997D17960}"/>
          </ac:picMkLst>
        </pc:picChg>
        <pc:picChg chg="add mod">
          <ac:chgData name="Matteo Licciardello" userId="49c6e03062d55e21" providerId="LiveId" clId="{8A732888-3C0C-495E-AEEF-8FC0B3458D3C}" dt="2020-05-13T09:54:47.474" v="4869" actId="1076"/>
          <ac:picMkLst>
            <pc:docMk/>
            <pc:sldMk cId="1317299191" sldId="268"/>
            <ac:picMk id="9" creationId="{EC3A60FC-AE45-41F2-8B5E-167EB9EEFBCC}"/>
          </ac:picMkLst>
        </pc:picChg>
        <pc:picChg chg="add del mod">
          <ac:chgData name="Matteo Licciardello" userId="49c6e03062d55e21" providerId="LiveId" clId="{8A732888-3C0C-495E-AEEF-8FC0B3458D3C}" dt="2020-05-13T09:55:37.606" v="4871" actId="21"/>
          <ac:picMkLst>
            <pc:docMk/>
            <pc:sldMk cId="1317299191" sldId="268"/>
            <ac:picMk id="11" creationId="{F456C03D-4BC1-4224-83C4-15D695B061A3}"/>
          </ac:picMkLst>
        </pc:picChg>
      </pc:sldChg>
      <pc:sldChg chg="modSp add del mod ord">
        <pc:chgData name="Matteo Licciardello" userId="49c6e03062d55e21" providerId="LiveId" clId="{8A732888-3C0C-495E-AEEF-8FC0B3458D3C}" dt="2020-05-12T14:25:54.063" v="267" actId="2696"/>
        <pc:sldMkLst>
          <pc:docMk/>
          <pc:sldMk cId="1769068527" sldId="269"/>
        </pc:sldMkLst>
        <pc:spChg chg="mod">
          <ac:chgData name="Matteo Licciardello" userId="49c6e03062d55e21" providerId="LiveId" clId="{8A732888-3C0C-495E-AEEF-8FC0B3458D3C}" dt="2020-05-12T14:09:58.855" v="45" actId="20577"/>
          <ac:spMkLst>
            <pc:docMk/>
            <pc:sldMk cId="1769068527" sldId="269"/>
            <ac:spMk id="2" creationId="{7E81D5DA-EC2A-9444-B445-12C52B14107B}"/>
          </ac:spMkLst>
        </pc:spChg>
      </pc:sldChg>
      <pc:sldChg chg="addSp modSp new mod ord modAnim">
        <pc:chgData name="Matteo Licciardello" userId="49c6e03062d55e21" providerId="LiveId" clId="{8A732888-3C0C-495E-AEEF-8FC0B3458D3C}" dt="2020-05-13T09:24:54.596" v="4743" actId="20577"/>
        <pc:sldMkLst>
          <pc:docMk/>
          <pc:sldMk cId="2362080086" sldId="270"/>
        </pc:sldMkLst>
        <pc:spChg chg="mod">
          <ac:chgData name="Matteo Licciardello" userId="49c6e03062d55e21" providerId="LiveId" clId="{8A732888-3C0C-495E-AEEF-8FC0B3458D3C}" dt="2020-05-12T14:13:49.513" v="70" actId="20577"/>
          <ac:spMkLst>
            <pc:docMk/>
            <pc:sldMk cId="2362080086" sldId="270"/>
            <ac:spMk id="2" creationId="{B55D6912-4DB1-45F0-8DCB-A968571AC99E}"/>
          </ac:spMkLst>
        </pc:spChg>
        <pc:spChg chg="mod">
          <ac:chgData name="Matteo Licciardello" userId="49c6e03062d55e21" providerId="LiveId" clId="{8A732888-3C0C-495E-AEEF-8FC0B3458D3C}" dt="2020-05-12T16:01:26.288" v="2251" actId="20577"/>
          <ac:spMkLst>
            <pc:docMk/>
            <pc:sldMk cId="2362080086" sldId="270"/>
            <ac:spMk id="3" creationId="{C75A5F16-5F13-4FF9-A536-8F5BD5F2D2D4}"/>
          </ac:spMkLst>
        </pc:spChg>
        <pc:spChg chg="mod">
          <ac:chgData name="Matteo Licciardello" userId="49c6e03062d55e21" providerId="LiveId" clId="{8A732888-3C0C-495E-AEEF-8FC0B3458D3C}" dt="2020-05-13T09:24:54.596" v="4743" actId="20577"/>
          <ac:spMkLst>
            <pc:docMk/>
            <pc:sldMk cId="2362080086" sldId="270"/>
            <ac:spMk id="5" creationId="{9C613D68-68DE-40EB-8FB8-0136E06865EF}"/>
          </ac:spMkLst>
        </pc:spChg>
        <pc:spChg chg="add mod">
          <ac:chgData name="Matteo Licciardello" userId="49c6e03062d55e21" providerId="LiveId" clId="{8A732888-3C0C-495E-AEEF-8FC0B3458D3C}" dt="2020-05-12T15:52:21.411" v="2172" actId="1076"/>
          <ac:spMkLst>
            <pc:docMk/>
            <pc:sldMk cId="2362080086" sldId="270"/>
            <ac:spMk id="6" creationId="{35A24779-26B9-4457-AE3E-BE571D03505A}"/>
          </ac:spMkLst>
        </pc:spChg>
        <pc:picChg chg="add mod">
          <ac:chgData name="Matteo Licciardello" userId="49c6e03062d55e21" providerId="LiveId" clId="{8A732888-3C0C-495E-AEEF-8FC0B3458D3C}" dt="2020-05-12T15:59:22.618" v="2239" actId="1076"/>
          <ac:picMkLst>
            <pc:docMk/>
            <pc:sldMk cId="2362080086" sldId="270"/>
            <ac:picMk id="8" creationId="{37041D5D-08F1-4EF3-8A8D-835443D05DA4}"/>
          </ac:picMkLst>
        </pc:picChg>
      </pc:sldChg>
      <pc:sldChg chg="addSp delSp modSp add mod">
        <pc:chgData name="Matteo Licciardello" userId="49c6e03062d55e21" providerId="LiveId" clId="{8A732888-3C0C-495E-AEEF-8FC0B3458D3C}" dt="2020-05-13T09:58:59.084" v="4893" actId="1076"/>
        <pc:sldMkLst>
          <pc:docMk/>
          <pc:sldMk cId="4218213529" sldId="271"/>
        </pc:sldMkLst>
        <pc:spChg chg="mod">
          <ac:chgData name="Matteo Licciardello" userId="49c6e03062d55e21" providerId="LiveId" clId="{8A732888-3C0C-495E-AEEF-8FC0B3458D3C}" dt="2020-05-13T09:58:55.927" v="4891" actId="207"/>
          <ac:spMkLst>
            <pc:docMk/>
            <pc:sldMk cId="4218213529" sldId="271"/>
            <ac:spMk id="2" creationId="{7E81D5DA-EC2A-9444-B445-12C52B14107B}"/>
          </ac:spMkLst>
        </pc:spChg>
        <pc:spChg chg="del">
          <ac:chgData name="Matteo Licciardello" userId="49c6e03062d55e21" providerId="LiveId" clId="{8A732888-3C0C-495E-AEEF-8FC0B3458D3C}" dt="2020-05-12T14:17:25.563" v="73" actId="478"/>
          <ac:spMkLst>
            <pc:docMk/>
            <pc:sldMk cId="4218213529" sldId="271"/>
            <ac:spMk id="3" creationId="{2435FBAA-24B1-7E46-8A73-04A103DB9B9D}"/>
          </ac:spMkLst>
        </pc:spChg>
        <pc:picChg chg="add del mod">
          <ac:chgData name="Matteo Licciardello" userId="49c6e03062d55e21" providerId="LiveId" clId="{8A732888-3C0C-495E-AEEF-8FC0B3458D3C}" dt="2020-05-13T09:52:20.816" v="4860" actId="21"/>
          <ac:picMkLst>
            <pc:docMk/>
            <pc:sldMk cId="4218213529" sldId="271"/>
            <ac:picMk id="4" creationId="{E525C621-3F8C-4F42-935D-B292ABEC7AF2}"/>
          </ac:picMkLst>
        </pc:picChg>
        <pc:picChg chg="add mod ord modCrop">
          <ac:chgData name="Matteo Licciardello" userId="49c6e03062d55e21" providerId="LiveId" clId="{8A732888-3C0C-495E-AEEF-8FC0B3458D3C}" dt="2020-05-13T09:58:59.084" v="4893" actId="1076"/>
          <ac:picMkLst>
            <pc:docMk/>
            <pc:sldMk cId="4218213529" sldId="271"/>
            <ac:picMk id="6" creationId="{270275F8-52A9-43B8-9FB1-9F11A14689D1}"/>
          </ac:picMkLst>
        </pc:picChg>
      </pc:sldChg>
      <pc:sldChg chg="addSp delSp modSp add del mod delAnim modAnim">
        <pc:chgData name="Matteo Licciardello" userId="49c6e03062d55e21" providerId="LiveId" clId="{8A732888-3C0C-495E-AEEF-8FC0B3458D3C}" dt="2020-05-13T09:27:52.392" v="4789"/>
        <pc:sldMkLst>
          <pc:docMk/>
          <pc:sldMk cId="1124055276" sldId="272"/>
        </pc:sldMkLst>
        <pc:spChg chg="mod">
          <ac:chgData name="Matteo Licciardello" userId="49c6e03062d55e21" providerId="LiveId" clId="{8A732888-3C0C-495E-AEEF-8FC0B3458D3C}" dt="2020-05-12T15:27:07.208" v="1002" actId="1076"/>
          <ac:spMkLst>
            <pc:docMk/>
            <pc:sldMk cId="1124055276" sldId="272"/>
            <ac:spMk id="2" creationId="{F6E760F1-EC82-4BB1-AF50-FC542490C702}"/>
          </ac:spMkLst>
        </pc:spChg>
        <pc:spChg chg="mod ord">
          <ac:chgData name="Matteo Licciardello" userId="49c6e03062d55e21" providerId="LiveId" clId="{8A732888-3C0C-495E-AEEF-8FC0B3458D3C}" dt="2020-05-13T09:23:27.809" v="4714" actId="1076"/>
          <ac:spMkLst>
            <pc:docMk/>
            <pc:sldMk cId="1124055276" sldId="272"/>
            <ac:spMk id="3" creationId="{78C5367A-B8D2-4428-B883-7686F1118439}"/>
          </ac:spMkLst>
        </pc:spChg>
        <pc:spChg chg="mod">
          <ac:chgData name="Matteo Licciardello" userId="49c6e03062d55e21" providerId="LiveId" clId="{8A732888-3C0C-495E-AEEF-8FC0B3458D3C}" dt="2020-05-13T09:23:40.830" v="4718" actId="20577"/>
          <ac:spMkLst>
            <pc:docMk/>
            <pc:sldMk cId="1124055276" sldId="272"/>
            <ac:spMk id="5" creationId="{87ED387D-4108-4435-8B17-962540536754}"/>
          </ac:spMkLst>
        </pc:spChg>
        <pc:spChg chg="del">
          <ac:chgData name="Matteo Licciardello" userId="49c6e03062d55e21" providerId="LiveId" clId="{8A732888-3C0C-495E-AEEF-8FC0B3458D3C}" dt="2020-05-12T14:22:13.877" v="150" actId="478"/>
          <ac:spMkLst>
            <pc:docMk/>
            <pc:sldMk cId="1124055276" sldId="272"/>
            <ac:spMk id="11" creationId="{2CE27BB0-663E-482C-84AE-6B895BE07ED5}"/>
          </ac:spMkLst>
        </pc:spChg>
        <pc:spChg chg="del">
          <ac:chgData name="Matteo Licciardello" userId="49c6e03062d55e21" providerId="LiveId" clId="{8A732888-3C0C-495E-AEEF-8FC0B3458D3C}" dt="2020-05-12T14:22:11.249" v="149" actId="478"/>
          <ac:spMkLst>
            <pc:docMk/>
            <pc:sldMk cId="1124055276" sldId="272"/>
            <ac:spMk id="16" creationId="{230DB29A-FDB8-46DD-BF87-F104C5E248F8}"/>
          </ac:spMkLst>
        </pc:spChg>
        <pc:grpChg chg="add mod ord">
          <ac:chgData name="Matteo Licciardello" userId="49c6e03062d55e21" providerId="LiveId" clId="{8A732888-3C0C-495E-AEEF-8FC0B3458D3C}" dt="2020-05-13T09:23:19.578" v="4713" actId="1076"/>
          <ac:grpSpMkLst>
            <pc:docMk/>
            <pc:sldMk cId="1124055276" sldId="272"/>
            <ac:grpSpMk id="4" creationId="{600E021F-7087-4056-9EBF-E8238F7BFD89}"/>
          </ac:grpSpMkLst>
        </pc:grpChg>
        <pc:picChg chg="mod ord">
          <ac:chgData name="Matteo Licciardello" userId="49c6e03062d55e21" providerId="LiveId" clId="{8A732888-3C0C-495E-AEEF-8FC0B3458D3C}" dt="2020-05-13T09:22:52.434" v="4710" actId="164"/>
          <ac:picMkLst>
            <pc:docMk/>
            <pc:sldMk cId="1124055276" sldId="272"/>
            <ac:picMk id="18" creationId="{A08ED240-5817-4558-8175-2D8475187D8D}"/>
          </ac:picMkLst>
        </pc:picChg>
        <pc:picChg chg="mod">
          <ac:chgData name="Matteo Licciardello" userId="49c6e03062d55e21" providerId="LiveId" clId="{8A732888-3C0C-495E-AEEF-8FC0B3458D3C}" dt="2020-05-13T09:22:52.434" v="4710" actId="164"/>
          <ac:picMkLst>
            <pc:docMk/>
            <pc:sldMk cId="1124055276" sldId="272"/>
            <ac:picMk id="20" creationId="{6169015C-33EC-40C4-9D43-43981C86AB22}"/>
          </ac:picMkLst>
        </pc:picChg>
        <pc:cxnChg chg="del">
          <ac:chgData name="Matteo Licciardello" userId="49c6e03062d55e21" providerId="LiveId" clId="{8A732888-3C0C-495E-AEEF-8FC0B3458D3C}" dt="2020-05-12T14:22:16.886" v="151" actId="478"/>
          <ac:cxnSpMkLst>
            <pc:docMk/>
            <pc:sldMk cId="1124055276" sldId="272"/>
            <ac:cxnSpMk id="13" creationId="{98F33EBB-3D34-4923-9D7E-3D07F75A82B8}"/>
          </ac:cxnSpMkLst>
        </pc:cxnChg>
        <pc:cxnChg chg="del">
          <ac:chgData name="Matteo Licciardello" userId="49c6e03062d55e21" providerId="LiveId" clId="{8A732888-3C0C-495E-AEEF-8FC0B3458D3C}" dt="2020-05-12T14:22:16.886" v="151" actId="478"/>
          <ac:cxnSpMkLst>
            <pc:docMk/>
            <pc:sldMk cId="1124055276" sldId="272"/>
            <ac:cxnSpMk id="15" creationId="{7990BAF6-F284-4562-AE76-74B390F5DF69}"/>
          </ac:cxnSpMkLst>
        </pc:cxnChg>
      </pc:sldChg>
      <pc:sldChg chg="add del">
        <pc:chgData name="Matteo Licciardello" userId="49c6e03062d55e21" providerId="LiveId" clId="{8A732888-3C0C-495E-AEEF-8FC0B3458D3C}" dt="2020-05-12T14:20:24.105" v="106" actId="2696"/>
        <pc:sldMkLst>
          <pc:docMk/>
          <pc:sldMk cId="38114034" sldId="273"/>
        </pc:sldMkLst>
      </pc:sldChg>
      <pc:sldChg chg="modSp add mod modAnim">
        <pc:chgData name="Matteo Licciardello" userId="49c6e03062d55e21" providerId="LiveId" clId="{8A732888-3C0C-495E-AEEF-8FC0B3458D3C}" dt="2020-05-13T09:24:47.715" v="4739" actId="20577"/>
        <pc:sldMkLst>
          <pc:docMk/>
          <pc:sldMk cId="1278308595" sldId="273"/>
        </pc:sldMkLst>
        <pc:spChg chg="mod">
          <ac:chgData name="Matteo Licciardello" userId="49c6e03062d55e21" providerId="LiveId" clId="{8A732888-3C0C-495E-AEEF-8FC0B3458D3C}" dt="2020-05-12T15:36:16.481" v="1354" actId="20577"/>
          <ac:spMkLst>
            <pc:docMk/>
            <pc:sldMk cId="1278308595" sldId="273"/>
            <ac:spMk id="2" creationId="{7E81D5DA-EC2A-9444-B445-12C52B14107B}"/>
          </ac:spMkLst>
        </pc:spChg>
        <pc:spChg chg="mod">
          <ac:chgData name="Matteo Licciardello" userId="49c6e03062d55e21" providerId="LiveId" clId="{8A732888-3C0C-495E-AEEF-8FC0B3458D3C}" dt="2020-05-12T15:42:27.897" v="1875" actId="2710"/>
          <ac:spMkLst>
            <pc:docMk/>
            <pc:sldMk cId="1278308595" sldId="273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4:47.715" v="4739" actId="20577"/>
          <ac:spMkLst>
            <pc:docMk/>
            <pc:sldMk cId="1278308595" sldId="273"/>
            <ac:spMk id="5" creationId="{9335FDF7-454F-430D-BFB4-56BD191C7B13}"/>
          </ac:spMkLst>
        </pc:spChg>
      </pc:sldChg>
      <pc:sldChg chg="add del">
        <pc:chgData name="Matteo Licciardello" userId="49c6e03062d55e21" providerId="LiveId" clId="{8A732888-3C0C-495E-AEEF-8FC0B3458D3C}" dt="2020-05-12T14:20:18.817" v="104" actId="2696"/>
        <pc:sldMkLst>
          <pc:docMk/>
          <pc:sldMk cId="2494309407" sldId="273"/>
        </pc:sldMkLst>
      </pc:sldChg>
      <pc:sldChg chg="addSp delSp modSp add del mod modAnim">
        <pc:chgData name="Matteo Licciardello" userId="49c6e03062d55e21" providerId="LiveId" clId="{8A732888-3C0C-495E-AEEF-8FC0B3458D3C}" dt="2020-05-12T16:30:09.168" v="3016" actId="2696"/>
        <pc:sldMkLst>
          <pc:docMk/>
          <pc:sldMk cId="2787119678" sldId="274"/>
        </pc:sldMkLst>
        <pc:spChg chg="mod">
          <ac:chgData name="Matteo Licciardello" userId="49c6e03062d55e21" providerId="LiveId" clId="{8A732888-3C0C-495E-AEEF-8FC0B3458D3C}" dt="2020-05-12T16:14:19.565" v="2694" actId="20577"/>
          <ac:spMkLst>
            <pc:docMk/>
            <pc:sldMk cId="2787119678" sldId="274"/>
            <ac:spMk id="2" creationId="{7E81D5DA-EC2A-9444-B445-12C52B14107B}"/>
          </ac:spMkLst>
        </pc:spChg>
        <pc:spChg chg="mod">
          <ac:chgData name="Matteo Licciardello" userId="49c6e03062d55e21" providerId="LiveId" clId="{8A732888-3C0C-495E-AEEF-8FC0B3458D3C}" dt="2020-05-12T16:23:01.667" v="2858" actId="1076"/>
          <ac:spMkLst>
            <pc:docMk/>
            <pc:sldMk cId="2787119678" sldId="274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2T16:15:10.568" v="2718" actId="1076"/>
          <ac:spMkLst>
            <pc:docMk/>
            <pc:sldMk cId="2787119678" sldId="274"/>
            <ac:spMk id="6" creationId="{3787233E-F0BA-4A6B-A5BA-8CE1CA5FF98D}"/>
          </ac:spMkLst>
        </pc:spChg>
        <pc:spChg chg="add mod">
          <ac:chgData name="Matteo Licciardello" userId="49c6e03062d55e21" providerId="LiveId" clId="{8A732888-3C0C-495E-AEEF-8FC0B3458D3C}" dt="2020-05-12T16:16:29.500" v="2823" actId="1076"/>
          <ac:spMkLst>
            <pc:docMk/>
            <pc:sldMk cId="2787119678" sldId="274"/>
            <ac:spMk id="7" creationId="{A22306F5-A1D6-405D-A88F-B0660A153DE6}"/>
          </ac:spMkLst>
        </pc:spChg>
        <pc:grpChg chg="add mod">
          <ac:chgData name="Matteo Licciardello" userId="49c6e03062d55e21" providerId="LiveId" clId="{8A732888-3C0C-495E-AEEF-8FC0B3458D3C}" dt="2020-05-12T16:21:56.979" v="2844" actId="164"/>
          <ac:grpSpMkLst>
            <pc:docMk/>
            <pc:sldMk cId="2787119678" sldId="274"/>
            <ac:grpSpMk id="13" creationId="{258A50DC-5063-4F63-9A62-230DF630B23A}"/>
          </ac:grpSpMkLst>
        </pc:grpChg>
        <pc:grpChg chg="add mod">
          <ac:chgData name="Matteo Licciardello" userId="49c6e03062d55e21" providerId="LiveId" clId="{8A732888-3C0C-495E-AEEF-8FC0B3458D3C}" dt="2020-05-12T16:24:50.040" v="2879" actId="1076"/>
          <ac:grpSpMkLst>
            <pc:docMk/>
            <pc:sldMk cId="2787119678" sldId="274"/>
            <ac:grpSpMk id="18" creationId="{F7275EAB-6F2B-46CF-9E1A-C21462AD40E9}"/>
          </ac:grpSpMkLst>
        </pc:grpChg>
        <pc:picChg chg="mod">
          <ac:chgData name="Matteo Licciardello" userId="49c6e03062d55e21" providerId="LiveId" clId="{8A732888-3C0C-495E-AEEF-8FC0B3458D3C}" dt="2020-05-12T16:25:03.787" v="2880" actId="1076"/>
          <ac:picMkLst>
            <pc:docMk/>
            <pc:sldMk cId="2787119678" sldId="274"/>
            <ac:picMk id="8" creationId="{C421E83C-DDB4-49EF-AA9C-311D48F78A2D}"/>
          </ac:picMkLst>
        </pc:picChg>
        <pc:picChg chg="add del mod modCrop">
          <ac:chgData name="Matteo Licciardello" userId="49c6e03062d55e21" providerId="LiveId" clId="{8A732888-3C0C-495E-AEEF-8FC0B3458D3C}" dt="2020-05-12T16:22:01.575" v="2846" actId="21"/>
          <ac:picMkLst>
            <pc:docMk/>
            <pc:sldMk cId="2787119678" sldId="274"/>
            <ac:picMk id="10" creationId="{BEF0BADF-E4CD-476D-8CC5-E7D622E460AB}"/>
          </ac:picMkLst>
        </pc:picChg>
        <pc:picChg chg="add del mod modCrop">
          <ac:chgData name="Matteo Licciardello" userId="49c6e03062d55e21" providerId="LiveId" clId="{8A732888-3C0C-495E-AEEF-8FC0B3458D3C}" dt="2020-05-12T16:22:01.575" v="2846" actId="21"/>
          <ac:picMkLst>
            <pc:docMk/>
            <pc:sldMk cId="2787119678" sldId="274"/>
            <ac:picMk id="12" creationId="{516CD93D-E0B8-459A-B976-BCF78658FBA5}"/>
          </ac:picMkLst>
        </pc:picChg>
        <pc:picChg chg="add mod modCrop">
          <ac:chgData name="Matteo Licciardello" userId="49c6e03062d55e21" providerId="LiveId" clId="{8A732888-3C0C-495E-AEEF-8FC0B3458D3C}" dt="2020-05-12T16:23:50.918" v="2866" actId="164"/>
          <ac:picMkLst>
            <pc:docMk/>
            <pc:sldMk cId="2787119678" sldId="274"/>
            <ac:picMk id="15" creationId="{5C60C2D4-1E9C-4500-9B74-95E591477CE7}"/>
          </ac:picMkLst>
        </pc:picChg>
        <pc:picChg chg="add mod modCrop">
          <ac:chgData name="Matteo Licciardello" userId="49c6e03062d55e21" providerId="LiveId" clId="{8A732888-3C0C-495E-AEEF-8FC0B3458D3C}" dt="2020-05-12T16:23:50.918" v="2866" actId="164"/>
          <ac:picMkLst>
            <pc:docMk/>
            <pc:sldMk cId="2787119678" sldId="274"/>
            <ac:picMk id="17" creationId="{14AB0ED6-AFCE-4005-86EC-2451C51E2A5D}"/>
          </ac:picMkLst>
        </pc:picChg>
      </pc:sldChg>
      <pc:sldChg chg="addSp delSp modSp add mod addAnim delAnim modAnim">
        <pc:chgData name="Matteo Licciardello" userId="49c6e03062d55e21" providerId="LiveId" clId="{8A732888-3C0C-495E-AEEF-8FC0B3458D3C}" dt="2020-05-13T09:53:10.450" v="4867" actId="167"/>
        <pc:sldMkLst>
          <pc:docMk/>
          <pc:sldMk cId="2863525575" sldId="274"/>
        </pc:sldMkLst>
        <pc:spChg chg="mod">
          <ac:chgData name="Matteo Licciardello" userId="49c6e03062d55e21" providerId="LiveId" clId="{8A732888-3C0C-495E-AEEF-8FC0B3458D3C}" dt="2020-05-12T16:30:58.895" v="3061" actId="20577"/>
          <ac:spMkLst>
            <pc:docMk/>
            <pc:sldMk cId="2863525575" sldId="274"/>
            <ac:spMk id="2" creationId="{7E81D5DA-EC2A-9444-B445-12C52B14107B}"/>
          </ac:spMkLst>
        </pc:spChg>
        <pc:spChg chg="mod">
          <ac:chgData name="Matteo Licciardello" userId="49c6e03062d55e21" providerId="LiveId" clId="{8A732888-3C0C-495E-AEEF-8FC0B3458D3C}" dt="2020-05-12T16:32:40.007" v="3087" actId="114"/>
          <ac:spMkLst>
            <pc:docMk/>
            <pc:sldMk cId="2863525575" sldId="274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5:14.251" v="4753" actId="14100"/>
          <ac:spMkLst>
            <pc:docMk/>
            <pc:sldMk cId="2863525575" sldId="274"/>
            <ac:spMk id="5" creationId="{080E8D35-8428-426E-97E2-4A3062DAF9A1}"/>
          </ac:spMkLst>
        </pc:spChg>
        <pc:picChg chg="add mod ord">
          <ac:chgData name="Matteo Licciardello" userId="49c6e03062d55e21" providerId="LiveId" clId="{8A732888-3C0C-495E-AEEF-8FC0B3458D3C}" dt="2020-05-13T09:53:10.450" v="4867" actId="167"/>
          <ac:picMkLst>
            <pc:docMk/>
            <pc:sldMk cId="2863525575" sldId="274"/>
            <ac:picMk id="8" creationId="{358B8E7D-4501-4C23-AD51-EE208B6BABAC}"/>
          </ac:picMkLst>
        </pc:picChg>
        <pc:picChg chg="del mod">
          <ac:chgData name="Matteo Licciardello" userId="49c6e03062d55e21" providerId="LiveId" clId="{8A732888-3C0C-495E-AEEF-8FC0B3458D3C}" dt="2020-05-12T16:30:33.665" v="3022" actId="478"/>
          <ac:picMkLst>
            <pc:docMk/>
            <pc:sldMk cId="2863525575" sldId="274"/>
            <ac:picMk id="8" creationId="{C421E83C-DDB4-49EF-AA9C-311D48F78A2D}"/>
          </ac:picMkLst>
        </pc:picChg>
        <pc:picChg chg="add del mod">
          <ac:chgData name="Matteo Licciardello" userId="49c6e03062d55e21" providerId="LiveId" clId="{8A732888-3C0C-495E-AEEF-8FC0B3458D3C}" dt="2020-05-13T09:52:45.659" v="4861" actId="478"/>
          <ac:picMkLst>
            <pc:docMk/>
            <pc:sldMk cId="2863525575" sldId="274"/>
            <ac:picMk id="9" creationId="{9BB82FE8-A6E1-46A1-AE52-82303555FE3D}"/>
          </ac:picMkLst>
        </pc:picChg>
      </pc:sldChg>
      <pc:sldChg chg="addSp delSp modSp add del mod addAnim delAnim modAnim">
        <pc:chgData name="Matteo Licciardello" userId="49c6e03062d55e21" providerId="LiveId" clId="{8A732888-3C0C-495E-AEEF-8FC0B3458D3C}" dt="2020-05-13T08:32:25.344" v="3303" actId="47"/>
        <pc:sldMkLst>
          <pc:docMk/>
          <pc:sldMk cId="2724144246" sldId="275"/>
        </pc:sldMkLst>
        <pc:spChg chg="mod">
          <ac:chgData name="Matteo Licciardello" userId="49c6e03062d55e21" providerId="LiveId" clId="{8A732888-3C0C-495E-AEEF-8FC0B3458D3C}" dt="2020-05-13T08:32:10.721" v="3299" actId="1076"/>
          <ac:spMkLst>
            <pc:docMk/>
            <pc:sldMk cId="2724144246" sldId="275"/>
            <ac:spMk id="3" creationId="{2435FBAA-24B1-7E46-8A73-04A103DB9B9D}"/>
          </ac:spMkLst>
        </pc:spChg>
        <pc:spChg chg="add del">
          <ac:chgData name="Matteo Licciardello" userId="49c6e03062d55e21" providerId="LiveId" clId="{8A732888-3C0C-495E-AEEF-8FC0B3458D3C}" dt="2020-05-13T08:32:14.499" v="3300" actId="478"/>
          <ac:spMkLst>
            <pc:docMk/>
            <pc:sldMk cId="2724144246" sldId="275"/>
            <ac:spMk id="8" creationId="{04AB8833-111C-4710-9295-1CFFA4985106}"/>
          </ac:spMkLst>
        </pc:spChg>
        <pc:spChg chg="add del">
          <ac:chgData name="Matteo Licciardello" userId="49c6e03062d55e21" providerId="LiveId" clId="{8A732888-3C0C-495E-AEEF-8FC0B3458D3C}" dt="2020-05-13T08:32:14.499" v="3300" actId="478"/>
          <ac:spMkLst>
            <pc:docMk/>
            <pc:sldMk cId="2724144246" sldId="275"/>
            <ac:spMk id="9" creationId="{2051CF31-7E92-4100-BA9B-81E0610DC6C6}"/>
          </ac:spMkLst>
        </pc:spChg>
        <pc:picChg chg="del">
          <ac:chgData name="Matteo Licciardello" userId="49c6e03062d55e21" providerId="LiveId" clId="{8A732888-3C0C-495E-AEEF-8FC0B3458D3C}" dt="2020-05-13T08:32:14.499" v="3300" actId="478"/>
          <ac:picMkLst>
            <pc:docMk/>
            <pc:sldMk cId="2724144246" sldId="275"/>
            <ac:picMk id="6" creationId="{224DD853-977F-4D28-9095-6F7A70E7F43B}"/>
          </ac:picMkLst>
        </pc:picChg>
        <pc:picChg chg="del">
          <ac:chgData name="Matteo Licciardello" userId="49c6e03062d55e21" providerId="LiveId" clId="{8A732888-3C0C-495E-AEEF-8FC0B3458D3C}" dt="2020-05-13T08:32:16.988" v="3301" actId="478"/>
          <ac:picMkLst>
            <pc:docMk/>
            <pc:sldMk cId="2724144246" sldId="275"/>
            <ac:picMk id="7" creationId="{85B67B47-A9B0-4F76-8C8A-29657284B41B}"/>
          </ac:picMkLst>
        </pc:picChg>
      </pc:sldChg>
      <pc:sldChg chg="addSp delSp modSp add mod delAnim modAnim">
        <pc:chgData name="Matteo Licciardello" userId="49c6e03062d55e21" providerId="LiveId" clId="{8A732888-3C0C-495E-AEEF-8FC0B3458D3C}" dt="2020-05-13T09:47:22.362" v="4853" actId="14100"/>
        <pc:sldMkLst>
          <pc:docMk/>
          <pc:sldMk cId="3055544802" sldId="276"/>
        </pc:sldMkLst>
        <pc:spChg chg="mod">
          <ac:chgData name="Matteo Licciardello" userId="49c6e03062d55e21" providerId="LiveId" clId="{8A732888-3C0C-495E-AEEF-8FC0B3458D3C}" dt="2020-05-13T09:46:28.371" v="4849" actId="122"/>
          <ac:spMkLst>
            <pc:docMk/>
            <pc:sldMk cId="3055544802" sldId="276"/>
            <ac:spMk id="3" creationId="{2435FBAA-24B1-7E46-8A73-04A103DB9B9D}"/>
          </ac:spMkLst>
        </pc:spChg>
        <pc:spChg chg="mod">
          <ac:chgData name="Matteo Licciardello" userId="49c6e03062d55e21" providerId="LiveId" clId="{8A732888-3C0C-495E-AEEF-8FC0B3458D3C}" dt="2020-05-13T09:25:35.869" v="4765" actId="14100"/>
          <ac:spMkLst>
            <pc:docMk/>
            <pc:sldMk cId="3055544802" sldId="276"/>
            <ac:spMk id="5" creationId="{BF9230D7-B275-4F5A-9554-54642797FB7B}"/>
          </ac:spMkLst>
        </pc:spChg>
        <pc:spChg chg="del">
          <ac:chgData name="Matteo Licciardello" userId="49c6e03062d55e21" providerId="LiveId" clId="{8A732888-3C0C-495E-AEEF-8FC0B3458D3C}" dt="2020-05-13T08:32:31.744" v="3305" actId="478"/>
          <ac:spMkLst>
            <pc:docMk/>
            <pc:sldMk cId="3055544802" sldId="276"/>
            <ac:spMk id="12" creationId="{29913A88-3909-44DE-857F-974B19D81236}"/>
          </ac:spMkLst>
        </pc:spChg>
        <pc:spChg chg="del">
          <ac:chgData name="Matteo Licciardello" userId="49c6e03062d55e21" providerId="LiveId" clId="{8A732888-3C0C-495E-AEEF-8FC0B3458D3C}" dt="2020-05-13T08:32:31.744" v="3305" actId="478"/>
          <ac:spMkLst>
            <pc:docMk/>
            <pc:sldMk cId="3055544802" sldId="276"/>
            <ac:spMk id="13" creationId="{704751B7-8FCA-47DB-97DB-BE2401708162}"/>
          </ac:spMkLst>
        </pc:spChg>
        <pc:spChg chg="add mod">
          <ac:chgData name="Matteo Licciardello" userId="49c6e03062d55e21" providerId="LiveId" clId="{8A732888-3C0C-495E-AEEF-8FC0B3458D3C}" dt="2020-05-13T09:47:22.362" v="4853" actId="14100"/>
          <ac:spMkLst>
            <pc:docMk/>
            <pc:sldMk cId="3055544802" sldId="276"/>
            <ac:spMk id="14" creationId="{642468D5-B8EF-4C6F-9A7D-20A926133BFB}"/>
          </ac:spMkLst>
        </pc:spChg>
        <pc:grpChg chg="del">
          <ac:chgData name="Matteo Licciardello" userId="49c6e03062d55e21" providerId="LiveId" clId="{8A732888-3C0C-495E-AEEF-8FC0B3458D3C}" dt="2020-05-13T08:32:28.225" v="3304" actId="478"/>
          <ac:grpSpMkLst>
            <pc:docMk/>
            <pc:sldMk cId="3055544802" sldId="276"/>
            <ac:grpSpMk id="11" creationId="{AE82385C-B9C9-4001-94A6-2AF08BB79F1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2"/>
            <a:ext cx="11213123" cy="403843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airbnb-recruiting-new-user-booking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AirBnB</a:t>
            </a:r>
            <a:r>
              <a:rPr lang="en-US" sz="5400" dirty="0"/>
              <a:t> New User Bookings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200" b="1" dirty="0"/>
          </a:p>
          <a:p>
            <a:r>
              <a:rPr lang="en-US" sz="2200" b="1" dirty="0"/>
              <a:t>Licciardello Matteo mat. 799368</a:t>
            </a:r>
          </a:p>
          <a:p>
            <a:r>
              <a:rPr lang="en-US" sz="2200" b="1" dirty="0" err="1"/>
              <a:t>Manenti</a:t>
            </a:r>
            <a:r>
              <a:rPr lang="en-US" sz="2200" b="1" dirty="0"/>
              <a:t> Federico mat. 790032</a:t>
            </a:r>
          </a:p>
          <a:p>
            <a:r>
              <a:rPr lang="en-US" sz="2200" b="1" dirty="0"/>
              <a:t>AA. 2019/20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Struttura composta da soli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i="1" dirty="0"/>
              <a:t>Dense</a:t>
            </a:r>
          </a:p>
          <a:p>
            <a:r>
              <a:rPr lang="it-IT" dirty="0"/>
              <a:t>Ottimizzatore </a:t>
            </a:r>
            <a:r>
              <a:rPr lang="it-IT" i="1" dirty="0"/>
              <a:t>Adam</a:t>
            </a:r>
          </a:p>
          <a:p>
            <a:r>
              <a:rPr lang="it-IT" dirty="0"/>
              <a:t>Matrice di pesi</a:t>
            </a:r>
          </a:p>
          <a:p>
            <a:r>
              <a:rPr lang="it-IT" dirty="0"/>
              <a:t>Utilizzo del metodo </a:t>
            </a:r>
            <a:r>
              <a:rPr lang="it-IT" i="1" dirty="0" err="1"/>
              <a:t>Validation</a:t>
            </a:r>
            <a:endParaRPr lang="it-IT" i="1" dirty="0"/>
          </a:p>
          <a:p>
            <a:r>
              <a:rPr lang="it-IT" dirty="0"/>
              <a:t>Implementazione della </a:t>
            </a:r>
            <a:r>
              <a:rPr lang="it-IT" dirty="0" err="1"/>
              <a:t>callback</a:t>
            </a:r>
            <a:r>
              <a:rPr lang="it-IT" dirty="0"/>
              <a:t> </a:t>
            </a:r>
            <a:r>
              <a:rPr lang="it-IT" i="1" dirty="0" err="1"/>
              <a:t>Early</a:t>
            </a:r>
            <a:r>
              <a:rPr lang="it-IT" i="1" dirty="0"/>
              <a:t> </a:t>
            </a:r>
            <a:r>
              <a:rPr lang="it-IT" i="1" dirty="0" err="1"/>
              <a:t>Stopping</a:t>
            </a:r>
            <a:endParaRPr lang="it-IT" i="1" dirty="0"/>
          </a:p>
          <a:p>
            <a:endParaRPr lang="it-IT" i="1" dirty="0"/>
          </a:p>
          <a:p>
            <a:pPr marL="1828800" lvl="4" indent="0">
              <a:buNone/>
            </a:pPr>
            <a:r>
              <a:rPr lang="it-IT" sz="2400" dirty="0"/>
              <a:t>NDCG molto buono</a:t>
            </a:r>
          </a:p>
          <a:p>
            <a:pPr marL="1828800" lvl="4" indent="0">
              <a:buNone/>
            </a:pPr>
            <a:r>
              <a:rPr lang="it-IT" sz="2400" dirty="0"/>
              <a:t>Tempi di elaborazione discreti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01D04F-EDDC-4D7C-A56D-9C116E942037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0E8D35-8428-426E-97E2-4A3062DAF9A1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9/15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3787233E-F0BA-4A6B-A5BA-8CE1CA5FF98D}"/>
              </a:ext>
            </a:extLst>
          </p:cNvPr>
          <p:cNvSpPr/>
          <p:nvPr/>
        </p:nvSpPr>
        <p:spPr>
          <a:xfrm>
            <a:off x="939278" y="4989802"/>
            <a:ext cx="978408" cy="484632"/>
          </a:xfrm>
          <a:prstGeom prst="rightArrow">
            <a:avLst/>
          </a:prstGeom>
          <a:solidFill>
            <a:srgbClr val="00A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421E83C-DDB4-49EF-AA9C-311D48F7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14" y="1993342"/>
            <a:ext cx="2167408" cy="21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58B8E7D-4501-4C23-AD51-EE208B6BA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79" y="2732290"/>
            <a:ext cx="3640955" cy="2019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XGBoost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Algoritmo di </a:t>
            </a:r>
            <a:r>
              <a:rPr lang="it-IT" i="1" dirty="0" err="1"/>
              <a:t>Gradient</a:t>
            </a:r>
            <a:r>
              <a:rPr lang="it-IT" dirty="0"/>
              <a:t> </a:t>
            </a:r>
            <a:r>
              <a:rPr lang="it-IT" i="1" dirty="0" err="1"/>
              <a:t>Boosting</a:t>
            </a:r>
            <a:endParaRPr lang="it-IT" i="1" dirty="0"/>
          </a:p>
          <a:p>
            <a:r>
              <a:rPr lang="it-IT" dirty="0"/>
              <a:t>Indicato per dataset di grandi dimensioni o sbilanciati</a:t>
            </a:r>
          </a:p>
          <a:p>
            <a:r>
              <a:rPr lang="it-IT" dirty="0"/>
              <a:t>Utilizzo del metodo </a:t>
            </a:r>
            <a:r>
              <a:rPr lang="it-IT" i="1" dirty="0" err="1"/>
              <a:t>Validation</a:t>
            </a:r>
            <a:endParaRPr lang="it-IT" i="1" dirty="0"/>
          </a:p>
          <a:p>
            <a:r>
              <a:rPr lang="it-IT" dirty="0"/>
              <a:t>Implementazione della </a:t>
            </a:r>
            <a:r>
              <a:rPr lang="it-IT" dirty="0" err="1"/>
              <a:t>callback</a:t>
            </a:r>
            <a:r>
              <a:rPr lang="it-IT" dirty="0"/>
              <a:t> </a:t>
            </a:r>
            <a:r>
              <a:rPr lang="it-IT" i="1" dirty="0" err="1"/>
              <a:t>Early</a:t>
            </a:r>
            <a:r>
              <a:rPr lang="it-IT" i="1" dirty="0"/>
              <a:t> </a:t>
            </a:r>
            <a:r>
              <a:rPr lang="it-IT" i="1" dirty="0" err="1"/>
              <a:t>Stopping</a:t>
            </a:r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pPr marL="1828800" lvl="4" indent="0">
              <a:buNone/>
            </a:pPr>
            <a:r>
              <a:rPr lang="it-IT" sz="2400" dirty="0"/>
              <a:t>NDCG molto buono</a:t>
            </a:r>
          </a:p>
          <a:p>
            <a:pPr marL="1828800" lvl="4" indent="0">
              <a:buNone/>
            </a:pPr>
            <a:r>
              <a:rPr lang="it-IT" sz="2400" dirty="0"/>
              <a:t>Tempi di elaborazione eccellenti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01D04F-EDDC-4D7C-A56D-9C116E942037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0E8D35-8428-426E-97E2-4A3062DAF9A1}"/>
              </a:ext>
            </a:extLst>
          </p:cNvPr>
          <p:cNvSpPr txBox="1"/>
          <p:nvPr/>
        </p:nvSpPr>
        <p:spPr>
          <a:xfrm>
            <a:off x="10914257" y="6255958"/>
            <a:ext cx="80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10/15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3787233E-F0BA-4A6B-A5BA-8CE1CA5FF98D}"/>
              </a:ext>
            </a:extLst>
          </p:cNvPr>
          <p:cNvSpPr/>
          <p:nvPr/>
        </p:nvSpPr>
        <p:spPr>
          <a:xfrm>
            <a:off x="939278" y="4989802"/>
            <a:ext cx="978408" cy="484632"/>
          </a:xfrm>
          <a:prstGeom prst="rightArrow">
            <a:avLst/>
          </a:prstGeom>
          <a:solidFill>
            <a:srgbClr val="00A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5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3" y="140636"/>
            <a:ext cx="11213123" cy="1325563"/>
          </a:xfrm>
        </p:spPr>
        <p:txBody>
          <a:bodyPr/>
          <a:lstStyle/>
          <a:p>
            <a:r>
              <a:rPr lang="it-IT" dirty="0" err="1"/>
              <a:t>AutoML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vuole determinare la combinazione ideale di iper-parametri</a:t>
            </a:r>
          </a:p>
          <a:p>
            <a:r>
              <a:rPr lang="it-IT" dirty="0"/>
              <a:t>Ottimizzazione Bayesiana</a:t>
            </a:r>
            <a:endParaRPr lang="bs-Latn-BA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761547-3CF5-460D-B443-949E794B530C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230D7-B275-4F5A-9554-54642797FB7B}"/>
              </a:ext>
            </a:extLst>
          </p:cNvPr>
          <p:cNvSpPr txBox="1"/>
          <p:nvPr/>
        </p:nvSpPr>
        <p:spPr>
          <a:xfrm>
            <a:off x="10914257" y="6255958"/>
            <a:ext cx="80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11/15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E82385C-B9C9-4001-94A6-2AF08BB79F1D}"/>
              </a:ext>
            </a:extLst>
          </p:cNvPr>
          <p:cNvGrpSpPr/>
          <p:nvPr/>
        </p:nvGrpSpPr>
        <p:grpSpPr>
          <a:xfrm>
            <a:off x="2125636" y="3122948"/>
            <a:ext cx="7940728" cy="2743846"/>
            <a:chOff x="2125636" y="3122948"/>
            <a:chExt cx="7940728" cy="2743846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24DD853-977F-4D28-9095-6F7A70E7F4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807"/>
            <a:stretch/>
          </p:blipFill>
          <p:spPr>
            <a:xfrm>
              <a:off x="2125636" y="3122948"/>
              <a:ext cx="7940728" cy="1405146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5B67B47-A9B0-4F76-8C8A-29657284B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4784" y="4487454"/>
              <a:ext cx="3947502" cy="1379340"/>
            </a:xfrm>
            <a:prstGeom prst="rect">
              <a:avLst/>
            </a:prstGeom>
          </p:spPr>
        </p:pic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29913A88-3909-44DE-857F-974B19D81236}"/>
              </a:ext>
            </a:extLst>
          </p:cNvPr>
          <p:cNvSpPr/>
          <p:nvPr/>
        </p:nvSpPr>
        <p:spPr>
          <a:xfrm>
            <a:off x="4171047" y="3122948"/>
            <a:ext cx="1791342" cy="1223584"/>
          </a:xfrm>
          <a:prstGeom prst="rect">
            <a:avLst/>
          </a:prstGeom>
          <a:noFill/>
          <a:ln w="28575">
            <a:solidFill>
              <a:srgbClr val="FC5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04751B7-8FCA-47DB-97DB-BE2401708162}"/>
              </a:ext>
            </a:extLst>
          </p:cNvPr>
          <p:cNvSpPr/>
          <p:nvPr/>
        </p:nvSpPr>
        <p:spPr>
          <a:xfrm>
            <a:off x="6240944" y="4546478"/>
            <a:ext cx="1791342" cy="1223584"/>
          </a:xfrm>
          <a:prstGeom prst="rect">
            <a:avLst/>
          </a:prstGeom>
          <a:noFill/>
          <a:ln w="28575">
            <a:solidFill>
              <a:srgbClr val="FC5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2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3" y="140636"/>
            <a:ext cx="11213123" cy="1325563"/>
          </a:xfrm>
        </p:spPr>
        <p:txBody>
          <a:bodyPr/>
          <a:lstStyle/>
          <a:p>
            <a:r>
              <a:rPr lang="it-IT" dirty="0" err="1"/>
              <a:t>AutoML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466200"/>
            <a:ext cx="5589563" cy="4414096"/>
          </a:xfrm>
        </p:spPr>
        <p:txBody>
          <a:bodyPr/>
          <a:lstStyle/>
          <a:p>
            <a:pPr marL="0" indent="0" algn="ctr">
              <a:buNone/>
            </a:pPr>
            <a:r>
              <a:rPr lang="it-IT" b="1" dirty="0" err="1"/>
              <a:t>Neural</a:t>
            </a:r>
            <a:r>
              <a:rPr lang="it-IT" b="1" dirty="0"/>
              <a:t> Network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Learning rate: 0.0001 – 0.01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N° neuroni primo </a:t>
            </a:r>
            <a:r>
              <a:rPr lang="it-IT" sz="2400" dirty="0" err="1"/>
              <a:t>layer</a:t>
            </a:r>
            <a:r>
              <a:rPr lang="it-IT" sz="2400" dirty="0"/>
              <a:t>: 256 – 1024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N° </a:t>
            </a:r>
            <a:r>
              <a:rPr lang="it-IT" sz="2400" dirty="0" err="1"/>
              <a:t>hidden</a:t>
            </a:r>
            <a:r>
              <a:rPr lang="it-IT" sz="2400" dirty="0"/>
              <a:t> </a:t>
            </a:r>
            <a:r>
              <a:rPr lang="it-IT" sz="2400" dirty="0" err="1"/>
              <a:t>layer</a:t>
            </a:r>
            <a:r>
              <a:rPr lang="it-IT" sz="2400" dirty="0"/>
              <a:t>: 0 – 3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N° neuroni </a:t>
            </a:r>
            <a:r>
              <a:rPr lang="it-IT" sz="2400" dirty="0" err="1"/>
              <a:t>hidden</a:t>
            </a:r>
            <a:r>
              <a:rPr lang="it-IT" sz="2400" dirty="0"/>
              <a:t> </a:t>
            </a:r>
            <a:r>
              <a:rPr lang="it-IT" sz="2400" dirty="0" err="1"/>
              <a:t>layer</a:t>
            </a:r>
            <a:r>
              <a:rPr lang="it-IT" sz="2400" dirty="0"/>
              <a:t>: 16 – 1024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Batch size: 1 - 128</a:t>
            </a:r>
          </a:p>
          <a:p>
            <a:endParaRPr lang="it-IT" dirty="0"/>
          </a:p>
          <a:p>
            <a:pPr marL="0" indent="0">
              <a:buNone/>
            </a:pPr>
            <a:endParaRPr lang="bs-Latn-BA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761547-3CF5-460D-B443-949E794B530C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230D7-B275-4F5A-9554-54642797FB7B}"/>
              </a:ext>
            </a:extLst>
          </p:cNvPr>
          <p:cNvSpPr txBox="1"/>
          <p:nvPr/>
        </p:nvSpPr>
        <p:spPr>
          <a:xfrm>
            <a:off x="10914257" y="6255958"/>
            <a:ext cx="9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12/15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2468D5-B8EF-4C6F-9A7D-20A926133BFB}"/>
              </a:ext>
            </a:extLst>
          </p:cNvPr>
          <p:cNvSpPr txBox="1">
            <a:spLocks/>
          </p:cNvSpPr>
          <p:nvPr/>
        </p:nvSpPr>
        <p:spPr>
          <a:xfrm>
            <a:off x="6365824" y="1466199"/>
            <a:ext cx="4741888" cy="441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 err="1"/>
              <a:t>XGBoost</a:t>
            </a:r>
            <a:endParaRPr lang="it-IT" b="1" dirty="0"/>
          </a:p>
          <a:p>
            <a:pPr>
              <a:lnSpc>
                <a:spcPct val="150000"/>
              </a:lnSpc>
            </a:pPr>
            <a:r>
              <a:rPr lang="it-IT" sz="2400" dirty="0"/>
              <a:t>Learning rate: 0.01 – 1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Max </a:t>
            </a:r>
            <a:r>
              <a:rPr lang="it-IT" sz="2400" dirty="0" err="1"/>
              <a:t>depth</a:t>
            </a:r>
            <a:r>
              <a:rPr lang="it-IT" sz="2400" dirty="0"/>
              <a:t>: 1 – 20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N° alberi: 1 – 100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Delta: 1 - 10</a:t>
            </a: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0555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140636"/>
            <a:ext cx="11213123" cy="1325563"/>
          </a:xfrm>
        </p:spPr>
        <p:txBody>
          <a:bodyPr/>
          <a:lstStyle/>
          <a:p>
            <a:r>
              <a:rPr lang="it-IT" dirty="0"/>
              <a:t>Risultati</a:t>
            </a:r>
            <a:endParaRPr lang="bs-Latn-BA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D42B0C88-E16E-4927-B314-BD8FEC279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3912"/>
              </p:ext>
            </p:extLst>
          </p:nvPr>
        </p:nvGraphicFramePr>
        <p:xfrm>
          <a:off x="506437" y="1574800"/>
          <a:ext cx="112125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504">
                  <a:extLst>
                    <a:ext uri="{9D8B030D-6E8A-4147-A177-3AD203B41FA5}">
                      <a16:colId xmlns:a16="http://schemas.microsoft.com/office/drawing/2014/main" val="111624527"/>
                    </a:ext>
                  </a:extLst>
                </a:gridCol>
                <a:gridCol w="3737504">
                  <a:extLst>
                    <a:ext uri="{9D8B030D-6E8A-4147-A177-3AD203B41FA5}">
                      <a16:colId xmlns:a16="http://schemas.microsoft.com/office/drawing/2014/main" val="504668108"/>
                    </a:ext>
                  </a:extLst>
                </a:gridCol>
                <a:gridCol w="3737504">
                  <a:extLst>
                    <a:ext uri="{9D8B030D-6E8A-4147-A177-3AD203B41FA5}">
                      <a16:colId xmlns:a16="http://schemas.microsoft.com/office/drawing/2014/main" val="22577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NDCG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 (EI)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0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 (PI)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XGBoost</a:t>
                      </a:r>
                      <a:r>
                        <a:rPr lang="it-IT" dirty="0"/>
                        <a:t> (EI)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0.83164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XGBoost</a:t>
                      </a:r>
                      <a:r>
                        <a:rPr lang="it-IT" dirty="0"/>
                        <a:t> (PI)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0.83189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99504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69D3C51A-94D1-4479-886A-BA1CE9CE2717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F59573-010B-4EFF-9CD5-691B6EA0C857}"/>
              </a:ext>
            </a:extLst>
          </p:cNvPr>
          <p:cNvSpPr txBox="1"/>
          <p:nvPr/>
        </p:nvSpPr>
        <p:spPr>
          <a:xfrm>
            <a:off x="10914257" y="6255958"/>
            <a:ext cx="9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13/15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D671314-3CA0-450C-B823-70A6ED7D1935}"/>
              </a:ext>
            </a:extLst>
          </p:cNvPr>
          <p:cNvSpPr txBox="1"/>
          <p:nvPr/>
        </p:nvSpPr>
        <p:spPr>
          <a:xfrm>
            <a:off x="2854599" y="4056451"/>
            <a:ext cx="64828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Vincitore </a:t>
            </a:r>
            <a:r>
              <a:rPr lang="it-IT" sz="2800" dirty="0" err="1"/>
              <a:t>competition</a:t>
            </a:r>
            <a:r>
              <a:rPr lang="it-IT" sz="2800" dirty="0"/>
              <a:t> </a:t>
            </a:r>
            <a:r>
              <a:rPr lang="it-IT" sz="2800" dirty="0" err="1"/>
              <a:t>Kaggle</a:t>
            </a:r>
            <a:r>
              <a:rPr lang="it-IT" sz="2800" dirty="0"/>
              <a:t>: </a:t>
            </a:r>
            <a:r>
              <a:rPr lang="it-IT" sz="2800" b="1" dirty="0"/>
              <a:t>0.88697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/>
              <a:t>Risultato ottenuto: </a:t>
            </a:r>
            <a:r>
              <a:rPr lang="it-IT" sz="2800" b="1" dirty="0"/>
              <a:t>0.88006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41C8546-163A-45FC-8DAC-2FD746BC4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154" y="4044852"/>
            <a:ext cx="1396594" cy="13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232710"/>
            <a:ext cx="11213123" cy="1325563"/>
          </a:xfrm>
        </p:spPr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Importance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38" y="1602382"/>
            <a:ext cx="11213123" cy="4038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Si decide di analizzare il modello migliore per comprendere quali siano le feature più rappresentative</a:t>
            </a:r>
          </a:p>
          <a:p>
            <a:pPr>
              <a:lnSpc>
                <a:spcPct val="150000"/>
              </a:lnSpc>
            </a:pPr>
            <a:r>
              <a:rPr lang="it-IT" dirty="0"/>
              <a:t>Permette di valutare il </a:t>
            </a:r>
            <a:r>
              <a:rPr lang="it-IT" dirty="0" err="1"/>
              <a:t>preprocessing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Fornisce spunti per sviluppi futuri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A21347F-7801-4EFC-9940-21CDD7CB0991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B23072-CFCB-4F59-9805-4737570F7EF2}"/>
              </a:ext>
            </a:extLst>
          </p:cNvPr>
          <p:cNvSpPr txBox="1"/>
          <p:nvPr/>
        </p:nvSpPr>
        <p:spPr>
          <a:xfrm>
            <a:off x="10914257" y="6255958"/>
            <a:ext cx="9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14/15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D9AF31-3DDA-4749-8001-E89AE3DD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82" y="211071"/>
            <a:ext cx="8582370" cy="56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232710"/>
            <a:ext cx="11213123" cy="1325563"/>
          </a:xfrm>
        </p:spPr>
        <p:txBody>
          <a:bodyPr/>
          <a:lstStyle/>
          <a:p>
            <a:r>
              <a:rPr lang="it-IT" dirty="0"/>
              <a:t>Conclusioni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379094"/>
            <a:ext cx="11213123" cy="4306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Osservazioni</a:t>
            </a:r>
          </a:p>
          <a:p>
            <a:r>
              <a:rPr lang="it-IT" dirty="0"/>
              <a:t>Il modello migliore risulta essere </a:t>
            </a:r>
            <a:r>
              <a:rPr lang="it-IT" dirty="0" err="1"/>
              <a:t>XGBoost</a:t>
            </a:r>
            <a:r>
              <a:rPr lang="it-IT" dirty="0"/>
              <a:t> (PI)</a:t>
            </a:r>
          </a:p>
          <a:p>
            <a:r>
              <a:rPr lang="it-IT" dirty="0"/>
              <a:t>Il </a:t>
            </a:r>
            <a:r>
              <a:rPr lang="it-IT" dirty="0" err="1"/>
              <a:t>preprocessing</a:t>
            </a:r>
            <a:r>
              <a:rPr lang="it-IT" dirty="0"/>
              <a:t> effettuato risulta efficace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Sviluppi futuri</a:t>
            </a:r>
            <a:endParaRPr lang="it-IT" dirty="0"/>
          </a:p>
          <a:p>
            <a:r>
              <a:rPr lang="it-IT" dirty="0"/>
              <a:t>Creazione di nuove features significative</a:t>
            </a:r>
            <a:endParaRPr lang="it-IT" b="1" dirty="0"/>
          </a:p>
          <a:p>
            <a:r>
              <a:rPr lang="it-IT" dirty="0"/>
              <a:t>Applicare un controllo sull’età in fase di registrazione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2C32D24-FA7B-4D8C-9CAD-3DEB940E9B78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B19D0C-C624-42D1-B35E-8C41362064EE}"/>
              </a:ext>
            </a:extLst>
          </p:cNvPr>
          <p:cNvSpPr txBox="1"/>
          <p:nvPr/>
        </p:nvSpPr>
        <p:spPr>
          <a:xfrm>
            <a:off x="10914257" y="6255958"/>
            <a:ext cx="9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15/15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4C5482F4-FA95-445C-BF28-49C997D17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06" y="3532439"/>
            <a:ext cx="1962157" cy="19621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C3A60FC-AE45-41F2-8B5E-167EB9EEF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3" y="1290325"/>
            <a:ext cx="1668922" cy="16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aeroplano, esterni, volando, tramonto&#10;&#10;Descrizione generata automaticamente">
            <a:extLst>
              <a:ext uri="{FF2B5EF4-FFF2-40B4-BE49-F238E27FC236}">
                <a16:creationId xmlns:a16="http://schemas.microsoft.com/office/drawing/2014/main" id="{270275F8-52A9-43B8-9FB1-9F11A1468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4"/>
          <a:stretch/>
        </p:blipFill>
        <p:spPr>
          <a:xfrm>
            <a:off x="1" y="2"/>
            <a:ext cx="12192000" cy="5962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675469"/>
            <a:ext cx="11213123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Grazie dell’attenzione</a:t>
            </a:r>
            <a:endParaRPr lang="bs-Latn-B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  <a:endParaRPr lang="bs-Latn-B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5FBAA-24B1-7E46-8A73-04A103DB9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Competition: </a:t>
                </a:r>
                <a:r>
                  <a:rPr lang="it-IT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Airbnb New User Bookings</a:t>
                </a: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Prevedere il primo paese di destinazione</a:t>
                </a:r>
              </a:p>
              <a:p>
                <a:pPr marL="0" indent="0">
                  <a:buNone/>
                </a:pPr>
                <a:r>
                  <a:rPr lang="it-IT" dirty="0"/>
                  <a:t>dei nuovi iscritti alla piattaforma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Misura di performance: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𝑁𝐷𝐶𝐺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𝐷𝐶𝐺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𝐼𝐷𝐶𝐺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𝐷𝐺𝐶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− 1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bs-Latn-B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5FBAA-24B1-7E46-8A73-04A103DB9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8" t="-33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3B46074-D287-416F-AD2F-C8FC0C5BBF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60" y="1841862"/>
            <a:ext cx="2640792" cy="237105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2E6C887-3FA4-4058-A842-2971AEF68A3D}"/>
              </a:ext>
            </a:extLst>
          </p:cNvPr>
          <p:cNvSpPr/>
          <p:nvPr/>
        </p:nvSpPr>
        <p:spPr>
          <a:xfrm>
            <a:off x="2484379" y="6233036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78300A-0381-44D4-8898-57BDA56BBBF3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1/15</a:t>
            </a:r>
          </a:p>
        </p:txBody>
      </p:sp>
    </p:spTree>
    <p:extLst>
      <p:ext uri="{BB962C8B-B14F-4D97-AF65-F5344CB8AC3E}">
        <p14:creationId xmlns:p14="http://schemas.microsoft.com/office/powerpoint/2010/main" val="28853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0E021F-7087-4056-9EBF-E8238F7BFD89}"/>
              </a:ext>
            </a:extLst>
          </p:cNvPr>
          <p:cNvGrpSpPr/>
          <p:nvPr/>
        </p:nvGrpSpPr>
        <p:grpSpPr>
          <a:xfrm>
            <a:off x="8481595" y="2336662"/>
            <a:ext cx="2815127" cy="1524416"/>
            <a:chOff x="8338972" y="2336662"/>
            <a:chExt cx="2815127" cy="1524416"/>
          </a:xfrm>
        </p:grpSpPr>
        <p:pic>
          <p:nvPicPr>
            <p:cNvPr id="18" name="Immagine 17" descr="Immagine che contiene cibo, disegnando&#10;&#10;Descrizione generata automaticamente">
              <a:extLst>
                <a:ext uri="{FF2B5EF4-FFF2-40B4-BE49-F238E27FC236}">
                  <a16:creationId xmlns:a16="http://schemas.microsoft.com/office/drawing/2014/main" id="{A08ED240-5817-4558-8175-2D8475187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62"/>
            <a:stretch/>
          </p:blipFill>
          <p:spPr>
            <a:xfrm>
              <a:off x="8338972" y="2336662"/>
              <a:ext cx="1608979" cy="1524416"/>
            </a:xfrm>
            <a:prstGeom prst="rect">
              <a:avLst/>
            </a:prstGeom>
          </p:spPr>
        </p:pic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6169015C-33EC-40C4-9D43-43981C86A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7793" y="2615717"/>
              <a:ext cx="966306" cy="966306"/>
            </a:xfrm>
            <a:prstGeom prst="rect">
              <a:avLst/>
            </a:prstGeom>
          </p:spPr>
        </p:pic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5" y="1562806"/>
            <a:ext cx="11213123" cy="4038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400" b="1" dirty="0"/>
          </a:p>
          <a:p>
            <a:pPr marL="0" indent="0">
              <a:buNone/>
            </a:pPr>
            <a:r>
              <a:rPr lang="it-IT" b="1" dirty="0"/>
              <a:t>Risorse</a:t>
            </a:r>
          </a:p>
          <a:p>
            <a:r>
              <a:rPr lang="it-IT" sz="2400" dirty="0"/>
              <a:t>Macchina virtuale Google </a:t>
            </a:r>
            <a:r>
              <a:rPr lang="it-IT" sz="2400" dirty="0" err="1"/>
              <a:t>Colab</a:t>
            </a:r>
            <a:r>
              <a:rPr lang="it-IT" sz="2400" dirty="0"/>
              <a:t>: 25GB RAM + 68GB Disk</a:t>
            </a:r>
          </a:p>
          <a:p>
            <a:r>
              <a:rPr lang="it-IT" sz="2400" dirty="0"/>
              <a:t>GPU Tesla P100-PCIE-16GB</a:t>
            </a:r>
          </a:p>
          <a:p>
            <a:r>
              <a:rPr lang="it-IT" sz="2400" dirty="0"/>
              <a:t>12 ore di utilizzo continuo</a:t>
            </a:r>
          </a:p>
          <a:p>
            <a:pPr marL="0" indent="0">
              <a:buNone/>
            </a:pPr>
            <a:br>
              <a:rPr lang="it-IT" sz="2400" b="1" dirty="0"/>
            </a:br>
            <a:endParaRPr lang="it-IT" sz="2400" b="1" dirty="0"/>
          </a:p>
          <a:p>
            <a:pPr marL="0" indent="0">
              <a:buNone/>
            </a:pPr>
            <a:r>
              <a:rPr lang="it-IT" b="1" dirty="0"/>
              <a:t>Aggiornamento Obiettivo:</a:t>
            </a:r>
          </a:p>
          <a:p>
            <a:pPr marL="0" indent="0">
              <a:buNone/>
            </a:pPr>
            <a:r>
              <a:rPr lang="it-IT" sz="2400" dirty="0"/>
              <a:t>Individuare un modello efficiente rimanendo nei limiti di risorse</a:t>
            </a:r>
            <a:br>
              <a:rPr lang="it-IT" sz="2400" b="1" dirty="0"/>
            </a:br>
            <a:endParaRPr lang="it-IT" sz="2400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136" y="354778"/>
            <a:ext cx="5345723" cy="1325563"/>
          </a:xfrm>
        </p:spPr>
        <p:txBody>
          <a:bodyPr>
            <a:normAutofit/>
          </a:bodyPr>
          <a:lstStyle/>
          <a:p>
            <a:r>
              <a:rPr lang="it-IT" dirty="0"/>
              <a:t>Ambiente e risorse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2/15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EEAD8B6-B1FB-4B33-AF43-2F8F77D691F3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</p:spTree>
    <p:extLst>
      <p:ext uri="{BB962C8B-B14F-4D97-AF65-F5344CB8AC3E}">
        <p14:creationId xmlns:p14="http://schemas.microsoft.com/office/powerpoint/2010/main" val="11240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3 dataset utilizzati dei 6 a disposizione:</a:t>
            </a:r>
          </a:p>
          <a:p>
            <a:pPr lvl="1"/>
            <a:r>
              <a:rPr lang="it-IT" dirty="0"/>
              <a:t>Train_user.csv</a:t>
            </a:r>
          </a:p>
          <a:p>
            <a:pPr lvl="1"/>
            <a:r>
              <a:rPr lang="it-IT" dirty="0"/>
              <a:t>Test_user.csv</a:t>
            </a:r>
          </a:p>
          <a:p>
            <a:pPr lvl="1"/>
            <a:r>
              <a:rPr lang="it-IT" dirty="0"/>
              <a:t>Sessions.csv</a:t>
            </a:r>
          </a:p>
          <a:p>
            <a:pPr lvl="1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D65FD7-5C39-433B-8E65-68D8834CDA72}"/>
              </a:ext>
            </a:extLst>
          </p:cNvPr>
          <p:cNvSpPr txBox="1"/>
          <p:nvPr/>
        </p:nvSpPr>
        <p:spPr>
          <a:xfrm>
            <a:off x="4575974" y="2568416"/>
            <a:ext cx="5348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Date_account_created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Timestamp_first_active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Date_first_booking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Country_destination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5C5C95-8D9F-4787-8470-22E57EB1F6E1}"/>
              </a:ext>
            </a:extLst>
          </p:cNvPr>
          <p:cNvSpPr txBox="1"/>
          <p:nvPr/>
        </p:nvSpPr>
        <p:spPr>
          <a:xfrm>
            <a:off x="4575974" y="2568416"/>
            <a:ext cx="5348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User_ID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Action_type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Action_detail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Device_type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Secs_elapsed</a:t>
            </a:r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7B8F1F9-52E1-425B-B88E-27FFB4F8E7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47" y="2623458"/>
            <a:ext cx="1978807" cy="1978807"/>
          </a:xfrm>
          <a:prstGeom prst="rect">
            <a:avLst/>
          </a:prstGeom>
        </p:spPr>
      </p:pic>
      <p:pic>
        <p:nvPicPr>
          <p:cNvPr id="10" name="Immagine 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05F97AD-D81A-4383-8203-903BC3968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04" y="2462674"/>
            <a:ext cx="2438095" cy="243809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227532D-110A-47E2-AA3D-DBE8429BE966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8004813-E126-4CD8-9D65-FB2F7C750D46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3/15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7C21C22-106A-4AD9-A834-DCDDABF8E05D}"/>
              </a:ext>
            </a:extLst>
          </p:cNvPr>
          <p:cNvSpPr/>
          <p:nvPr/>
        </p:nvSpPr>
        <p:spPr>
          <a:xfrm>
            <a:off x="1023646" y="2278504"/>
            <a:ext cx="2208451" cy="854439"/>
          </a:xfrm>
          <a:prstGeom prst="roundRect">
            <a:avLst/>
          </a:prstGeom>
          <a:noFill/>
          <a:ln w="28575">
            <a:solidFill>
              <a:srgbClr val="00A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7A4A529-DE58-43FF-89C7-4EA7E2E51CBC}"/>
              </a:ext>
            </a:extLst>
          </p:cNvPr>
          <p:cNvSpPr/>
          <p:nvPr/>
        </p:nvSpPr>
        <p:spPr>
          <a:xfrm>
            <a:off x="1023646" y="3043003"/>
            <a:ext cx="2078917" cy="495583"/>
          </a:xfrm>
          <a:prstGeom prst="roundRect">
            <a:avLst/>
          </a:prstGeom>
          <a:noFill/>
          <a:ln w="28575">
            <a:solidFill>
              <a:srgbClr val="00A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3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CD0EB2E7-108E-41AD-A42A-6D4B9FD21E11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908889-EB05-48D0-A3C0-93726804D7F6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4/15</a:t>
            </a:r>
          </a:p>
        </p:txBody>
      </p:sp>
      <p:pic>
        <p:nvPicPr>
          <p:cNvPr id="12" name="Immagine 11" descr="Immagine che contiene nero, computer&#10;&#10;Descrizione generata automaticamente">
            <a:extLst>
              <a:ext uri="{FF2B5EF4-FFF2-40B4-BE49-F238E27FC236}">
                <a16:creationId xmlns:a16="http://schemas.microsoft.com/office/drawing/2014/main" id="{C662095E-8D23-41B8-92BE-B76951211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15" y="232710"/>
            <a:ext cx="7495769" cy="56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Explanatory</a:t>
            </a:r>
            <a:r>
              <a:rPr lang="it-IT" dirty="0"/>
              <a:t> Analysis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65" y="1195567"/>
            <a:ext cx="11213123" cy="403843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dirty="0"/>
              <a:t>Valori di alcuni attributi categorici con frequenza quasi nulla</a:t>
            </a:r>
          </a:p>
          <a:p>
            <a:pPr>
              <a:lnSpc>
                <a:spcPct val="250000"/>
              </a:lnSpc>
            </a:pPr>
            <a:r>
              <a:rPr lang="it-IT" dirty="0"/>
              <a:t>Variabile target sbilanciata</a:t>
            </a:r>
          </a:p>
          <a:p>
            <a:pPr>
              <a:lnSpc>
                <a:spcPct val="250000"/>
              </a:lnSpc>
            </a:pPr>
            <a:r>
              <a:rPr lang="it-IT" dirty="0"/>
              <a:t>Valori nulli ed errati nella variabile ‘Age’</a:t>
            </a:r>
          </a:p>
          <a:p>
            <a:pPr>
              <a:lnSpc>
                <a:spcPct val="250000"/>
              </a:lnSpc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E1E8A6-349E-4D2A-AE8E-C61A21D09481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63A580-34CF-4444-8ACD-10863003AE24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5/15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1229B4E-7D61-479A-B842-D949AE927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0" t="7061" r="8697"/>
          <a:stretch/>
        </p:blipFill>
        <p:spPr>
          <a:xfrm>
            <a:off x="7533856" y="2614894"/>
            <a:ext cx="4381525" cy="3130085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951D2198-CF1D-4982-88CF-5F7C6DF735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0" t="5591" r="8576" b="3483"/>
          <a:stretch/>
        </p:blipFill>
        <p:spPr>
          <a:xfrm>
            <a:off x="7533856" y="2545142"/>
            <a:ext cx="4381525" cy="31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 pt.1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Selezione di una soglia minima di frequenza sotto la quale i valori vengono sostituiti con ‘</a:t>
            </a:r>
            <a:r>
              <a:rPr lang="it-IT" i="1" dirty="0" err="1"/>
              <a:t>other</a:t>
            </a:r>
            <a:r>
              <a:rPr lang="it-IT" dirty="0"/>
              <a:t>’</a:t>
            </a:r>
          </a:p>
          <a:p>
            <a:pPr>
              <a:lnSpc>
                <a:spcPct val="150000"/>
              </a:lnSpc>
            </a:pPr>
            <a:r>
              <a:rPr lang="it-IT" dirty="0"/>
              <a:t>Correzione valori nella variabile ‘</a:t>
            </a:r>
            <a:r>
              <a:rPr lang="it-IT" i="1" dirty="0"/>
              <a:t>Age</a:t>
            </a:r>
            <a:r>
              <a:rPr lang="it-IT" dirty="0"/>
              <a:t>’</a:t>
            </a:r>
          </a:p>
          <a:p>
            <a:pPr>
              <a:lnSpc>
                <a:spcPct val="150000"/>
              </a:lnSpc>
            </a:pPr>
            <a:r>
              <a:rPr lang="it-IT" dirty="0"/>
              <a:t>Codifica delle variabili cicliche</a:t>
            </a:r>
          </a:p>
          <a:p>
            <a:pPr>
              <a:lnSpc>
                <a:spcPct val="150000"/>
              </a:lnSpc>
            </a:pPr>
            <a:r>
              <a:rPr lang="it-IT" dirty="0"/>
              <a:t>Creazione variabile ‘</a:t>
            </a:r>
            <a:r>
              <a:rPr lang="it-IT" i="1" dirty="0" err="1"/>
              <a:t>time_lag</a:t>
            </a:r>
            <a:r>
              <a:rPr lang="it-IT" dirty="0"/>
              <a:t>’ </a:t>
            </a:r>
            <a:endParaRPr lang="bs-Latn-BA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F7E6E79-011F-4662-877B-5929B45B0C58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35FDF7-454F-430D-BFB4-56BD191C7B13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6/15</a:t>
            </a:r>
          </a:p>
        </p:txBody>
      </p:sp>
      <p:pic>
        <p:nvPicPr>
          <p:cNvPr id="7" name="Immagine 6" descr="Immagine che contiene stanza, segnale, orologio&#10;&#10;Descrizione generata automaticamente">
            <a:extLst>
              <a:ext uri="{FF2B5EF4-FFF2-40B4-BE49-F238E27FC236}">
                <a16:creationId xmlns:a16="http://schemas.microsoft.com/office/drawing/2014/main" id="{76BCD822-5D8F-4139-B3BC-C6BE13CCE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50" y="3417199"/>
            <a:ext cx="1767285" cy="17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 pt.2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Creazione di indicatori statistici della variabile ‘</a:t>
            </a:r>
            <a:r>
              <a:rPr lang="it-IT" i="1" dirty="0" err="1"/>
              <a:t>secs_elapsed</a:t>
            </a:r>
            <a:r>
              <a:rPr lang="it-IT" dirty="0"/>
              <a:t>’</a:t>
            </a:r>
          </a:p>
          <a:p>
            <a:pPr>
              <a:lnSpc>
                <a:spcPct val="150000"/>
              </a:lnSpc>
            </a:pPr>
            <a:r>
              <a:rPr lang="it-IT" dirty="0"/>
              <a:t>Raggruppamento delle azioni per ogni utente</a:t>
            </a:r>
          </a:p>
          <a:p>
            <a:pPr>
              <a:lnSpc>
                <a:spcPct val="150000"/>
              </a:lnSpc>
            </a:pPr>
            <a:r>
              <a:rPr lang="it-IT" dirty="0"/>
              <a:t>Raccolta informazioni sul tempo di utilizzo del dispositivo</a:t>
            </a:r>
          </a:p>
          <a:p>
            <a:pPr>
              <a:lnSpc>
                <a:spcPct val="150000"/>
              </a:lnSpc>
            </a:pPr>
            <a:r>
              <a:rPr lang="it-IT" dirty="0"/>
              <a:t>Operazione di </a:t>
            </a:r>
            <a:r>
              <a:rPr lang="it-IT" i="1" dirty="0"/>
              <a:t>join tra dataset train_users.csv e sessions.csv</a:t>
            </a:r>
            <a:r>
              <a:rPr lang="it-IT" dirty="0"/>
              <a:t> </a:t>
            </a:r>
          </a:p>
          <a:p>
            <a:pPr>
              <a:lnSpc>
                <a:spcPct val="150000"/>
              </a:lnSpc>
            </a:pPr>
            <a:r>
              <a:rPr lang="it-IT" dirty="0"/>
              <a:t>Standardizzazione variabili continue e creazione </a:t>
            </a:r>
            <a:r>
              <a:rPr lang="it-IT" dirty="0" err="1"/>
              <a:t>dummy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F7E6E79-011F-4662-877B-5929B45B0C58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35FDF7-454F-430D-BFB4-56BD191C7B13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7/15</a:t>
            </a:r>
          </a:p>
        </p:txBody>
      </p:sp>
    </p:spTree>
    <p:extLst>
      <p:ext uri="{BB962C8B-B14F-4D97-AF65-F5344CB8AC3E}">
        <p14:creationId xmlns:p14="http://schemas.microsoft.com/office/powerpoint/2010/main" val="12783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5D6912-4DB1-45F0-8DCB-A968571A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metodologico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5A5F16-5F13-4FF9-A536-8F5BD5F2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Ricerca di diversi modelli che permettano di raggiungere l’obiettivo prefissato</a:t>
            </a:r>
          </a:p>
          <a:p>
            <a:endParaRPr lang="it-IT" dirty="0"/>
          </a:p>
          <a:p>
            <a:r>
              <a:rPr lang="it-IT" dirty="0"/>
              <a:t>Prima prova: </a:t>
            </a:r>
            <a:r>
              <a:rPr lang="it-IT" b="1" dirty="0"/>
              <a:t>SVM</a:t>
            </a:r>
          </a:p>
          <a:p>
            <a:pPr lvl="1"/>
            <a:r>
              <a:rPr lang="it-IT" dirty="0"/>
              <a:t>Kernel RBF e lineare</a:t>
            </a:r>
          </a:p>
          <a:p>
            <a:pPr lvl="1"/>
            <a:r>
              <a:rPr lang="it-IT" dirty="0"/>
              <a:t>Prove con diversi iper-parametri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		NDCG accettabile</a:t>
            </a:r>
          </a:p>
          <a:p>
            <a:pPr marL="457200" lvl="1" indent="0">
              <a:buNone/>
            </a:pPr>
            <a:r>
              <a:rPr lang="it-IT" dirty="0"/>
              <a:t>		Tempi di elaborazione estremamente onerosi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77A076-DDE5-4C3D-9709-614CB4739F2F}"/>
              </a:ext>
            </a:extLst>
          </p:cNvPr>
          <p:cNvSpPr/>
          <p:nvPr/>
        </p:nvSpPr>
        <p:spPr>
          <a:xfrm>
            <a:off x="2467381" y="6255958"/>
            <a:ext cx="72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613D68-68DE-40EB-8FB8-0136E06865EF}"/>
              </a:ext>
            </a:extLst>
          </p:cNvPr>
          <p:cNvSpPr txBox="1"/>
          <p:nvPr/>
        </p:nvSpPr>
        <p:spPr>
          <a:xfrm>
            <a:off x="10914257" y="6255958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8/15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35A24779-26B9-4457-AE3E-BE571D03505A}"/>
              </a:ext>
            </a:extLst>
          </p:cNvPr>
          <p:cNvSpPr/>
          <p:nvPr/>
        </p:nvSpPr>
        <p:spPr>
          <a:xfrm>
            <a:off x="939452" y="4989801"/>
            <a:ext cx="978408" cy="484632"/>
          </a:xfrm>
          <a:prstGeom prst="rightArrow">
            <a:avLst/>
          </a:prstGeom>
          <a:solidFill>
            <a:srgbClr val="00A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7041D5D-08F1-4EF3-8A8D-835443D05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120" y="2770249"/>
            <a:ext cx="1973137" cy="19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rbnb-PowerPoint-Template" id="{99009EC8-054C-954B-9580-68A904CC7231}" vid="{86CDD1DF-5939-0142-8910-2879711059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Airbnb-PowerPoint-Template - Copia</Template>
  <TotalTime>483</TotalTime>
  <Words>695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Trebuchet MS</vt:lpstr>
      <vt:lpstr>Tema di Office</vt:lpstr>
      <vt:lpstr>AirBnB New User Bookings</vt:lpstr>
      <vt:lpstr>Obiettivo</vt:lpstr>
      <vt:lpstr>Ambiente e risorse</vt:lpstr>
      <vt:lpstr>Dataset</vt:lpstr>
      <vt:lpstr>Presentazione standard di PowerPoint</vt:lpstr>
      <vt:lpstr>Explanatory Analysis</vt:lpstr>
      <vt:lpstr>Preprocessing pt.1</vt:lpstr>
      <vt:lpstr>Preprocessing pt.2</vt:lpstr>
      <vt:lpstr>Approccio metodologico</vt:lpstr>
      <vt:lpstr>Neural Network</vt:lpstr>
      <vt:lpstr>XGBoost</vt:lpstr>
      <vt:lpstr>AutoML</vt:lpstr>
      <vt:lpstr>AutoML</vt:lpstr>
      <vt:lpstr>Risultati</vt:lpstr>
      <vt:lpstr>Feature Importance</vt:lpstr>
      <vt:lpstr>Conclusioni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New User Bookings</dc:title>
  <dc:creator>Matteo Licciardello</dc:creator>
  <cp:lastModifiedBy>Matteo Licciardello</cp:lastModifiedBy>
  <cp:revision>10</cp:revision>
  <dcterms:created xsi:type="dcterms:W3CDTF">2020-05-12T07:37:22Z</dcterms:created>
  <dcterms:modified xsi:type="dcterms:W3CDTF">2020-05-20T13:09:09Z</dcterms:modified>
</cp:coreProperties>
</file>