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5" r:id="rId2"/>
    <p:sldId id="267" r:id="rId3"/>
    <p:sldId id="266" r:id="rId4"/>
    <p:sldId id="268" r:id="rId5"/>
  </p:sldIdLst>
  <p:sldSz cx="12239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DF1"/>
    <a:srgbClr val="E1D8E4"/>
    <a:srgbClr val="C7B4D6"/>
    <a:srgbClr val="B9A5C7"/>
    <a:srgbClr val="8F63A5"/>
    <a:srgbClr val="EDB9F9"/>
    <a:srgbClr val="D5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/>
    <p:restoredTop sz="94720"/>
  </p:normalViewPr>
  <p:slideViewPr>
    <p:cSldViewPr snapToGrid="0">
      <p:cViewPr>
        <p:scale>
          <a:sx n="100" d="100"/>
          <a:sy n="100" d="100"/>
        </p:scale>
        <p:origin x="446" y="1003"/>
      </p:cViewPr>
      <p:guideLst>
        <p:guide orient="horz" pos="499"/>
        <p:guide pos="2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E8D2-D06A-4B93-9199-56C2AEE5A6E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398713" y="1143000"/>
            <a:ext cx="11655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FBE0-0BCA-42C8-8C01-D8A914FFB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398713" y="1143000"/>
            <a:ext cx="11655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5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398713" y="1143000"/>
            <a:ext cx="11655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9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6" y="530266"/>
            <a:ext cx="9179719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6" y="1701796"/>
            <a:ext cx="9179719" cy="782271"/>
          </a:xfrm>
        </p:spPr>
        <p:txBody>
          <a:bodyPr/>
          <a:lstStyle>
            <a:lvl1pPr marL="0" indent="0" algn="ctr">
              <a:buNone/>
              <a:defRPr sz="1133"/>
            </a:lvl1pPr>
            <a:lvl2pPr marL="216015" indent="0" algn="ctr">
              <a:buNone/>
              <a:defRPr sz="944"/>
            </a:lvl2pPr>
            <a:lvl3pPr marL="432029" indent="0" algn="ctr">
              <a:buNone/>
              <a:defRPr sz="850"/>
            </a:lvl3pPr>
            <a:lvl4pPr marL="648044" indent="0" algn="ctr">
              <a:buNone/>
              <a:defRPr sz="757"/>
            </a:lvl4pPr>
            <a:lvl5pPr marL="864059" indent="0" algn="ctr">
              <a:buNone/>
              <a:defRPr sz="757"/>
            </a:lvl5pPr>
            <a:lvl6pPr marL="1080074" indent="0" algn="ctr">
              <a:buNone/>
              <a:defRPr sz="757"/>
            </a:lvl6pPr>
            <a:lvl7pPr marL="1296088" indent="0" algn="ctr">
              <a:buNone/>
              <a:defRPr sz="757"/>
            </a:lvl7pPr>
            <a:lvl8pPr marL="1512100" indent="0" algn="ctr">
              <a:buNone/>
              <a:defRPr sz="757"/>
            </a:lvl8pPr>
            <a:lvl9pPr marL="1728115" indent="0" algn="ctr">
              <a:buNone/>
              <a:defRPr sz="75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5" y="172507"/>
            <a:ext cx="2639169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72507"/>
            <a:ext cx="7764513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1" y="807773"/>
            <a:ext cx="10556678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1" y="2168311"/>
            <a:ext cx="10556678" cy="708769"/>
          </a:xfrm>
        </p:spPr>
        <p:txBody>
          <a:bodyPr/>
          <a:lstStyle>
            <a:lvl1pPr marL="0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1pPr>
            <a:lvl2pPr marL="216015" indent="0">
              <a:buNone/>
              <a:defRPr sz="944">
                <a:solidFill>
                  <a:schemeClr val="tx1">
                    <a:tint val="75000"/>
                  </a:schemeClr>
                </a:solidFill>
              </a:defRPr>
            </a:lvl2pPr>
            <a:lvl3pPr marL="432029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8044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4pPr>
            <a:lvl5pPr marL="864059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5pPr>
            <a:lvl6pPr marL="1080074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6pPr>
            <a:lvl7pPr marL="1296088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7pPr>
            <a:lvl8pPr marL="151210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8pPr>
            <a:lvl9pPr marL="1728115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7" y="862523"/>
            <a:ext cx="5201841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3" y="862523"/>
            <a:ext cx="5201841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172507"/>
            <a:ext cx="10556678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794272"/>
            <a:ext cx="5177935" cy="38926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6015" indent="0">
              <a:buNone/>
              <a:defRPr sz="944" b="1"/>
            </a:lvl2pPr>
            <a:lvl3pPr marL="432029" indent="0">
              <a:buNone/>
              <a:defRPr sz="850" b="1"/>
            </a:lvl3pPr>
            <a:lvl4pPr marL="648044" indent="0">
              <a:buNone/>
              <a:defRPr sz="757" b="1"/>
            </a:lvl4pPr>
            <a:lvl5pPr marL="864059" indent="0">
              <a:buNone/>
              <a:defRPr sz="757" b="1"/>
            </a:lvl5pPr>
            <a:lvl6pPr marL="1080074" indent="0">
              <a:buNone/>
              <a:defRPr sz="757" b="1"/>
            </a:lvl6pPr>
            <a:lvl7pPr marL="1296088" indent="0">
              <a:buNone/>
              <a:defRPr sz="757" b="1"/>
            </a:lvl7pPr>
            <a:lvl8pPr marL="1512100" indent="0">
              <a:buNone/>
              <a:defRPr sz="757" b="1"/>
            </a:lvl8pPr>
            <a:lvl9pPr marL="1728115" indent="0">
              <a:buNone/>
              <a:defRPr sz="75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1183532"/>
            <a:ext cx="5177935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09" y="794272"/>
            <a:ext cx="5203436" cy="389260"/>
          </a:xfrm>
        </p:spPr>
        <p:txBody>
          <a:bodyPr anchor="b"/>
          <a:lstStyle>
            <a:lvl1pPr marL="0" indent="0">
              <a:buNone/>
              <a:defRPr sz="1133" b="1"/>
            </a:lvl1pPr>
            <a:lvl2pPr marL="216015" indent="0">
              <a:buNone/>
              <a:defRPr sz="944" b="1"/>
            </a:lvl2pPr>
            <a:lvl3pPr marL="432029" indent="0">
              <a:buNone/>
              <a:defRPr sz="850" b="1"/>
            </a:lvl3pPr>
            <a:lvl4pPr marL="648044" indent="0">
              <a:buNone/>
              <a:defRPr sz="757" b="1"/>
            </a:lvl4pPr>
            <a:lvl5pPr marL="864059" indent="0">
              <a:buNone/>
              <a:defRPr sz="757" b="1"/>
            </a:lvl5pPr>
            <a:lvl6pPr marL="1080074" indent="0">
              <a:buNone/>
              <a:defRPr sz="757" b="1"/>
            </a:lvl6pPr>
            <a:lvl7pPr marL="1296088" indent="0">
              <a:buNone/>
              <a:defRPr sz="757" b="1"/>
            </a:lvl7pPr>
            <a:lvl8pPr marL="1512100" indent="0">
              <a:buNone/>
              <a:defRPr sz="757" b="1"/>
            </a:lvl8pPr>
            <a:lvl9pPr marL="1728115" indent="0">
              <a:buNone/>
              <a:defRPr sz="75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09" y="1183532"/>
            <a:ext cx="5203436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2" y="216008"/>
            <a:ext cx="3947596" cy="75602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8" y="466515"/>
            <a:ext cx="6196309" cy="2302563"/>
          </a:xfrm>
        </p:spPr>
        <p:txBody>
          <a:bodyPr/>
          <a:lstStyle>
            <a:lvl1pPr>
              <a:defRPr sz="1513"/>
            </a:lvl1pPr>
            <a:lvl2pPr>
              <a:defRPr sz="1323"/>
            </a:lvl2pPr>
            <a:lvl3pPr>
              <a:defRPr sz="1133"/>
            </a:lvl3pPr>
            <a:lvl4pPr>
              <a:defRPr sz="944"/>
            </a:lvl4pPr>
            <a:lvl5pPr>
              <a:defRPr sz="944"/>
            </a:lvl5pPr>
            <a:lvl6pPr>
              <a:defRPr sz="944"/>
            </a:lvl6pPr>
            <a:lvl7pPr>
              <a:defRPr sz="944"/>
            </a:lvl7pPr>
            <a:lvl8pPr>
              <a:defRPr sz="944"/>
            </a:lvl8pPr>
            <a:lvl9pPr>
              <a:defRPr sz="9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2" y="972028"/>
            <a:ext cx="3947596" cy="1800799"/>
          </a:xfrm>
        </p:spPr>
        <p:txBody>
          <a:bodyPr/>
          <a:lstStyle>
            <a:lvl1pPr marL="0" indent="0">
              <a:buNone/>
              <a:defRPr sz="757"/>
            </a:lvl1pPr>
            <a:lvl2pPr marL="216015" indent="0">
              <a:buNone/>
              <a:defRPr sz="663"/>
            </a:lvl2pPr>
            <a:lvl3pPr marL="432029" indent="0">
              <a:buNone/>
              <a:defRPr sz="567"/>
            </a:lvl3pPr>
            <a:lvl4pPr marL="648044" indent="0">
              <a:buNone/>
              <a:defRPr sz="473"/>
            </a:lvl4pPr>
            <a:lvl5pPr marL="864059" indent="0">
              <a:buNone/>
              <a:defRPr sz="473"/>
            </a:lvl5pPr>
            <a:lvl6pPr marL="1080074" indent="0">
              <a:buNone/>
              <a:defRPr sz="473"/>
            </a:lvl6pPr>
            <a:lvl7pPr marL="1296088" indent="0">
              <a:buNone/>
              <a:defRPr sz="473"/>
            </a:lvl7pPr>
            <a:lvl8pPr marL="1512100" indent="0">
              <a:buNone/>
              <a:defRPr sz="473"/>
            </a:lvl8pPr>
            <a:lvl9pPr marL="1728115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2" y="216008"/>
            <a:ext cx="3947596" cy="756021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8" y="466515"/>
            <a:ext cx="6196309" cy="2302563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015" indent="0">
              <a:buNone/>
              <a:defRPr sz="1323"/>
            </a:lvl2pPr>
            <a:lvl3pPr marL="432029" indent="0">
              <a:buNone/>
              <a:defRPr sz="1133"/>
            </a:lvl3pPr>
            <a:lvl4pPr marL="648044" indent="0">
              <a:buNone/>
              <a:defRPr sz="944"/>
            </a:lvl4pPr>
            <a:lvl5pPr marL="864059" indent="0">
              <a:buNone/>
              <a:defRPr sz="944"/>
            </a:lvl5pPr>
            <a:lvl6pPr marL="1080074" indent="0">
              <a:buNone/>
              <a:defRPr sz="944"/>
            </a:lvl6pPr>
            <a:lvl7pPr marL="1296088" indent="0">
              <a:buNone/>
              <a:defRPr sz="944"/>
            </a:lvl7pPr>
            <a:lvl8pPr marL="1512100" indent="0">
              <a:buNone/>
              <a:defRPr sz="944"/>
            </a:lvl8pPr>
            <a:lvl9pPr marL="1728115" indent="0">
              <a:buNone/>
              <a:defRPr sz="9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2" y="972028"/>
            <a:ext cx="3947596" cy="1800799"/>
          </a:xfrm>
        </p:spPr>
        <p:txBody>
          <a:bodyPr/>
          <a:lstStyle>
            <a:lvl1pPr marL="0" indent="0">
              <a:buNone/>
              <a:defRPr sz="757"/>
            </a:lvl1pPr>
            <a:lvl2pPr marL="216015" indent="0">
              <a:buNone/>
              <a:defRPr sz="663"/>
            </a:lvl2pPr>
            <a:lvl3pPr marL="432029" indent="0">
              <a:buNone/>
              <a:defRPr sz="567"/>
            </a:lvl3pPr>
            <a:lvl4pPr marL="648044" indent="0">
              <a:buNone/>
              <a:defRPr sz="473"/>
            </a:lvl4pPr>
            <a:lvl5pPr marL="864059" indent="0">
              <a:buNone/>
              <a:defRPr sz="473"/>
            </a:lvl5pPr>
            <a:lvl6pPr marL="1080074" indent="0">
              <a:buNone/>
              <a:defRPr sz="473"/>
            </a:lvl6pPr>
            <a:lvl7pPr marL="1296088" indent="0">
              <a:buNone/>
              <a:defRPr sz="473"/>
            </a:lvl7pPr>
            <a:lvl8pPr marL="1512100" indent="0">
              <a:buNone/>
              <a:defRPr sz="473"/>
            </a:lvl8pPr>
            <a:lvl9pPr marL="1728115" indent="0">
              <a:buNone/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6" y="172507"/>
            <a:ext cx="1055667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6" y="862523"/>
            <a:ext cx="1055667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6" y="3003084"/>
            <a:ext cx="275391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FB77-B107-44DD-B595-59D0C03D7791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8" y="3003084"/>
            <a:ext cx="413087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6" y="3003084"/>
            <a:ext cx="275391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29" rtl="0" eaLnBrk="1" latinLnBrk="0" hangingPunct="1">
        <a:lnSpc>
          <a:spcPct val="90000"/>
        </a:lnSpc>
        <a:spcBef>
          <a:spcPct val="0"/>
        </a:spcBef>
        <a:buNone/>
        <a:defRPr sz="2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7" indent="-108007" algn="l" defTabSz="432029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22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2pPr>
      <a:lvl3pPr marL="540037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4" kern="1200">
          <a:solidFill>
            <a:schemeClr val="tx1"/>
          </a:solidFill>
          <a:latin typeface="+mn-lt"/>
          <a:ea typeface="+mn-ea"/>
          <a:cs typeface="+mn-cs"/>
        </a:defRPr>
      </a:lvl3pPr>
      <a:lvl4pPr marL="756051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2066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8081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4096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20110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6125" indent="-108007" algn="l" defTabSz="432029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6015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29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8044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4059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74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6088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00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15" algn="l" defTabSz="432029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>
            <a:extLst>
              <a:ext uri="{FF2B5EF4-FFF2-40B4-BE49-F238E27FC236}">
                <a16:creationId xmlns:a16="http://schemas.microsoft.com/office/drawing/2014/main" id="{D3CA79A9-F86B-EF40-BDCD-056E880FF81C}"/>
              </a:ext>
            </a:extLst>
          </p:cNvPr>
          <p:cNvSpPr/>
          <p:nvPr/>
        </p:nvSpPr>
        <p:spPr>
          <a:xfrm>
            <a:off x="1917046" y="15624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F59D7507-898E-E643-8372-1D1EEF4FB9A2}"/>
              </a:ext>
            </a:extLst>
          </p:cNvPr>
          <p:cNvSpPr/>
          <p:nvPr/>
        </p:nvSpPr>
        <p:spPr>
          <a:xfrm>
            <a:off x="2003448" y="156250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FF9EA29-3791-D44B-A0CB-C72BB2EBE26C}"/>
              </a:ext>
            </a:extLst>
          </p:cNvPr>
          <p:cNvSpPr/>
          <p:nvPr/>
        </p:nvSpPr>
        <p:spPr>
          <a:xfrm>
            <a:off x="2089848" y="15624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6F6BAD0-8F86-3D41-A714-AA73087F6624}"/>
              </a:ext>
            </a:extLst>
          </p:cNvPr>
          <p:cNvSpPr/>
          <p:nvPr/>
        </p:nvSpPr>
        <p:spPr>
          <a:xfrm>
            <a:off x="1917046" y="164815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F97E97D-CED8-4941-AF62-E8DF0E018CE9}"/>
              </a:ext>
            </a:extLst>
          </p:cNvPr>
          <p:cNvSpPr/>
          <p:nvPr/>
        </p:nvSpPr>
        <p:spPr>
          <a:xfrm>
            <a:off x="2003448" y="164824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C3B04DE-AAF6-D740-9B18-DC543EFAEA26}"/>
              </a:ext>
            </a:extLst>
          </p:cNvPr>
          <p:cNvSpPr/>
          <p:nvPr/>
        </p:nvSpPr>
        <p:spPr>
          <a:xfrm>
            <a:off x="2089848" y="164815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EF685AF-6F22-B74F-9DDF-9C13BDBD9B4D}"/>
              </a:ext>
            </a:extLst>
          </p:cNvPr>
          <p:cNvSpPr/>
          <p:nvPr/>
        </p:nvSpPr>
        <p:spPr>
          <a:xfrm>
            <a:off x="1917046" y="173337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8FB7CE49-CA29-F848-950E-7672E7D05592}"/>
              </a:ext>
            </a:extLst>
          </p:cNvPr>
          <p:cNvSpPr/>
          <p:nvPr/>
        </p:nvSpPr>
        <p:spPr>
          <a:xfrm>
            <a:off x="2003448" y="173346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F3723-6730-C04C-A52F-3AEB5EF4F5D7}"/>
              </a:ext>
            </a:extLst>
          </p:cNvPr>
          <p:cNvSpPr/>
          <p:nvPr/>
        </p:nvSpPr>
        <p:spPr>
          <a:xfrm>
            <a:off x="2089848" y="173337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93D994C-D24E-904A-955F-A3A30F0FD14A}"/>
              </a:ext>
            </a:extLst>
          </p:cNvPr>
          <p:cNvSpPr/>
          <p:nvPr/>
        </p:nvSpPr>
        <p:spPr>
          <a:xfrm>
            <a:off x="1818193" y="203550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7E5D6D0-F3DD-1E41-8A8E-19467F0767F3}"/>
              </a:ext>
            </a:extLst>
          </p:cNvPr>
          <p:cNvSpPr/>
          <p:nvPr/>
        </p:nvSpPr>
        <p:spPr>
          <a:xfrm>
            <a:off x="1904592" y="203559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AE9391A-030C-4941-A774-58020F9AF5B7}"/>
              </a:ext>
            </a:extLst>
          </p:cNvPr>
          <p:cNvSpPr/>
          <p:nvPr/>
        </p:nvSpPr>
        <p:spPr>
          <a:xfrm>
            <a:off x="1990992" y="203550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512097B-F28A-E449-9D56-C0E5C8DAFE0D}"/>
              </a:ext>
            </a:extLst>
          </p:cNvPr>
          <p:cNvSpPr/>
          <p:nvPr/>
        </p:nvSpPr>
        <p:spPr>
          <a:xfrm>
            <a:off x="1818193" y="212124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D1FA49D-EF12-B84F-9177-1FDCB1DFE187}"/>
              </a:ext>
            </a:extLst>
          </p:cNvPr>
          <p:cNvSpPr/>
          <p:nvPr/>
        </p:nvSpPr>
        <p:spPr>
          <a:xfrm>
            <a:off x="1904592" y="212133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B074F92-9BB3-9B4D-8675-65322D91E13A}"/>
              </a:ext>
            </a:extLst>
          </p:cNvPr>
          <p:cNvSpPr/>
          <p:nvPr/>
        </p:nvSpPr>
        <p:spPr>
          <a:xfrm>
            <a:off x="1990992" y="212124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0EB2AC99-8158-5346-9C13-74E8C6F01F35}"/>
              </a:ext>
            </a:extLst>
          </p:cNvPr>
          <p:cNvSpPr/>
          <p:nvPr/>
        </p:nvSpPr>
        <p:spPr>
          <a:xfrm>
            <a:off x="1818193" y="22064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196B4F0-7AEA-9E4D-AFEA-BD893B361911}"/>
              </a:ext>
            </a:extLst>
          </p:cNvPr>
          <p:cNvSpPr/>
          <p:nvPr/>
        </p:nvSpPr>
        <p:spPr>
          <a:xfrm>
            <a:off x="1904592" y="220655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D08C5A8-E224-574B-88F4-AE66267998BB}"/>
              </a:ext>
            </a:extLst>
          </p:cNvPr>
          <p:cNvSpPr/>
          <p:nvPr/>
        </p:nvSpPr>
        <p:spPr>
          <a:xfrm>
            <a:off x="1990992" y="22064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A796DF5-5E14-524A-A81A-D390572C8CF5}"/>
              </a:ext>
            </a:extLst>
          </p:cNvPr>
          <p:cNvSpPr/>
          <p:nvPr/>
        </p:nvSpPr>
        <p:spPr>
          <a:xfrm>
            <a:off x="1732272" y="251232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F0B19B5-5F1D-314B-A282-4A94B99CDEC2}"/>
              </a:ext>
            </a:extLst>
          </p:cNvPr>
          <p:cNvSpPr/>
          <p:nvPr/>
        </p:nvSpPr>
        <p:spPr>
          <a:xfrm>
            <a:off x="1818672" y="251241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229D2D7-0233-E146-97F1-C652B7D04563}"/>
              </a:ext>
            </a:extLst>
          </p:cNvPr>
          <p:cNvSpPr/>
          <p:nvPr/>
        </p:nvSpPr>
        <p:spPr>
          <a:xfrm>
            <a:off x="1905071" y="251232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E557E47-87A7-1F41-AC48-DC7B875765AD}"/>
              </a:ext>
            </a:extLst>
          </p:cNvPr>
          <p:cNvSpPr/>
          <p:nvPr/>
        </p:nvSpPr>
        <p:spPr>
          <a:xfrm>
            <a:off x="1732272" y="259806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615AE17-750B-6B4C-B358-E900099776C1}"/>
              </a:ext>
            </a:extLst>
          </p:cNvPr>
          <p:cNvSpPr/>
          <p:nvPr/>
        </p:nvSpPr>
        <p:spPr>
          <a:xfrm>
            <a:off x="1818672" y="259815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C4D73C6-C0AF-4144-932B-0D3B35080B45}"/>
              </a:ext>
            </a:extLst>
          </p:cNvPr>
          <p:cNvSpPr/>
          <p:nvPr/>
        </p:nvSpPr>
        <p:spPr>
          <a:xfrm>
            <a:off x="1905071" y="259806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FC82D64-20A0-DA42-83D0-93A48265D6F1}"/>
              </a:ext>
            </a:extLst>
          </p:cNvPr>
          <p:cNvSpPr/>
          <p:nvPr/>
        </p:nvSpPr>
        <p:spPr>
          <a:xfrm>
            <a:off x="1732272" y="266042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A00AE96-022D-3A45-9DAE-3AD09A2849B5}"/>
              </a:ext>
            </a:extLst>
          </p:cNvPr>
          <p:cNvSpPr/>
          <p:nvPr/>
        </p:nvSpPr>
        <p:spPr>
          <a:xfrm>
            <a:off x="1818672" y="266051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6E4EE21-292C-1042-9F37-BC7D19BAB653}"/>
              </a:ext>
            </a:extLst>
          </p:cNvPr>
          <p:cNvSpPr/>
          <p:nvPr/>
        </p:nvSpPr>
        <p:spPr>
          <a:xfrm>
            <a:off x="1905071" y="266042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2C943E14-9B70-D94D-B3C0-735B26F1520A}"/>
              </a:ext>
            </a:extLst>
          </p:cNvPr>
          <p:cNvCxnSpPr>
            <a:cxnSpLocks/>
          </p:cNvCxnSpPr>
          <p:nvPr/>
        </p:nvCxnSpPr>
        <p:spPr>
          <a:xfrm flipV="1">
            <a:off x="4329589" y="1624583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>
            <a:extLst>
              <a:ext uri="{FF2B5EF4-FFF2-40B4-BE49-F238E27FC236}">
                <a16:creationId xmlns:a16="http://schemas.microsoft.com/office/drawing/2014/main" id="{B8F9812B-B708-9142-9836-D42C92586A9A}"/>
              </a:ext>
            </a:extLst>
          </p:cNvPr>
          <p:cNvSpPr/>
          <p:nvPr/>
        </p:nvSpPr>
        <p:spPr>
          <a:xfrm>
            <a:off x="1645349" y="1160360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8BE0CFB-BC22-8F4D-B975-08F1E56A0BD9}"/>
              </a:ext>
            </a:extLst>
          </p:cNvPr>
          <p:cNvSpPr/>
          <p:nvPr/>
        </p:nvSpPr>
        <p:spPr>
          <a:xfrm>
            <a:off x="1938259" y="1163906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B832BB-879B-6543-BA45-C9CC7B368CC2}"/>
              </a:ext>
            </a:extLst>
          </p:cNvPr>
          <p:cNvSpPr/>
          <p:nvPr/>
        </p:nvSpPr>
        <p:spPr>
          <a:xfrm>
            <a:off x="1837516" y="1256777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048E978-EF84-4840-B470-47E136C3B6D5}"/>
              </a:ext>
            </a:extLst>
          </p:cNvPr>
          <p:cNvSpPr/>
          <p:nvPr/>
        </p:nvSpPr>
        <p:spPr>
          <a:xfrm>
            <a:off x="1743364" y="1349643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0A0E82-86CD-E541-B141-F074A771E841}"/>
              </a:ext>
            </a:extLst>
          </p:cNvPr>
          <p:cNvSpPr/>
          <p:nvPr/>
        </p:nvSpPr>
        <p:spPr>
          <a:xfrm>
            <a:off x="1649563" y="1444682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CDD2184F-3A40-F44A-8065-2EB8C4173448}"/>
              </a:ext>
            </a:extLst>
          </p:cNvPr>
          <p:cNvSpPr/>
          <p:nvPr/>
        </p:nvSpPr>
        <p:spPr>
          <a:xfrm>
            <a:off x="1649559" y="781584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F8BAC6-2818-A34D-91D6-C1E9ED0B2460}"/>
              </a:ext>
            </a:extLst>
          </p:cNvPr>
          <p:cNvSpPr/>
          <p:nvPr/>
        </p:nvSpPr>
        <p:spPr>
          <a:xfrm>
            <a:off x="1942470" y="785130"/>
            <a:ext cx="251999" cy="251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D29A217-FEE4-3A4F-A610-57EE9180C013}"/>
              </a:ext>
            </a:extLst>
          </p:cNvPr>
          <p:cNvSpPr/>
          <p:nvPr/>
        </p:nvSpPr>
        <p:spPr>
          <a:xfrm>
            <a:off x="1841727" y="877998"/>
            <a:ext cx="251999" cy="251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E2B7F7-D3B1-1643-AC27-632E9F1E83E1}"/>
              </a:ext>
            </a:extLst>
          </p:cNvPr>
          <p:cNvSpPr/>
          <p:nvPr/>
        </p:nvSpPr>
        <p:spPr>
          <a:xfrm>
            <a:off x="1747575" y="970867"/>
            <a:ext cx="251999" cy="251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4833CB-E7A7-5845-AC0B-DCB4D2972A51}"/>
              </a:ext>
            </a:extLst>
          </p:cNvPr>
          <p:cNvSpPr/>
          <p:nvPr/>
        </p:nvSpPr>
        <p:spPr>
          <a:xfrm>
            <a:off x="1653774" y="1065903"/>
            <a:ext cx="251999" cy="251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42E61AF9-3E87-594A-B760-DFD818C34B0A}"/>
              </a:ext>
            </a:extLst>
          </p:cNvPr>
          <p:cNvSpPr/>
          <p:nvPr/>
        </p:nvSpPr>
        <p:spPr>
          <a:xfrm>
            <a:off x="1645349" y="398110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6B4EEB-ED05-624A-84DC-95AB1E93155E}"/>
              </a:ext>
            </a:extLst>
          </p:cNvPr>
          <p:cNvSpPr/>
          <p:nvPr/>
        </p:nvSpPr>
        <p:spPr>
          <a:xfrm>
            <a:off x="1938259" y="401656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52F0C3C-65AA-F54C-95EB-91A6A5B3CAA2}"/>
              </a:ext>
            </a:extLst>
          </p:cNvPr>
          <p:cNvSpPr/>
          <p:nvPr/>
        </p:nvSpPr>
        <p:spPr>
          <a:xfrm>
            <a:off x="1837516" y="494524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CCB4948-DDAE-C143-B47C-71C9B1DDAAFC}"/>
              </a:ext>
            </a:extLst>
          </p:cNvPr>
          <p:cNvSpPr/>
          <p:nvPr/>
        </p:nvSpPr>
        <p:spPr>
          <a:xfrm>
            <a:off x="1743364" y="587393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F77B294-2420-0649-8C9F-E94449E23595}"/>
              </a:ext>
            </a:extLst>
          </p:cNvPr>
          <p:cNvSpPr/>
          <p:nvPr/>
        </p:nvSpPr>
        <p:spPr>
          <a:xfrm>
            <a:off x="1649563" y="682429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B3CB7E04-223E-D34C-BC01-57582C95B46F}"/>
              </a:ext>
            </a:extLst>
          </p:cNvPr>
          <p:cNvSpPr/>
          <p:nvPr/>
        </p:nvSpPr>
        <p:spPr>
          <a:xfrm>
            <a:off x="1641135" y="14216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FFDA69F-11B6-7641-98AD-D64580C81538}"/>
              </a:ext>
            </a:extLst>
          </p:cNvPr>
          <p:cNvSpPr/>
          <p:nvPr/>
        </p:nvSpPr>
        <p:spPr>
          <a:xfrm>
            <a:off x="1934046" y="17762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7F78A96-9022-AC46-9DBC-EB5F133B0DE9}"/>
              </a:ext>
            </a:extLst>
          </p:cNvPr>
          <p:cNvSpPr/>
          <p:nvPr/>
        </p:nvSpPr>
        <p:spPr>
          <a:xfrm>
            <a:off x="1833303" y="110631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01F5D5-1006-1D49-9E89-AD5898D1B564}"/>
              </a:ext>
            </a:extLst>
          </p:cNvPr>
          <p:cNvSpPr/>
          <p:nvPr/>
        </p:nvSpPr>
        <p:spPr>
          <a:xfrm>
            <a:off x="1739151" y="203499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D984DA-1A44-1B46-AB58-587C36B10F0B}"/>
              </a:ext>
            </a:extLst>
          </p:cNvPr>
          <p:cNvSpPr/>
          <p:nvPr/>
        </p:nvSpPr>
        <p:spPr>
          <a:xfrm>
            <a:off x="1645350" y="298538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3FEAC3C-78A9-3D4C-8AE5-D5369FDAA126}"/>
              </a:ext>
            </a:extLst>
          </p:cNvPr>
          <p:cNvSpPr/>
          <p:nvPr/>
        </p:nvSpPr>
        <p:spPr>
          <a:xfrm>
            <a:off x="8139369" y="2116871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A85D748-7192-364E-9AC5-A64E846ACE36}"/>
              </a:ext>
            </a:extLst>
          </p:cNvPr>
          <p:cNvSpPr/>
          <p:nvPr/>
        </p:nvSpPr>
        <p:spPr>
          <a:xfrm>
            <a:off x="8013906" y="2246904"/>
            <a:ext cx="251999" cy="25199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187C017-2E88-6E42-82F1-8B5868816250}"/>
              </a:ext>
            </a:extLst>
          </p:cNvPr>
          <p:cNvSpPr/>
          <p:nvPr/>
        </p:nvSpPr>
        <p:spPr>
          <a:xfrm>
            <a:off x="7905972" y="2356729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FF32F2-7905-3B4B-B44F-EB66A026DEBF}"/>
              </a:ext>
            </a:extLst>
          </p:cNvPr>
          <p:cNvSpPr/>
          <p:nvPr/>
        </p:nvSpPr>
        <p:spPr>
          <a:xfrm>
            <a:off x="8250431" y="2009490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4C9B8C1-FE1D-7A48-8114-C60DF6C6AA6B}"/>
              </a:ext>
            </a:extLst>
          </p:cNvPr>
          <p:cNvSpPr>
            <a:spLocks noChangeAspect="1"/>
          </p:cNvSpPr>
          <p:nvPr/>
        </p:nvSpPr>
        <p:spPr>
          <a:xfrm>
            <a:off x="6190129" y="1078848"/>
            <a:ext cx="540000" cy="540000"/>
          </a:xfrm>
          <a:prstGeom prst="rect">
            <a:avLst/>
          </a:prstGeom>
          <a:pattFill prst="smCheck">
            <a:fgClr>
              <a:srgbClr val="7030A0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70B5B7C-16FD-374E-ABD7-EC27798C4060}"/>
              </a:ext>
            </a:extLst>
          </p:cNvPr>
          <p:cNvSpPr>
            <a:spLocks noChangeAspect="1"/>
          </p:cNvSpPr>
          <p:nvPr/>
        </p:nvSpPr>
        <p:spPr>
          <a:xfrm>
            <a:off x="6098031" y="1207719"/>
            <a:ext cx="540000" cy="540000"/>
          </a:xfrm>
          <a:prstGeom prst="rect">
            <a:avLst/>
          </a:prstGeom>
          <a:pattFill prst="smCheck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BAFFF7E-1AC0-A745-A82B-BCB5DA2676FA}"/>
              </a:ext>
            </a:extLst>
          </p:cNvPr>
          <p:cNvSpPr>
            <a:spLocks noChangeAspect="1"/>
          </p:cNvSpPr>
          <p:nvPr/>
        </p:nvSpPr>
        <p:spPr>
          <a:xfrm>
            <a:off x="6024637" y="1336590"/>
            <a:ext cx="540000" cy="540000"/>
          </a:xfrm>
          <a:prstGeom prst="rect">
            <a:avLst/>
          </a:prstGeom>
          <a:pattFill prst="smCheck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5AB5D5C-FA36-1B4D-9FA1-6F8B9C3FE6A1}"/>
              </a:ext>
            </a:extLst>
          </p:cNvPr>
          <p:cNvSpPr>
            <a:spLocks noChangeAspect="1"/>
          </p:cNvSpPr>
          <p:nvPr/>
        </p:nvSpPr>
        <p:spPr>
          <a:xfrm>
            <a:off x="5932539" y="1461319"/>
            <a:ext cx="540000" cy="540000"/>
          </a:xfrm>
          <a:prstGeom prst="rect">
            <a:avLst/>
          </a:prstGeom>
          <a:pattFill prst="smCheck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FC44CA7-DB69-214D-9E9B-101A720708C8}"/>
              </a:ext>
            </a:extLst>
          </p:cNvPr>
          <p:cNvSpPr>
            <a:spLocks noChangeAspect="1"/>
          </p:cNvSpPr>
          <p:nvPr/>
        </p:nvSpPr>
        <p:spPr>
          <a:xfrm>
            <a:off x="9727653" y="1084133"/>
            <a:ext cx="54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2C31AE-D5F8-4A40-BFA8-F154C8D06BA6}"/>
              </a:ext>
            </a:extLst>
          </p:cNvPr>
          <p:cNvSpPr>
            <a:spLocks noChangeAspect="1"/>
          </p:cNvSpPr>
          <p:nvPr/>
        </p:nvSpPr>
        <p:spPr>
          <a:xfrm>
            <a:off x="9592013" y="1213004"/>
            <a:ext cx="5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99FF25B-BCCD-2A4E-8F0C-4A34FADBBE27}"/>
              </a:ext>
            </a:extLst>
          </p:cNvPr>
          <p:cNvSpPr>
            <a:spLocks noChangeAspect="1"/>
          </p:cNvSpPr>
          <p:nvPr/>
        </p:nvSpPr>
        <p:spPr>
          <a:xfrm>
            <a:off x="9457653" y="1341875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D6577A8-90FB-AE4D-A5DC-12AEC7127F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2012" y="1466604"/>
                <a:ext cx="5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79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1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D6577A8-90FB-AE4D-A5DC-12AEC7127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12" y="1466604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9E8F18BF-2C91-3E4C-B9E9-BCB8D768D25B}"/>
              </a:ext>
            </a:extLst>
          </p:cNvPr>
          <p:cNvSpPr>
            <a:spLocks noChangeAspect="1"/>
          </p:cNvSpPr>
          <p:nvPr/>
        </p:nvSpPr>
        <p:spPr>
          <a:xfrm>
            <a:off x="11655810" y="1082611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6E80D4-63B3-D34D-97FB-4F5A5653543A}"/>
              </a:ext>
            </a:extLst>
          </p:cNvPr>
          <p:cNvSpPr>
            <a:spLocks noChangeAspect="1"/>
          </p:cNvSpPr>
          <p:nvPr/>
        </p:nvSpPr>
        <p:spPr>
          <a:xfrm>
            <a:off x="11520170" y="1211482"/>
            <a:ext cx="540000" cy="540000"/>
          </a:xfrm>
          <a:prstGeom prst="rect">
            <a:avLst/>
          </a:prstGeom>
          <a:pattFill prst="sm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E74AA65-1581-8347-B539-C07179907C57}"/>
              </a:ext>
            </a:extLst>
          </p:cNvPr>
          <p:cNvSpPr>
            <a:spLocks noChangeAspect="1"/>
          </p:cNvSpPr>
          <p:nvPr/>
        </p:nvSpPr>
        <p:spPr>
          <a:xfrm>
            <a:off x="11385810" y="1340353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5E6E7EF-402E-8040-910E-439A03D17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50170" y="1465082"/>
                <a:ext cx="540000" cy="540000"/>
              </a:xfrm>
              <a:prstGeom prst="rect">
                <a:avLst/>
              </a:prstGeom>
              <a:pattFill prst="smCheck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5E6E7EF-402E-8040-910E-439A03D17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170" y="1465082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立方体 65">
            <a:extLst>
              <a:ext uri="{FF2B5EF4-FFF2-40B4-BE49-F238E27FC236}">
                <a16:creationId xmlns:a16="http://schemas.microsoft.com/office/drawing/2014/main" id="{76883077-EA53-C345-8590-808F4C2277AA}"/>
              </a:ext>
            </a:extLst>
          </p:cNvPr>
          <p:cNvSpPr/>
          <p:nvPr/>
        </p:nvSpPr>
        <p:spPr>
          <a:xfrm>
            <a:off x="1642107" y="2681783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A324D5BE-B64A-AC4C-B065-FBDB6F6BE2AF}"/>
              </a:ext>
            </a:extLst>
          </p:cNvPr>
          <p:cNvSpPr/>
          <p:nvPr/>
        </p:nvSpPr>
        <p:spPr>
          <a:xfrm>
            <a:off x="1646318" y="2314437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C02C5A81-B0D3-8942-84FD-43D848C57CE2}"/>
              </a:ext>
            </a:extLst>
          </p:cNvPr>
          <p:cNvSpPr/>
          <p:nvPr/>
        </p:nvSpPr>
        <p:spPr>
          <a:xfrm>
            <a:off x="1642107" y="1936678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A9B80CDB-C227-4647-8305-6F5ADF620D19}"/>
              </a:ext>
            </a:extLst>
          </p:cNvPr>
          <p:cNvSpPr/>
          <p:nvPr/>
        </p:nvSpPr>
        <p:spPr>
          <a:xfrm>
            <a:off x="1637894" y="1558500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EFFB724-BC26-6D4B-ACD4-DF865F16009E}"/>
              </a:ext>
            </a:extLst>
          </p:cNvPr>
          <p:cNvSpPr>
            <a:spLocks noChangeAspect="1"/>
          </p:cNvSpPr>
          <p:nvPr/>
        </p:nvSpPr>
        <p:spPr>
          <a:xfrm>
            <a:off x="5861721" y="1579284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5C40768-2127-694B-95A4-1B6ABD4AFDF4}"/>
              </a:ext>
            </a:extLst>
          </p:cNvPr>
          <p:cNvSpPr>
            <a:spLocks noChangeAspect="1"/>
          </p:cNvSpPr>
          <p:nvPr/>
        </p:nvSpPr>
        <p:spPr>
          <a:xfrm>
            <a:off x="5778334" y="1708155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D7EFACA-65C3-1C4B-BF08-C4EAE77AE1A2}"/>
              </a:ext>
            </a:extLst>
          </p:cNvPr>
          <p:cNvSpPr>
            <a:spLocks noChangeAspect="1"/>
          </p:cNvSpPr>
          <p:nvPr/>
        </p:nvSpPr>
        <p:spPr>
          <a:xfrm>
            <a:off x="5696227" y="1837026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C3DA951-FA7C-7B42-9E27-6DB235A1E90F}"/>
              </a:ext>
            </a:extLst>
          </p:cNvPr>
          <p:cNvSpPr>
            <a:spLocks noChangeAspect="1"/>
          </p:cNvSpPr>
          <p:nvPr/>
        </p:nvSpPr>
        <p:spPr>
          <a:xfrm>
            <a:off x="5612842" y="1961755"/>
            <a:ext cx="540000" cy="540000"/>
          </a:xfrm>
          <a:prstGeom prst="rect">
            <a:avLst/>
          </a:prstGeom>
          <a:pattFill prst="smCheck">
            <a:fgClr>
              <a:schemeClr val="bg2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DD60BBBE-55A2-A642-93B6-13843E025C13}"/>
              </a:ext>
            </a:extLst>
          </p:cNvPr>
          <p:cNvSpPr/>
          <p:nvPr/>
        </p:nvSpPr>
        <p:spPr>
          <a:xfrm>
            <a:off x="7425023" y="2007298"/>
            <a:ext cx="1080001" cy="1080001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85C54BD-4BBD-4B4B-B5F6-C5E74572A203}"/>
              </a:ext>
            </a:extLst>
          </p:cNvPr>
          <p:cNvSpPr/>
          <p:nvPr/>
        </p:nvSpPr>
        <p:spPr>
          <a:xfrm>
            <a:off x="8133090" y="1463153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3CC90EB-73E0-3247-AC85-5EF3CC5F01C6}"/>
              </a:ext>
            </a:extLst>
          </p:cNvPr>
          <p:cNvSpPr/>
          <p:nvPr/>
        </p:nvSpPr>
        <p:spPr>
          <a:xfrm>
            <a:off x="8007627" y="1593186"/>
            <a:ext cx="251999" cy="25199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ED33C15-F4FC-E64C-ABA5-AE7C9023D1B6}"/>
              </a:ext>
            </a:extLst>
          </p:cNvPr>
          <p:cNvSpPr/>
          <p:nvPr/>
        </p:nvSpPr>
        <p:spPr>
          <a:xfrm>
            <a:off x="7893388" y="1703011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1A31E9-7913-6143-A03B-6942D4F26432}"/>
              </a:ext>
            </a:extLst>
          </p:cNvPr>
          <p:cNvSpPr/>
          <p:nvPr/>
        </p:nvSpPr>
        <p:spPr>
          <a:xfrm>
            <a:off x="8244152" y="1349467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E8E9B725-F3E3-EE40-A18E-0DA13F8CF7E8}"/>
              </a:ext>
            </a:extLst>
          </p:cNvPr>
          <p:cNvSpPr/>
          <p:nvPr/>
        </p:nvSpPr>
        <p:spPr>
          <a:xfrm>
            <a:off x="7418744" y="1353580"/>
            <a:ext cx="1080001" cy="1080001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8330199-3CED-E043-88D4-A566F086DC16}"/>
              </a:ext>
            </a:extLst>
          </p:cNvPr>
          <p:cNvSpPr/>
          <p:nvPr/>
        </p:nvSpPr>
        <p:spPr>
          <a:xfrm>
            <a:off x="8142585" y="797603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B1FB898-2258-3E4E-9336-4FB887DDEF86}"/>
              </a:ext>
            </a:extLst>
          </p:cNvPr>
          <p:cNvSpPr/>
          <p:nvPr/>
        </p:nvSpPr>
        <p:spPr>
          <a:xfrm>
            <a:off x="8017122" y="927636"/>
            <a:ext cx="251999" cy="25199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18690ED-0698-2E49-A15A-8E5FDF709B5D}"/>
              </a:ext>
            </a:extLst>
          </p:cNvPr>
          <p:cNvSpPr/>
          <p:nvPr/>
        </p:nvSpPr>
        <p:spPr>
          <a:xfrm>
            <a:off x="7909188" y="1037460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E3FEA0C-436C-CF4B-B44A-0A81B839240C}"/>
              </a:ext>
            </a:extLst>
          </p:cNvPr>
          <p:cNvSpPr/>
          <p:nvPr/>
        </p:nvSpPr>
        <p:spPr>
          <a:xfrm>
            <a:off x="8259955" y="690221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4A075E02-430A-DE46-9248-93ADCE9AE1B3}"/>
              </a:ext>
            </a:extLst>
          </p:cNvPr>
          <p:cNvSpPr/>
          <p:nvPr/>
        </p:nvSpPr>
        <p:spPr>
          <a:xfrm>
            <a:off x="7428239" y="688029"/>
            <a:ext cx="1080001" cy="1080001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54FFAAF-5D84-854B-BC0B-183CEC0A6B99}"/>
              </a:ext>
            </a:extLst>
          </p:cNvPr>
          <p:cNvSpPr/>
          <p:nvPr/>
        </p:nvSpPr>
        <p:spPr>
          <a:xfrm>
            <a:off x="8130494" y="151660"/>
            <a:ext cx="251999" cy="251999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1DC8277-F2CA-4B40-B7C7-DAB192F99893}"/>
              </a:ext>
            </a:extLst>
          </p:cNvPr>
          <p:cNvSpPr/>
          <p:nvPr/>
        </p:nvSpPr>
        <p:spPr>
          <a:xfrm>
            <a:off x="8011339" y="281693"/>
            <a:ext cx="251999" cy="251999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2FFC5F-B5D4-9440-B882-B820D9B07A92}"/>
              </a:ext>
            </a:extLst>
          </p:cNvPr>
          <p:cNvSpPr/>
          <p:nvPr/>
        </p:nvSpPr>
        <p:spPr>
          <a:xfrm>
            <a:off x="7897100" y="391517"/>
            <a:ext cx="251999" cy="251999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8AD7C52-D3B9-224C-9186-0151908FAB75}"/>
              </a:ext>
            </a:extLst>
          </p:cNvPr>
          <p:cNvSpPr/>
          <p:nvPr/>
        </p:nvSpPr>
        <p:spPr>
          <a:xfrm>
            <a:off x="8247864" y="37971"/>
            <a:ext cx="251999" cy="251999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3D072D89-1905-3B42-BF6F-B8DF56523FE5}"/>
              </a:ext>
            </a:extLst>
          </p:cNvPr>
          <p:cNvSpPr/>
          <p:nvPr/>
        </p:nvSpPr>
        <p:spPr>
          <a:xfrm>
            <a:off x="7416152" y="42087"/>
            <a:ext cx="1080001" cy="1080001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98B37D5-DF81-F148-B5EF-DC5B27181F64}"/>
              </a:ext>
            </a:extLst>
          </p:cNvPr>
          <p:cNvSpPr>
            <a:spLocks noChangeAspect="1"/>
          </p:cNvSpPr>
          <p:nvPr/>
        </p:nvSpPr>
        <p:spPr>
          <a:xfrm>
            <a:off x="3657055" y="1082294"/>
            <a:ext cx="540000" cy="540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C28E5CC-EAEA-534A-BFF4-4EAD0E0976F7}"/>
              </a:ext>
            </a:extLst>
          </p:cNvPr>
          <p:cNvSpPr>
            <a:spLocks noChangeAspect="1"/>
          </p:cNvSpPr>
          <p:nvPr/>
        </p:nvSpPr>
        <p:spPr>
          <a:xfrm>
            <a:off x="3564960" y="121116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A0C3574-E6E8-5343-B9F0-41DAB0C7FD78}"/>
              </a:ext>
            </a:extLst>
          </p:cNvPr>
          <p:cNvSpPr>
            <a:spLocks noChangeAspect="1"/>
          </p:cNvSpPr>
          <p:nvPr/>
        </p:nvSpPr>
        <p:spPr>
          <a:xfrm>
            <a:off x="3491564" y="1340036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E5EF464F-68BC-FB4B-BDDC-835C5EDDFFDE}"/>
              </a:ext>
            </a:extLst>
          </p:cNvPr>
          <p:cNvSpPr>
            <a:spLocks noChangeAspect="1"/>
          </p:cNvSpPr>
          <p:nvPr/>
        </p:nvSpPr>
        <p:spPr>
          <a:xfrm>
            <a:off x="3399466" y="146476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629E92A-D971-5D42-9F11-E24478E5C60C}"/>
              </a:ext>
            </a:extLst>
          </p:cNvPr>
          <p:cNvSpPr>
            <a:spLocks noChangeAspect="1"/>
          </p:cNvSpPr>
          <p:nvPr/>
        </p:nvSpPr>
        <p:spPr>
          <a:xfrm>
            <a:off x="3328648" y="1582730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BB82B15-83D4-D741-8990-9ED70A1BB6C5}"/>
              </a:ext>
            </a:extLst>
          </p:cNvPr>
          <p:cNvSpPr>
            <a:spLocks noChangeAspect="1"/>
          </p:cNvSpPr>
          <p:nvPr/>
        </p:nvSpPr>
        <p:spPr>
          <a:xfrm>
            <a:off x="3245260" y="1711601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F769D4E-7FED-004B-BD4D-F0573E4A97BD}"/>
              </a:ext>
            </a:extLst>
          </p:cNvPr>
          <p:cNvSpPr>
            <a:spLocks noChangeAspect="1"/>
          </p:cNvSpPr>
          <p:nvPr/>
        </p:nvSpPr>
        <p:spPr>
          <a:xfrm>
            <a:off x="3163156" y="1840472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5FE1134-633E-A04A-9986-C14FB9B569C0}"/>
              </a:ext>
            </a:extLst>
          </p:cNvPr>
          <p:cNvSpPr>
            <a:spLocks noChangeAspect="1"/>
          </p:cNvSpPr>
          <p:nvPr/>
        </p:nvSpPr>
        <p:spPr>
          <a:xfrm>
            <a:off x="3079769" y="1965201"/>
            <a:ext cx="540000" cy="540000"/>
          </a:xfrm>
          <a:prstGeom prst="rect">
            <a:avLst/>
          </a:prstGeom>
          <a:pattFill prst="smCheck">
            <a:fgClr>
              <a:schemeClr val="bg2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A9F2C0C-2B07-5C4B-A54D-E91ECA9E7D2C}"/>
              </a:ext>
            </a:extLst>
          </p:cNvPr>
          <p:cNvSpPr>
            <a:spLocks noChangeAspect="1"/>
          </p:cNvSpPr>
          <p:nvPr/>
        </p:nvSpPr>
        <p:spPr>
          <a:xfrm>
            <a:off x="442322" y="1078383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8D988BEA-3EEF-DE45-A882-6CD3FD3113B5}"/>
              </a:ext>
            </a:extLst>
          </p:cNvPr>
          <p:cNvSpPr>
            <a:spLocks noChangeAspect="1"/>
          </p:cNvSpPr>
          <p:nvPr/>
        </p:nvSpPr>
        <p:spPr>
          <a:xfrm>
            <a:off x="306682" y="1207252"/>
            <a:ext cx="540000" cy="540000"/>
          </a:xfrm>
          <a:prstGeom prst="rect">
            <a:avLst/>
          </a:prstGeom>
          <a:pattFill prst="sm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7BC65B8-8C5E-5A4A-A982-81F6E96E7046}"/>
              </a:ext>
            </a:extLst>
          </p:cNvPr>
          <p:cNvSpPr>
            <a:spLocks noChangeAspect="1"/>
          </p:cNvSpPr>
          <p:nvPr/>
        </p:nvSpPr>
        <p:spPr>
          <a:xfrm>
            <a:off x="172322" y="1336123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580AB36-42D3-6A42-A37C-0D55DE675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2" y="1460854"/>
                <a:ext cx="540000" cy="540000"/>
              </a:xfrm>
              <a:prstGeom prst="rect">
                <a:avLst/>
              </a:prstGeom>
              <a:pattFill prst="smCheck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799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580AB36-42D3-6A42-A37C-0D55DE675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2" y="1460854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3AE476DF-613B-DC47-AC2C-B424AF9D72FD}"/>
              </a:ext>
            </a:extLst>
          </p:cNvPr>
          <p:cNvSpPr/>
          <p:nvPr/>
        </p:nvSpPr>
        <p:spPr>
          <a:xfrm>
            <a:off x="3174664" y="1117228"/>
            <a:ext cx="199137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D97EF2-D2D4-2C44-A3F1-E4972B4085A0}"/>
                  </a:ext>
                </a:extLst>
              </p:cNvPr>
              <p:cNvSpPr/>
              <p:nvPr/>
            </p:nvSpPr>
            <p:spPr>
              <a:xfrm>
                <a:off x="2626806" y="1116663"/>
                <a:ext cx="598177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D97EF2-D2D4-2C44-A3F1-E4972B408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6" y="1116663"/>
                <a:ext cx="598177" cy="37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74848-6401-9149-AAD7-03AAB8BB2AD4}"/>
                  </a:ext>
                </a:extLst>
              </p:cNvPr>
              <p:cNvSpPr/>
              <p:nvPr/>
            </p:nvSpPr>
            <p:spPr>
              <a:xfrm>
                <a:off x="5079009" y="1126897"/>
                <a:ext cx="720005" cy="37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74848-6401-9149-AAD7-03AAB8BB2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09" y="1126897"/>
                <a:ext cx="720005" cy="375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左大括号 91">
            <a:extLst>
              <a:ext uri="{FF2B5EF4-FFF2-40B4-BE49-F238E27FC236}">
                <a16:creationId xmlns:a16="http://schemas.microsoft.com/office/drawing/2014/main" id="{DBFDC4E8-C89F-3848-A0B6-566FE1D06AE7}"/>
              </a:ext>
            </a:extLst>
          </p:cNvPr>
          <p:cNvSpPr/>
          <p:nvPr/>
        </p:nvSpPr>
        <p:spPr>
          <a:xfrm>
            <a:off x="5702521" y="1128329"/>
            <a:ext cx="199137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6530CC0-AEBC-BB4B-9DCF-181A45FB43AE}"/>
                  </a:ext>
                </a:extLst>
              </p:cNvPr>
              <p:cNvSpPr/>
              <p:nvPr/>
            </p:nvSpPr>
            <p:spPr>
              <a:xfrm>
                <a:off x="2494360" y="1674229"/>
                <a:ext cx="501997" cy="36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6530CC0-AEBC-BB4B-9DCF-181A45FB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60" y="1674229"/>
                <a:ext cx="501997" cy="369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左大括号 95">
            <a:extLst>
              <a:ext uri="{FF2B5EF4-FFF2-40B4-BE49-F238E27FC236}">
                <a16:creationId xmlns:a16="http://schemas.microsoft.com/office/drawing/2014/main" id="{BEA4856A-BEA1-8A41-8225-964E9B1C9CFC}"/>
              </a:ext>
            </a:extLst>
          </p:cNvPr>
          <p:cNvSpPr/>
          <p:nvPr/>
        </p:nvSpPr>
        <p:spPr>
          <a:xfrm>
            <a:off x="2885665" y="1658211"/>
            <a:ext cx="199137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BF1FDD3-6F0C-4C48-AA1D-90972451C5E6}"/>
                  </a:ext>
                </a:extLst>
              </p:cNvPr>
              <p:cNvSpPr/>
              <p:nvPr/>
            </p:nvSpPr>
            <p:spPr>
              <a:xfrm>
                <a:off x="5016963" y="1691925"/>
                <a:ext cx="501997" cy="36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799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799" dirty="0"/>
              </a:p>
            </p:txBody>
          </p:sp>
        </mc:Choice>
        <mc:Fallback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BF1FDD3-6F0C-4C48-AA1D-90972451C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63" y="1691925"/>
                <a:ext cx="501997" cy="369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左大括号 97">
            <a:extLst>
              <a:ext uri="{FF2B5EF4-FFF2-40B4-BE49-F238E27FC236}">
                <a16:creationId xmlns:a16="http://schemas.microsoft.com/office/drawing/2014/main" id="{19D3EA8B-1348-DF4B-88D9-ECA977E2D9A8}"/>
              </a:ext>
            </a:extLst>
          </p:cNvPr>
          <p:cNvSpPr/>
          <p:nvPr/>
        </p:nvSpPr>
        <p:spPr>
          <a:xfrm>
            <a:off x="5408266" y="1675907"/>
            <a:ext cx="199137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5E6D04-536C-1248-8D30-7EF113976CBB}"/>
              </a:ext>
            </a:extLst>
          </p:cNvPr>
          <p:cNvSpPr>
            <a:spLocks noChangeAspect="1"/>
          </p:cNvSpPr>
          <p:nvPr/>
        </p:nvSpPr>
        <p:spPr>
          <a:xfrm>
            <a:off x="4601190" y="1538046"/>
            <a:ext cx="179999" cy="179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844C18D-C7B1-564E-B7C1-3130EE306329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4601190" y="1628043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6DC75D75-D014-F44D-9343-FF44A6CD5DEE}"/>
              </a:ext>
            </a:extLst>
          </p:cNvPr>
          <p:cNvCxnSpPr>
            <a:cxnSpLocks/>
          </p:cNvCxnSpPr>
          <p:nvPr/>
        </p:nvCxnSpPr>
        <p:spPr>
          <a:xfrm flipV="1">
            <a:off x="4686405" y="1566509"/>
            <a:ext cx="61201" cy="612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BA10172F-88F2-4C4F-BB01-F15742BC0631}"/>
              </a:ext>
            </a:extLst>
          </p:cNvPr>
          <p:cNvSpPr>
            <a:spLocks noChangeAspect="1"/>
          </p:cNvSpPr>
          <p:nvPr/>
        </p:nvSpPr>
        <p:spPr>
          <a:xfrm>
            <a:off x="1218549" y="1533938"/>
            <a:ext cx="179999" cy="179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B1F624BD-402A-964C-BA23-8DE8B908A587}"/>
              </a:ext>
            </a:extLst>
          </p:cNvPr>
          <p:cNvCxnSpPr>
            <a:cxnSpLocks/>
            <a:stCxn id="120" idx="1"/>
            <a:endCxn id="120" idx="5"/>
          </p:cNvCxnSpPr>
          <p:nvPr/>
        </p:nvCxnSpPr>
        <p:spPr>
          <a:xfrm>
            <a:off x="1244909" y="1560298"/>
            <a:ext cx="127279" cy="1272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0DE0EAC-91AA-F244-A762-8FEDDEFCDDA8}"/>
              </a:ext>
            </a:extLst>
          </p:cNvPr>
          <p:cNvCxnSpPr>
            <a:cxnSpLocks/>
            <a:stCxn id="120" idx="7"/>
            <a:endCxn id="120" idx="3"/>
          </p:cNvCxnSpPr>
          <p:nvPr/>
        </p:nvCxnSpPr>
        <p:spPr>
          <a:xfrm flipH="1">
            <a:off x="1244909" y="1560298"/>
            <a:ext cx="127279" cy="1272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9B1B6557-693C-4A40-8D03-9E0B20CFD0C2}"/>
              </a:ext>
            </a:extLst>
          </p:cNvPr>
          <p:cNvCxnSpPr>
            <a:cxnSpLocks/>
          </p:cNvCxnSpPr>
          <p:nvPr/>
        </p:nvCxnSpPr>
        <p:spPr>
          <a:xfrm flipV="1">
            <a:off x="8752122" y="1625483"/>
            <a:ext cx="432001" cy="4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90F58B10-BC97-3E47-93A2-2C5AD42A784D}"/>
              </a:ext>
            </a:extLst>
          </p:cNvPr>
          <p:cNvCxnSpPr>
            <a:cxnSpLocks/>
          </p:cNvCxnSpPr>
          <p:nvPr/>
        </p:nvCxnSpPr>
        <p:spPr>
          <a:xfrm flipV="1">
            <a:off x="2276388" y="1625483"/>
            <a:ext cx="426464" cy="2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2FF7CFD2-1868-5C4A-977A-5E7E3430E0D5}"/>
              </a:ext>
            </a:extLst>
          </p:cNvPr>
          <p:cNvSpPr>
            <a:spLocks noChangeAspect="1"/>
          </p:cNvSpPr>
          <p:nvPr/>
        </p:nvSpPr>
        <p:spPr>
          <a:xfrm>
            <a:off x="6966927" y="1526681"/>
            <a:ext cx="179999" cy="179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D82ED335-904E-E24C-8F9E-E3F148B21A5B}"/>
              </a:ext>
            </a:extLst>
          </p:cNvPr>
          <p:cNvCxnSpPr>
            <a:cxnSpLocks/>
            <a:stCxn id="125" idx="1"/>
            <a:endCxn id="125" idx="5"/>
          </p:cNvCxnSpPr>
          <p:nvPr/>
        </p:nvCxnSpPr>
        <p:spPr>
          <a:xfrm>
            <a:off x="6993287" y="1553041"/>
            <a:ext cx="127279" cy="1272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5478711-A4F0-5543-BBC4-3240B6A33F55}"/>
              </a:ext>
            </a:extLst>
          </p:cNvPr>
          <p:cNvCxnSpPr>
            <a:cxnSpLocks/>
            <a:stCxn id="125" idx="7"/>
            <a:endCxn id="125" idx="3"/>
          </p:cNvCxnSpPr>
          <p:nvPr/>
        </p:nvCxnSpPr>
        <p:spPr>
          <a:xfrm flipH="1">
            <a:off x="6993287" y="1553041"/>
            <a:ext cx="127279" cy="12727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877BC4E-D0B8-274D-A236-50161BF6EF5C}"/>
              </a:ext>
            </a:extLst>
          </p:cNvPr>
          <p:cNvCxnSpPr>
            <a:cxnSpLocks/>
          </p:cNvCxnSpPr>
          <p:nvPr/>
        </p:nvCxnSpPr>
        <p:spPr>
          <a:xfrm flipV="1">
            <a:off x="10387081" y="1616366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F313C73C-56EF-1646-AB96-99E73FD67811}"/>
              </a:ext>
            </a:extLst>
          </p:cNvPr>
          <p:cNvSpPr>
            <a:spLocks noChangeAspect="1"/>
          </p:cNvSpPr>
          <p:nvPr/>
        </p:nvSpPr>
        <p:spPr>
          <a:xfrm>
            <a:off x="10658686" y="1529829"/>
            <a:ext cx="179999" cy="179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C5F9E502-9C63-3D49-A576-9D4F613E632E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10658685" y="1619826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163B0BEC-4C66-C643-B3F4-A89AF5EB56F7}"/>
              </a:ext>
            </a:extLst>
          </p:cNvPr>
          <p:cNvCxnSpPr>
            <a:cxnSpLocks/>
          </p:cNvCxnSpPr>
          <p:nvPr/>
        </p:nvCxnSpPr>
        <p:spPr>
          <a:xfrm flipV="1">
            <a:off x="10743898" y="1558292"/>
            <a:ext cx="61201" cy="612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1D3C5DCF-E82F-F645-B971-1AA264FF6838}"/>
              </a:ext>
            </a:extLst>
          </p:cNvPr>
          <p:cNvSpPr/>
          <p:nvPr/>
        </p:nvSpPr>
        <p:spPr>
          <a:xfrm>
            <a:off x="1645348" y="296912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169977B-2952-DF4F-A146-9A936A736901}"/>
              </a:ext>
            </a:extLst>
          </p:cNvPr>
          <p:cNvSpPr/>
          <p:nvPr/>
        </p:nvSpPr>
        <p:spPr>
          <a:xfrm>
            <a:off x="1731748" y="296920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5B8423C-8C6F-7B4B-803F-8B2D5532F0E6}"/>
              </a:ext>
            </a:extLst>
          </p:cNvPr>
          <p:cNvSpPr/>
          <p:nvPr/>
        </p:nvSpPr>
        <p:spPr>
          <a:xfrm>
            <a:off x="1818148" y="296912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6573541-1123-0D41-B142-38820F065848}"/>
              </a:ext>
            </a:extLst>
          </p:cNvPr>
          <p:cNvSpPr/>
          <p:nvPr/>
        </p:nvSpPr>
        <p:spPr>
          <a:xfrm>
            <a:off x="1645348" y="30548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8D7557-0F1A-C940-9513-790D3C5A0859}"/>
              </a:ext>
            </a:extLst>
          </p:cNvPr>
          <p:cNvSpPr/>
          <p:nvPr/>
        </p:nvSpPr>
        <p:spPr>
          <a:xfrm>
            <a:off x="1731748" y="305494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29DA25D-9362-6147-AC2A-297CFFED6404}"/>
              </a:ext>
            </a:extLst>
          </p:cNvPr>
          <p:cNvSpPr/>
          <p:nvPr/>
        </p:nvSpPr>
        <p:spPr>
          <a:xfrm>
            <a:off x="1818148" y="30548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98AF8A5-B86A-4142-AFE8-68490AD44F3E}"/>
              </a:ext>
            </a:extLst>
          </p:cNvPr>
          <p:cNvSpPr/>
          <p:nvPr/>
        </p:nvSpPr>
        <p:spPr>
          <a:xfrm>
            <a:off x="1645348" y="314095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B66E6AB-C815-4646-88C6-CC033728EAD1}"/>
              </a:ext>
            </a:extLst>
          </p:cNvPr>
          <p:cNvSpPr/>
          <p:nvPr/>
        </p:nvSpPr>
        <p:spPr>
          <a:xfrm>
            <a:off x="1731748" y="314104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C1A2CD4-0C43-A343-9326-FA959836EADD}"/>
              </a:ext>
            </a:extLst>
          </p:cNvPr>
          <p:cNvSpPr/>
          <p:nvPr/>
        </p:nvSpPr>
        <p:spPr>
          <a:xfrm>
            <a:off x="1818148" y="314095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0C9C29E-6AC5-664D-BF8A-F963EFB3BE9C}"/>
              </a:ext>
            </a:extLst>
          </p:cNvPr>
          <p:cNvSpPr/>
          <p:nvPr/>
        </p:nvSpPr>
        <p:spPr>
          <a:xfrm>
            <a:off x="7551205" y="20373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14BA5B4-C64F-7E44-B2EF-C977BE5C4A08}"/>
              </a:ext>
            </a:extLst>
          </p:cNvPr>
          <p:cNvSpPr/>
          <p:nvPr/>
        </p:nvSpPr>
        <p:spPr>
          <a:xfrm>
            <a:off x="7637605" y="203740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9C46F34-DD39-4F4A-832B-47900D71770B}"/>
              </a:ext>
            </a:extLst>
          </p:cNvPr>
          <p:cNvSpPr/>
          <p:nvPr/>
        </p:nvSpPr>
        <p:spPr>
          <a:xfrm>
            <a:off x="7724005" y="20373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0148282-CC30-4B40-901F-CFBFE74CD208}"/>
              </a:ext>
            </a:extLst>
          </p:cNvPr>
          <p:cNvSpPr/>
          <p:nvPr/>
        </p:nvSpPr>
        <p:spPr>
          <a:xfrm>
            <a:off x="7551205" y="212305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3D54874-498C-714C-B226-B8DEEDBF454C}"/>
              </a:ext>
            </a:extLst>
          </p:cNvPr>
          <p:cNvSpPr/>
          <p:nvPr/>
        </p:nvSpPr>
        <p:spPr>
          <a:xfrm>
            <a:off x="7637605" y="212314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93559E8A-85F5-C34D-8F88-BC6B961D11BE}"/>
              </a:ext>
            </a:extLst>
          </p:cNvPr>
          <p:cNvSpPr/>
          <p:nvPr/>
        </p:nvSpPr>
        <p:spPr>
          <a:xfrm>
            <a:off x="7724005" y="212305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D1FD806-CDE1-E44B-A163-3918EB66369B}"/>
              </a:ext>
            </a:extLst>
          </p:cNvPr>
          <p:cNvSpPr/>
          <p:nvPr/>
        </p:nvSpPr>
        <p:spPr>
          <a:xfrm>
            <a:off x="7551205" y="220827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B1E8D5E-F912-194D-AEC7-F0C1F5D447E8}"/>
              </a:ext>
            </a:extLst>
          </p:cNvPr>
          <p:cNvSpPr/>
          <p:nvPr/>
        </p:nvSpPr>
        <p:spPr>
          <a:xfrm>
            <a:off x="7637605" y="220836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0C3C6779-7C90-F443-B557-22F5547B6400}"/>
              </a:ext>
            </a:extLst>
          </p:cNvPr>
          <p:cNvSpPr/>
          <p:nvPr/>
        </p:nvSpPr>
        <p:spPr>
          <a:xfrm>
            <a:off x="7724005" y="220827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26E0307-2769-AF47-9C8A-55B9FFA6FBFF}"/>
              </a:ext>
            </a:extLst>
          </p:cNvPr>
          <p:cNvSpPr/>
          <p:nvPr/>
        </p:nvSpPr>
        <p:spPr>
          <a:xfrm>
            <a:off x="7673911" y="126644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3EE01C0-4C63-274F-8083-23381F21345C}"/>
              </a:ext>
            </a:extLst>
          </p:cNvPr>
          <p:cNvSpPr/>
          <p:nvPr/>
        </p:nvSpPr>
        <p:spPr>
          <a:xfrm>
            <a:off x="7760311" y="126653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EC12A1A-1F75-3246-ADBC-85924B3ED340}"/>
              </a:ext>
            </a:extLst>
          </p:cNvPr>
          <p:cNvSpPr/>
          <p:nvPr/>
        </p:nvSpPr>
        <p:spPr>
          <a:xfrm>
            <a:off x="7846710" y="126644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5361934-5FB6-5A40-8517-A77DCF353DB4}"/>
              </a:ext>
            </a:extLst>
          </p:cNvPr>
          <p:cNvSpPr/>
          <p:nvPr/>
        </p:nvSpPr>
        <p:spPr>
          <a:xfrm>
            <a:off x="7673911" y="135218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46D35A4-3F16-3040-AC3F-C94B6220F927}"/>
              </a:ext>
            </a:extLst>
          </p:cNvPr>
          <p:cNvSpPr/>
          <p:nvPr/>
        </p:nvSpPr>
        <p:spPr>
          <a:xfrm>
            <a:off x="7760311" y="135227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80A6151-9DD7-7546-8AAE-CC05E0F2BA43}"/>
              </a:ext>
            </a:extLst>
          </p:cNvPr>
          <p:cNvSpPr/>
          <p:nvPr/>
        </p:nvSpPr>
        <p:spPr>
          <a:xfrm>
            <a:off x="7846710" y="135218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8DFF4A2-033B-574D-BED7-419B2DB1FA24}"/>
              </a:ext>
            </a:extLst>
          </p:cNvPr>
          <p:cNvSpPr/>
          <p:nvPr/>
        </p:nvSpPr>
        <p:spPr>
          <a:xfrm>
            <a:off x="7673911" y="143740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5859CC7-8C70-5641-81EA-263EC2485555}"/>
              </a:ext>
            </a:extLst>
          </p:cNvPr>
          <p:cNvSpPr/>
          <p:nvPr/>
        </p:nvSpPr>
        <p:spPr>
          <a:xfrm>
            <a:off x="7760311" y="143748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893BC327-A071-364D-B5B8-FA4D793541DC}"/>
              </a:ext>
            </a:extLst>
          </p:cNvPr>
          <p:cNvSpPr/>
          <p:nvPr/>
        </p:nvSpPr>
        <p:spPr>
          <a:xfrm>
            <a:off x="7846710" y="143740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C818E07-9867-174E-9662-B7D347979ADF}"/>
              </a:ext>
            </a:extLst>
          </p:cNvPr>
          <p:cNvSpPr/>
          <p:nvPr/>
        </p:nvSpPr>
        <p:spPr>
          <a:xfrm>
            <a:off x="7786495" y="4951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AB39250-5DD7-8346-8917-79558A9321BB}"/>
              </a:ext>
            </a:extLst>
          </p:cNvPr>
          <p:cNvSpPr/>
          <p:nvPr/>
        </p:nvSpPr>
        <p:spPr>
          <a:xfrm>
            <a:off x="7872895" y="49524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8B33DD7-F716-D043-84AA-A0B0ABE1B947}"/>
              </a:ext>
            </a:extLst>
          </p:cNvPr>
          <p:cNvSpPr/>
          <p:nvPr/>
        </p:nvSpPr>
        <p:spPr>
          <a:xfrm>
            <a:off x="7959294" y="4951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2236A772-D8B0-1C49-90D3-A9C87093BE69}"/>
              </a:ext>
            </a:extLst>
          </p:cNvPr>
          <p:cNvSpPr/>
          <p:nvPr/>
        </p:nvSpPr>
        <p:spPr>
          <a:xfrm>
            <a:off x="7786495" y="58090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1A4E03B-0229-D845-8761-BB9DC01B2247}"/>
              </a:ext>
            </a:extLst>
          </p:cNvPr>
          <p:cNvSpPr/>
          <p:nvPr/>
        </p:nvSpPr>
        <p:spPr>
          <a:xfrm>
            <a:off x="7872895" y="58098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71C94F1-35B7-E147-AD97-8ABBAE9E036B}"/>
              </a:ext>
            </a:extLst>
          </p:cNvPr>
          <p:cNvSpPr/>
          <p:nvPr/>
        </p:nvSpPr>
        <p:spPr>
          <a:xfrm>
            <a:off x="7959294" y="58090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C1E95E3-0CFA-654A-9C5C-00B245C6A2E8}"/>
              </a:ext>
            </a:extLst>
          </p:cNvPr>
          <p:cNvSpPr/>
          <p:nvPr/>
        </p:nvSpPr>
        <p:spPr>
          <a:xfrm>
            <a:off x="7786495" y="66611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664DE402-783B-CF48-AAB0-8E6655111333}"/>
              </a:ext>
            </a:extLst>
          </p:cNvPr>
          <p:cNvSpPr/>
          <p:nvPr/>
        </p:nvSpPr>
        <p:spPr>
          <a:xfrm>
            <a:off x="7872895" y="66620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D95935D-2D55-7B47-A29C-2A99734FD49D}"/>
              </a:ext>
            </a:extLst>
          </p:cNvPr>
          <p:cNvSpPr/>
          <p:nvPr/>
        </p:nvSpPr>
        <p:spPr>
          <a:xfrm>
            <a:off x="7959294" y="66611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76167E39-1C59-7E49-8B06-1552F3AFFCD6}"/>
              </a:ext>
            </a:extLst>
          </p:cNvPr>
          <p:cNvSpPr/>
          <p:nvPr/>
        </p:nvSpPr>
        <p:spPr>
          <a:xfrm>
            <a:off x="7418333" y="283701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EAE216C-CA00-D74A-9EEB-4655E2025B34}"/>
              </a:ext>
            </a:extLst>
          </p:cNvPr>
          <p:cNvSpPr/>
          <p:nvPr/>
        </p:nvSpPr>
        <p:spPr>
          <a:xfrm>
            <a:off x="7504733" y="283709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2352FE7-6A7D-CA43-BC9C-EDD04D3C4816}"/>
              </a:ext>
            </a:extLst>
          </p:cNvPr>
          <p:cNvSpPr/>
          <p:nvPr/>
        </p:nvSpPr>
        <p:spPr>
          <a:xfrm>
            <a:off x="7591133" y="283701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DC5E88B5-56AB-4F40-8748-9AF52A4EF56D}"/>
              </a:ext>
            </a:extLst>
          </p:cNvPr>
          <p:cNvSpPr/>
          <p:nvPr/>
        </p:nvSpPr>
        <p:spPr>
          <a:xfrm>
            <a:off x="7418333" y="292231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46D131A-4370-7345-AF5D-A99BF9471E30}"/>
              </a:ext>
            </a:extLst>
          </p:cNvPr>
          <p:cNvSpPr/>
          <p:nvPr/>
        </p:nvSpPr>
        <p:spPr>
          <a:xfrm>
            <a:off x="7504733" y="292239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1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3A63F4A3-AEFC-B646-8D55-46879CC6AC15}"/>
              </a:ext>
            </a:extLst>
          </p:cNvPr>
          <p:cNvSpPr/>
          <p:nvPr/>
        </p:nvSpPr>
        <p:spPr>
          <a:xfrm>
            <a:off x="7591133" y="292231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85B12A2-5900-2A47-A87E-6A1B13CBCDDB}"/>
              </a:ext>
            </a:extLst>
          </p:cNvPr>
          <p:cNvSpPr/>
          <p:nvPr/>
        </p:nvSpPr>
        <p:spPr>
          <a:xfrm>
            <a:off x="7418333" y="300753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1E5B636-70F8-344C-B306-63052E69D83F}"/>
              </a:ext>
            </a:extLst>
          </p:cNvPr>
          <p:cNvSpPr/>
          <p:nvPr/>
        </p:nvSpPr>
        <p:spPr>
          <a:xfrm>
            <a:off x="7504733" y="300761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FD8DA386-3C1B-524F-9880-58E9C70B32E1}"/>
              </a:ext>
            </a:extLst>
          </p:cNvPr>
          <p:cNvSpPr/>
          <p:nvPr/>
        </p:nvSpPr>
        <p:spPr>
          <a:xfrm>
            <a:off x="1735351" y="2511884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A14536F-7D8B-CE4A-A08D-57D229E66D59}"/>
              </a:ext>
            </a:extLst>
          </p:cNvPr>
          <p:cNvSpPr/>
          <p:nvPr/>
        </p:nvSpPr>
        <p:spPr>
          <a:xfrm>
            <a:off x="7591133" y="300753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1" dirty="0">
                <a:solidFill>
                  <a:schemeClr val="tx1"/>
                </a:solidFill>
              </a:rPr>
              <a:t>0</a:t>
            </a:r>
            <a:endParaRPr kumimoji="1" lang="zh-CN" altLang="en-US" sz="601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67DF9D8-5CD2-7B4C-823A-A42562DA924D}"/>
              </a:ext>
            </a:extLst>
          </p:cNvPr>
          <p:cNvSpPr/>
          <p:nvPr/>
        </p:nvSpPr>
        <p:spPr>
          <a:xfrm>
            <a:off x="1823023" y="2040766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6B85679-A229-4648-B65F-32DE022E898B}"/>
              </a:ext>
            </a:extLst>
          </p:cNvPr>
          <p:cNvSpPr/>
          <p:nvPr/>
        </p:nvSpPr>
        <p:spPr>
          <a:xfrm>
            <a:off x="1926732" y="1565225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872EBC39-426E-BB4D-89DA-EAF6D5025E08}"/>
              </a:ext>
            </a:extLst>
          </p:cNvPr>
          <p:cNvSpPr/>
          <p:nvPr/>
        </p:nvSpPr>
        <p:spPr>
          <a:xfrm>
            <a:off x="7784898" y="494524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1FB51B22-0DD3-4E4F-9322-B864CD04AB6F}"/>
              </a:ext>
            </a:extLst>
          </p:cNvPr>
          <p:cNvSpPr/>
          <p:nvPr/>
        </p:nvSpPr>
        <p:spPr>
          <a:xfrm>
            <a:off x="7675088" y="1268930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4803CEC-774D-984D-A73C-D47632320256}"/>
              </a:ext>
            </a:extLst>
          </p:cNvPr>
          <p:cNvSpPr/>
          <p:nvPr/>
        </p:nvSpPr>
        <p:spPr>
          <a:xfrm>
            <a:off x="7552777" y="2038873"/>
            <a:ext cx="251999" cy="251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A135C884-3889-70E4-2FDD-50579B25CA38}"/>
              </a:ext>
            </a:extLst>
          </p:cNvPr>
          <p:cNvGrpSpPr/>
          <p:nvPr/>
        </p:nvGrpSpPr>
        <p:grpSpPr>
          <a:xfrm>
            <a:off x="241435" y="13431"/>
            <a:ext cx="10421870" cy="3213225"/>
            <a:chOff x="241435" y="13431"/>
            <a:chExt cx="10421870" cy="321322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884E21-3A34-0019-100F-2E98AEDBD03C}"/>
                </a:ext>
              </a:extLst>
            </p:cNvPr>
            <p:cNvGrpSpPr/>
            <p:nvPr/>
          </p:nvGrpSpPr>
          <p:grpSpPr>
            <a:xfrm>
              <a:off x="2994618" y="13431"/>
              <a:ext cx="7668687" cy="3213225"/>
              <a:chOff x="45679" y="14217"/>
              <a:chExt cx="7668687" cy="3213225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2571635-7429-F1F7-2B10-74704C743789}"/>
                  </a:ext>
                </a:extLst>
              </p:cNvPr>
              <p:cNvGrpSpPr/>
              <p:nvPr/>
            </p:nvGrpSpPr>
            <p:grpSpPr>
              <a:xfrm>
                <a:off x="3026887" y="909376"/>
                <a:ext cx="1117287" cy="1422907"/>
                <a:chOff x="3079768" y="1082293"/>
                <a:chExt cx="1117287" cy="1422907"/>
              </a:xfrm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198B37D5-DF81-F148-B5EF-DC5B27181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57055" y="1082293"/>
                  <a:ext cx="540000" cy="540000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4C28E5CC-EAEA-534A-BFF4-4EAD0E09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4959" y="1211164"/>
                  <a:ext cx="540000" cy="540000"/>
                </a:xfrm>
                <a:prstGeom prst="rect">
                  <a:avLst/>
                </a:prstGeom>
                <a:solidFill>
                  <a:srgbClr val="B93DF1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DA0C3574-E6E8-5343-B9F0-41DAB0C7F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91563" y="1340035"/>
                  <a:ext cx="540000" cy="540000"/>
                </a:xfrm>
                <a:prstGeom prst="rect">
                  <a:avLst/>
                </a:prstGeom>
                <a:solidFill>
                  <a:srgbClr val="D589F7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E5EF464F-68BC-FB4B-BDDC-835C5EDDF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99467" y="1464764"/>
                  <a:ext cx="540000" cy="540000"/>
                </a:xfrm>
                <a:prstGeom prst="rect">
                  <a:avLst/>
                </a:prstGeom>
                <a:solidFill>
                  <a:srgbClr val="EDB9F9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6629E92A-D971-5D42-9F11-E24478E5C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28647" y="1582729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1BB82B15-83D4-D741-8990-9ED70A1B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45260" y="1711600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F769D4E-7FED-004B-BD4D-F0573E4A97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63155" y="1840471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90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矩形 188">
                      <a:extLst>
                        <a:ext uri="{FF2B5EF4-FFF2-40B4-BE49-F238E27FC236}">
                          <a16:creationId xmlns:a16="http://schemas.microsoft.com/office/drawing/2014/main" id="{75FE1134-633E-A04A-9986-C14FB9B569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79768" y="1965200"/>
                      <a:ext cx="540000" cy="540000"/>
                    </a:xfrm>
                    <a:prstGeom prst="rect">
                      <a:avLst/>
                    </a:prstGeom>
                    <a:pattFill prst="smCheck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79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sz="1799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矩形 188">
                      <a:extLst>
                        <a:ext uri="{FF2B5EF4-FFF2-40B4-BE49-F238E27FC236}">
                          <a16:creationId xmlns:a16="http://schemas.microsoft.com/office/drawing/2014/main" id="{75FE1134-633E-A04A-9986-C14FB9B569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9768" y="1965200"/>
                      <a:ext cx="540000" cy="5400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4" name="直线箭头连接符 123">
                <a:extLst>
                  <a:ext uri="{FF2B5EF4-FFF2-40B4-BE49-F238E27FC236}">
                    <a16:creationId xmlns:a16="http://schemas.microsoft.com/office/drawing/2014/main" id="{90F58B10-BC97-3E47-93A2-2C5AD42A78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1237" y="1619785"/>
                <a:ext cx="426463" cy="20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6BAAA736-66E3-7BDD-0620-433A59CDAED1}"/>
                  </a:ext>
                </a:extLst>
              </p:cNvPr>
              <p:cNvGrpSpPr/>
              <p:nvPr/>
            </p:nvGrpSpPr>
            <p:grpSpPr>
              <a:xfrm>
                <a:off x="1585476" y="14217"/>
                <a:ext cx="556574" cy="3213225"/>
                <a:chOff x="1637895" y="14217"/>
                <a:chExt cx="556574" cy="3213225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D3CA79A9-F86B-EF40-BDCD-056E880FF81C}"/>
                    </a:ext>
                  </a:extLst>
                </p:cNvPr>
                <p:cNvSpPr/>
                <p:nvPr/>
              </p:nvSpPr>
              <p:spPr>
                <a:xfrm>
                  <a:off x="1917047" y="156241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F59D7507-898E-E643-8372-1D1EEF4FB9A2}"/>
                    </a:ext>
                  </a:extLst>
                </p:cNvPr>
                <p:cNvSpPr/>
                <p:nvPr/>
              </p:nvSpPr>
              <p:spPr>
                <a:xfrm>
                  <a:off x="2003447" y="156250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DFF9EA29-3791-D44B-A0CB-C72BB2EBE26C}"/>
                    </a:ext>
                  </a:extLst>
                </p:cNvPr>
                <p:cNvSpPr/>
                <p:nvPr/>
              </p:nvSpPr>
              <p:spPr>
                <a:xfrm>
                  <a:off x="2089847" y="156241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36F6BAD0-8F86-3D41-A714-AA73087F6624}"/>
                    </a:ext>
                  </a:extLst>
                </p:cNvPr>
                <p:cNvSpPr/>
                <p:nvPr/>
              </p:nvSpPr>
              <p:spPr>
                <a:xfrm>
                  <a:off x="1917047" y="164815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0F97E97D-CED8-4941-AF62-E8DF0E018CE9}"/>
                    </a:ext>
                  </a:extLst>
                </p:cNvPr>
                <p:cNvSpPr/>
                <p:nvPr/>
              </p:nvSpPr>
              <p:spPr>
                <a:xfrm>
                  <a:off x="2003447" y="164824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2C3B04DE-AAF6-D740-9B18-DC543EFAEA26}"/>
                    </a:ext>
                  </a:extLst>
                </p:cNvPr>
                <p:cNvSpPr/>
                <p:nvPr/>
              </p:nvSpPr>
              <p:spPr>
                <a:xfrm>
                  <a:off x="2089847" y="164815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6EF685AF-6F22-B74F-9DDF-9C13BDBD9B4D}"/>
                    </a:ext>
                  </a:extLst>
                </p:cNvPr>
                <p:cNvSpPr/>
                <p:nvPr/>
              </p:nvSpPr>
              <p:spPr>
                <a:xfrm>
                  <a:off x="1917047" y="1733375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8FB7CE49-CA29-F848-950E-7672E7D05592}"/>
                    </a:ext>
                  </a:extLst>
                </p:cNvPr>
                <p:cNvSpPr/>
                <p:nvPr/>
              </p:nvSpPr>
              <p:spPr>
                <a:xfrm>
                  <a:off x="2003447" y="1733460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E25F3723-6730-C04C-A52F-3AEB5EF4F5D7}"/>
                    </a:ext>
                  </a:extLst>
                </p:cNvPr>
                <p:cNvSpPr/>
                <p:nvPr/>
              </p:nvSpPr>
              <p:spPr>
                <a:xfrm>
                  <a:off x="2089847" y="1733375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93D994C-D24E-904A-955F-A3A30F0FD14A}"/>
                    </a:ext>
                  </a:extLst>
                </p:cNvPr>
                <p:cNvSpPr/>
                <p:nvPr/>
              </p:nvSpPr>
              <p:spPr>
                <a:xfrm>
                  <a:off x="1818192" y="2035509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7E5D6D0-F3DD-1E41-8A8E-19467F0767F3}"/>
                    </a:ext>
                  </a:extLst>
                </p:cNvPr>
                <p:cNvSpPr/>
                <p:nvPr/>
              </p:nvSpPr>
              <p:spPr>
                <a:xfrm>
                  <a:off x="1904592" y="2035594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CAE9391A-030C-4941-A774-58020F9AF5B7}"/>
                    </a:ext>
                  </a:extLst>
                </p:cNvPr>
                <p:cNvSpPr/>
                <p:nvPr/>
              </p:nvSpPr>
              <p:spPr>
                <a:xfrm>
                  <a:off x="1990992" y="2035509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D512097B-F28A-E449-9D56-C0E5C8DAFE0D}"/>
                    </a:ext>
                  </a:extLst>
                </p:cNvPr>
                <p:cNvSpPr/>
                <p:nvPr/>
              </p:nvSpPr>
              <p:spPr>
                <a:xfrm>
                  <a:off x="1818192" y="2121249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1D1FA49D-EF12-B84F-9177-1FDCB1DFE187}"/>
                    </a:ext>
                  </a:extLst>
                </p:cNvPr>
                <p:cNvSpPr/>
                <p:nvPr/>
              </p:nvSpPr>
              <p:spPr>
                <a:xfrm>
                  <a:off x="1904592" y="2121334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0B074F92-9BB3-9B4D-8675-65322D91E13A}"/>
                    </a:ext>
                  </a:extLst>
                </p:cNvPr>
                <p:cNvSpPr/>
                <p:nvPr/>
              </p:nvSpPr>
              <p:spPr>
                <a:xfrm>
                  <a:off x="1990992" y="2121249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0EB2AC99-8158-5346-9C13-74E8C6F01F35}"/>
                    </a:ext>
                  </a:extLst>
                </p:cNvPr>
                <p:cNvSpPr/>
                <p:nvPr/>
              </p:nvSpPr>
              <p:spPr>
                <a:xfrm>
                  <a:off x="1818192" y="220646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D196B4F0-7AEA-9E4D-AFEA-BD893B361911}"/>
                    </a:ext>
                  </a:extLst>
                </p:cNvPr>
                <p:cNvSpPr/>
                <p:nvPr/>
              </p:nvSpPr>
              <p:spPr>
                <a:xfrm>
                  <a:off x="1904592" y="220655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3D08C5A8-E224-574B-88F4-AE66267998BB}"/>
                    </a:ext>
                  </a:extLst>
                </p:cNvPr>
                <p:cNvSpPr/>
                <p:nvPr/>
              </p:nvSpPr>
              <p:spPr>
                <a:xfrm>
                  <a:off x="1990992" y="220646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A796DF5-5E14-524A-A81A-D390572C8CF5}"/>
                    </a:ext>
                  </a:extLst>
                </p:cNvPr>
                <p:cNvSpPr/>
                <p:nvPr/>
              </p:nvSpPr>
              <p:spPr>
                <a:xfrm>
                  <a:off x="1732272" y="251232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0B19B5-5F1D-314B-A282-4A94B99CDEC2}"/>
                    </a:ext>
                  </a:extLst>
                </p:cNvPr>
                <p:cNvSpPr/>
                <p:nvPr/>
              </p:nvSpPr>
              <p:spPr>
                <a:xfrm>
                  <a:off x="1818672" y="251241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4229D2D7-0233-E146-97F1-C652B7D04563}"/>
                    </a:ext>
                  </a:extLst>
                </p:cNvPr>
                <p:cNvSpPr/>
                <p:nvPr/>
              </p:nvSpPr>
              <p:spPr>
                <a:xfrm>
                  <a:off x="1905072" y="251232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7E557E47-87A7-1F41-AC48-DC7B875765AD}"/>
                    </a:ext>
                  </a:extLst>
                </p:cNvPr>
                <p:cNvSpPr/>
                <p:nvPr/>
              </p:nvSpPr>
              <p:spPr>
                <a:xfrm>
                  <a:off x="1732272" y="259806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1615AE17-750B-6B4C-B358-E900099776C1}"/>
                    </a:ext>
                  </a:extLst>
                </p:cNvPr>
                <p:cNvSpPr/>
                <p:nvPr/>
              </p:nvSpPr>
              <p:spPr>
                <a:xfrm>
                  <a:off x="1818672" y="259815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3C4D73C6-C0AF-4144-932B-0D3B35080B45}"/>
                    </a:ext>
                  </a:extLst>
                </p:cNvPr>
                <p:cNvSpPr/>
                <p:nvPr/>
              </p:nvSpPr>
              <p:spPr>
                <a:xfrm>
                  <a:off x="1905072" y="259806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9FC82D64-20A0-DA42-83D0-93A48265D6F1}"/>
                    </a:ext>
                  </a:extLst>
                </p:cNvPr>
                <p:cNvSpPr/>
                <p:nvPr/>
              </p:nvSpPr>
              <p:spPr>
                <a:xfrm>
                  <a:off x="1732272" y="266042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3A00AE96-022D-3A45-9DAE-3AD09A2849B5}"/>
                    </a:ext>
                  </a:extLst>
                </p:cNvPr>
                <p:cNvSpPr/>
                <p:nvPr/>
              </p:nvSpPr>
              <p:spPr>
                <a:xfrm>
                  <a:off x="1818672" y="266051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46E4EE21-292C-1042-9F37-BC7D19BAB653}"/>
                    </a:ext>
                  </a:extLst>
                </p:cNvPr>
                <p:cNvSpPr/>
                <p:nvPr/>
              </p:nvSpPr>
              <p:spPr>
                <a:xfrm>
                  <a:off x="1905072" y="266042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B8F9812B-B708-9142-9836-D42C92586A9A}"/>
                    </a:ext>
                  </a:extLst>
                </p:cNvPr>
                <p:cNvSpPr/>
                <p:nvPr/>
              </p:nvSpPr>
              <p:spPr>
                <a:xfrm>
                  <a:off x="1645348" y="1160361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8BE0CFB-BC22-8F4D-B975-08F1E56A0BD9}"/>
                    </a:ext>
                  </a:extLst>
                </p:cNvPr>
                <p:cNvSpPr/>
                <p:nvPr/>
              </p:nvSpPr>
              <p:spPr>
                <a:xfrm>
                  <a:off x="1938257" y="1163905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9B832BB-879B-6543-BA45-C9CC7B368CC2}"/>
                    </a:ext>
                  </a:extLst>
                </p:cNvPr>
                <p:cNvSpPr/>
                <p:nvPr/>
              </p:nvSpPr>
              <p:spPr>
                <a:xfrm>
                  <a:off x="1837514" y="1256774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048E978-EF84-4840-B470-47E136C3B6D5}"/>
                    </a:ext>
                  </a:extLst>
                </p:cNvPr>
                <p:cNvSpPr/>
                <p:nvPr/>
              </p:nvSpPr>
              <p:spPr>
                <a:xfrm>
                  <a:off x="1743361" y="1349642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70A0E82-86CD-E541-B141-F074A771E841}"/>
                    </a:ext>
                  </a:extLst>
                </p:cNvPr>
                <p:cNvSpPr/>
                <p:nvPr/>
              </p:nvSpPr>
              <p:spPr>
                <a:xfrm>
                  <a:off x="1649560" y="1444679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6" name="立方体 55">
                  <a:extLst>
                    <a:ext uri="{FF2B5EF4-FFF2-40B4-BE49-F238E27FC236}">
                      <a16:creationId xmlns:a16="http://schemas.microsoft.com/office/drawing/2014/main" id="{CDD2184F-3A40-F44A-8065-2EB8C4173448}"/>
                    </a:ext>
                  </a:extLst>
                </p:cNvPr>
                <p:cNvSpPr/>
                <p:nvPr/>
              </p:nvSpPr>
              <p:spPr>
                <a:xfrm>
                  <a:off x="1649560" y="781583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AF8BAC6-2818-A34D-91D6-C1E9ED0B2460}"/>
                    </a:ext>
                  </a:extLst>
                </p:cNvPr>
                <p:cNvSpPr/>
                <p:nvPr/>
              </p:nvSpPr>
              <p:spPr>
                <a:xfrm>
                  <a:off x="1942469" y="785127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2D29A217-FEE4-3A4F-A610-57EE9180C013}"/>
                    </a:ext>
                  </a:extLst>
                </p:cNvPr>
                <p:cNvSpPr/>
                <p:nvPr/>
              </p:nvSpPr>
              <p:spPr>
                <a:xfrm>
                  <a:off x="1841726" y="877996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9E2B7F7-D3B1-1643-AC27-632E9F1E83E1}"/>
                    </a:ext>
                  </a:extLst>
                </p:cNvPr>
                <p:cNvSpPr/>
                <p:nvPr/>
              </p:nvSpPr>
              <p:spPr>
                <a:xfrm>
                  <a:off x="1747573" y="970864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CB4833CB-E7A7-5845-AC0B-DCB4D2972A51}"/>
                    </a:ext>
                  </a:extLst>
                </p:cNvPr>
                <p:cNvSpPr/>
                <p:nvPr/>
              </p:nvSpPr>
              <p:spPr>
                <a:xfrm>
                  <a:off x="1653772" y="1065901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90" name="立方体 189">
                  <a:extLst>
                    <a:ext uri="{FF2B5EF4-FFF2-40B4-BE49-F238E27FC236}">
                      <a16:creationId xmlns:a16="http://schemas.microsoft.com/office/drawing/2014/main" id="{42E61AF9-3E87-594A-B760-DFD818C34B0A}"/>
                    </a:ext>
                  </a:extLst>
                </p:cNvPr>
                <p:cNvSpPr/>
                <p:nvPr/>
              </p:nvSpPr>
              <p:spPr>
                <a:xfrm>
                  <a:off x="1645348" y="398109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56B4EEB-ED05-624A-84DC-95AB1E93155E}"/>
                    </a:ext>
                  </a:extLst>
                </p:cNvPr>
                <p:cNvSpPr/>
                <p:nvPr/>
              </p:nvSpPr>
              <p:spPr>
                <a:xfrm>
                  <a:off x="1938257" y="401653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D52F0C3C-65AA-F54C-95EB-91A6A5B3CAA2}"/>
                    </a:ext>
                  </a:extLst>
                </p:cNvPr>
                <p:cNvSpPr/>
                <p:nvPr/>
              </p:nvSpPr>
              <p:spPr>
                <a:xfrm>
                  <a:off x="1837514" y="494522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CCB4948-DDAE-C143-B47C-71C9B1DDAAFC}"/>
                    </a:ext>
                  </a:extLst>
                </p:cNvPr>
                <p:cNvSpPr/>
                <p:nvPr/>
              </p:nvSpPr>
              <p:spPr>
                <a:xfrm>
                  <a:off x="1743361" y="587390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F77B294-2420-0649-8C9F-E94449E23595}"/>
                    </a:ext>
                  </a:extLst>
                </p:cNvPr>
                <p:cNvSpPr/>
                <p:nvPr/>
              </p:nvSpPr>
              <p:spPr>
                <a:xfrm>
                  <a:off x="1649560" y="682427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1" name="立方体 50">
                  <a:extLst>
                    <a:ext uri="{FF2B5EF4-FFF2-40B4-BE49-F238E27FC236}">
                      <a16:creationId xmlns:a16="http://schemas.microsoft.com/office/drawing/2014/main" id="{B3CB7E04-223E-D34C-BC01-57582C95B46F}"/>
                    </a:ext>
                  </a:extLst>
                </p:cNvPr>
                <p:cNvSpPr/>
                <p:nvPr/>
              </p:nvSpPr>
              <p:spPr>
                <a:xfrm>
                  <a:off x="1641136" y="14217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FFDA69F-11B6-7641-98AD-D64580C81538}"/>
                    </a:ext>
                  </a:extLst>
                </p:cNvPr>
                <p:cNvSpPr/>
                <p:nvPr/>
              </p:nvSpPr>
              <p:spPr>
                <a:xfrm>
                  <a:off x="1934045" y="17761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7F78A96-9022-AC46-9DBC-EB5F133B0DE9}"/>
                    </a:ext>
                  </a:extLst>
                </p:cNvPr>
                <p:cNvSpPr/>
                <p:nvPr/>
              </p:nvSpPr>
              <p:spPr>
                <a:xfrm>
                  <a:off x="1833302" y="110630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2301F5D5-1006-1D49-9E89-AD5898D1B564}"/>
                    </a:ext>
                  </a:extLst>
                </p:cNvPr>
                <p:cNvSpPr/>
                <p:nvPr/>
              </p:nvSpPr>
              <p:spPr>
                <a:xfrm>
                  <a:off x="1739149" y="203498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DD984DA-1A44-1B46-AB58-587C36B10F0B}"/>
                    </a:ext>
                  </a:extLst>
                </p:cNvPr>
                <p:cNvSpPr/>
                <p:nvPr/>
              </p:nvSpPr>
              <p:spPr>
                <a:xfrm>
                  <a:off x="1645348" y="298535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66" name="立方体 65">
                  <a:extLst>
                    <a:ext uri="{FF2B5EF4-FFF2-40B4-BE49-F238E27FC236}">
                      <a16:creationId xmlns:a16="http://schemas.microsoft.com/office/drawing/2014/main" id="{76883077-EA53-C345-8590-808F4C2277AA}"/>
                    </a:ext>
                  </a:extLst>
                </p:cNvPr>
                <p:cNvSpPr/>
                <p:nvPr/>
              </p:nvSpPr>
              <p:spPr>
                <a:xfrm>
                  <a:off x="1642107" y="2681784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立方体 74">
                  <a:extLst>
                    <a:ext uri="{FF2B5EF4-FFF2-40B4-BE49-F238E27FC236}">
                      <a16:creationId xmlns:a16="http://schemas.microsoft.com/office/drawing/2014/main" id="{A324D5BE-B64A-AC4C-B065-FBDB6F6BE2AF}"/>
                    </a:ext>
                  </a:extLst>
                </p:cNvPr>
                <p:cNvSpPr/>
                <p:nvPr/>
              </p:nvSpPr>
              <p:spPr>
                <a:xfrm>
                  <a:off x="1646319" y="2314436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C02C5A81-B0D3-8942-84FD-43D848C57CE2}"/>
                    </a:ext>
                  </a:extLst>
                </p:cNvPr>
                <p:cNvSpPr/>
                <p:nvPr/>
              </p:nvSpPr>
              <p:spPr>
                <a:xfrm>
                  <a:off x="1642107" y="1936677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A9B80CDB-C227-4647-8305-6F5ADF620D19}"/>
                    </a:ext>
                  </a:extLst>
                </p:cNvPr>
                <p:cNvSpPr/>
                <p:nvPr/>
              </p:nvSpPr>
              <p:spPr>
                <a:xfrm>
                  <a:off x="1637895" y="1558500"/>
                  <a:ext cx="540000" cy="540000"/>
                </a:xfrm>
                <a:prstGeom prst="cube">
                  <a:avLst>
                    <a:gd name="adj" fmla="val 52610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1D3C5DCF-E82F-F645-B971-1AA264FF6838}"/>
                    </a:ext>
                  </a:extLst>
                </p:cNvPr>
                <p:cNvSpPr/>
                <p:nvPr/>
              </p:nvSpPr>
              <p:spPr>
                <a:xfrm>
                  <a:off x="1645348" y="296912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E169977B-2952-DF4F-A146-9A936A736901}"/>
                    </a:ext>
                  </a:extLst>
                </p:cNvPr>
                <p:cNvSpPr/>
                <p:nvPr/>
              </p:nvSpPr>
              <p:spPr>
                <a:xfrm>
                  <a:off x="1731748" y="296920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5B8423C-8C6F-7B4B-803F-8B2D5532F0E6}"/>
                    </a:ext>
                  </a:extLst>
                </p:cNvPr>
                <p:cNvSpPr/>
                <p:nvPr/>
              </p:nvSpPr>
              <p:spPr>
                <a:xfrm>
                  <a:off x="1818148" y="296912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D6573541-1123-0D41-B142-38820F065848}"/>
                    </a:ext>
                  </a:extLst>
                </p:cNvPr>
                <p:cNvSpPr/>
                <p:nvPr/>
              </p:nvSpPr>
              <p:spPr>
                <a:xfrm>
                  <a:off x="1645348" y="305486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2C8D7557-0F1A-C940-9513-790D3C5A0859}"/>
                    </a:ext>
                  </a:extLst>
                </p:cNvPr>
                <p:cNvSpPr/>
                <p:nvPr/>
              </p:nvSpPr>
              <p:spPr>
                <a:xfrm>
                  <a:off x="1731748" y="305494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F29DA25D-9362-6147-AC2A-297CFFED6404}"/>
                    </a:ext>
                  </a:extLst>
                </p:cNvPr>
                <p:cNvSpPr/>
                <p:nvPr/>
              </p:nvSpPr>
              <p:spPr>
                <a:xfrm>
                  <a:off x="1818148" y="305486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498AF8A5-B86A-4142-AFE8-68490AD44F3E}"/>
                    </a:ext>
                  </a:extLst>
                </p:cNvPr>
                <p:cNvSpPr/>
                <p:nvPr/>
              </p:nvSpPr>
              <p:spPr>
                <a:xfrm>
                  <a:off x="1645348" y="314095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B66E6AB-C815-4646-88C6-CC033728EAD1}"/>
                    </a:ext>
                  </a:extLst>
                </p:cNvPr>
                <p:cNvSpPr/>
                <p:nvPr/>
              </p:nvSpPr>
              <p:spPr>
                <a:xfrm>
                  <a:off x="1731748" y="314104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0C1A2CD4-0C43-A343-9326-FA959836EADD}"/>
                    </a:ext>
                  </a:extLst>
                </p:cNvPr>
                <p:cNvSpPr/>
                <p:nvPr/>
              </p:nvSpPr>
              <p:spPr>
                <a:xfrm>
                  <a:off x="1818148" y="314095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FD8DA386-3C1B-524F-9880-58E9C70B32E1}"/>
                    </a:ext>
                  </a:extLst>
                </p:cNvPr>
                <p:cNvSpPr/>
                <p:nvPr/>
              </p:nvSpPr>
              <p:spPr>
                <a:xfrm>
                  <a:off x="1735348" y="2511881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767DF9D8-5CD2-7B4C-823A-A42562DA924D}"/>
                    </a:ext>
                  </a:extLst>
                </p:cNvPr>
                <p:cNvSpPr/>
                <p:nvPr/>
              </p:nvSpPr>
              <p:spPr>
                <a:xfrm>
                  <a:off x="1823020" y="2040764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F6B85679-A229-4648-B65F-32DE022E898B}"/>
                    </a:ext>
                  </a:extLst>
                </p:cNvPr>
                <p:cNvSpPr/>
                <p:nvPr/>
              </p:nvSpPr>
              <p:spPr>
                <a:xfrm>
                  <a:off x="1926731" y="1565223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870E4B5-C17E-64FD-0CC9-69A05F15C6E4}"/>
                  </a:ext>
                </a:extLst>
              </p:cNvPr>
              <p:cNvGrpSpPr/>
              <p:nvPr/>
            </p:nvGrpSpPr>
            <p:grpSpPr>
              <a:xfrm>
                <a:off x="6768725" y="1159594"/>
                <a:ext cx="945641" cy="922471"/>
                <a:chOff x="6768724" y="1140404"/>
                <a:chExt cx="945641" cy="922471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8FC44CA7-DB69-214D-9E9B-101A720708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4365" y="1140404"/>
                  <a:ext cx="540000" cy="540000"/>
                </a:xfrm>
                <a:prstGeom prst="rect">
                  <a:avLst/>
                </a:prstGeom>
                <a:solidFill>
                  <a:srgbClr val="8F63A5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02C31AE-D5F8-4A40-BFA8-F154C8D06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38724" y="1269275"/>
                  <a:ext cx="540000" cy="540000"/>
                </a:xfrm>
                <a:prstGeom prst="rect">
                  <a:avLst/>
                </a:prstGeom>
                <a:solidFill>
                  <a:srgbClr val="B9A5C7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399FF25B-BCCD-2A4E-8F0C-4A34FADBBE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04365" y="1398146"/>
                  <a:ext cx="540000" cy="540000"/>
                </a:xfrm>
                <a:prstGeom prst="rect">
                  <a:avLst/>
                </a:prstGeom>
                <a:solidFill>
                  <a:srgbClr val="C7B4D6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8D6577A8-90FB-AE4D-A5DC-12AEC7127F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768724" y="1522875"/>
                      <a:ext cx="540000" cy="540000"/>
                    </a:xfrm>
                    <a:prstGeom prst="rect">
                      <a:avLst/>
                    </a:prstGeom>
                    <a:solidFill>
                      <a:srgbClr val="E1D8E4"/>
                    </a:solid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79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zh-CN" altLang="en-US" sz="1799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8D6577A8-90FB-AE4D-A5DC-12AEC7127F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8724" y="1522875"/>
                      <a:ext cx="540000" cy="540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线箭头连接符 107">
                <a:extLst>
                  <a:ext uri="{FF2B5EF4-FFF2-40B4-BE49-F238E27FC236}">
                    <a16:creationId xmlns:a16="http://schemas.microsoft.com/office/drawing/2014/main" id="{9B1B6557-693C-4A40-8D03-9E0B20CFD0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7537" y="1618499"/>
                <a:ext cx="432000" cy="46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8E726182-C09D-4889-13B0-9FB4AE559876}"/>
                  </a:ext>
                </a:extLst>
              </p:cNvPr>
              <p:cNvGrpSpPr/>
              <p:nvPr/>
            </p:nvGrpSpPr>
            <p:grpSpPr>
              <a:xfrm>
                <a:off x="4782549" y="92806"/>
                <a:ext cx="1095801" cy="3056047"/>
                <a:chOff x="4862862" y="94242"/>
                <a:chExt cx="1095801" cy="3056047"/>
              </a:xfrm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3FEAC3C-78A9-3D4C-8AE5-D5369FDAA126}"/>
                    </a:ext>
                  </a:extLst>
                </p:cNvPr>
                <p:cNvSpPr/>
                <p:nvPr/>
              </p:nvSpPr>
              <p:spPr>
                <a:xfrm>
                  <a:off x="5586077" y="2173142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A85D748-7192-364E-9AC5-A64E846ACE36}"/>
                    </a:ext>
                  </a:extLst>
                </p:cNvPr>
                <p:cNvSpPr/>
                <p:nvPr/>
              </p:nvSpPr>
              <p:spPr>
                <a:xfrm>
                  <a:off x="5460614" y="2303174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187C017-2E88-6E42-82F1-8B5868816250}"/>
                    </a:ext>
                  </a:extLst>
                </p:cNvPr>
                <p:cNvSpPr/>
                <p:nvPr/>
              </p:nvSpPr>
              <p:spPr>
                <a:xfrm>
                  <a:off x="5352681" y="2412998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ACFF32F2-7905-3B4B-B44F-EB66A026DEBF}"/>
                    </a:ext>
                  </a:extLst>
                </p:cNvPr>
                <p:cNvSpPr/>
                <p:nvPr/>
              </p:nvSpPr>
              <p:spPr>
                <a:xfrm>
                  <a:off x="5697141" y="2065760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32" name="立方体 131">
                  <a:extLst>
                    <a:ext uri="{FF2B5EF4-FFF2-40B4-BE49-F238E27FC236}">
                      <a16:creationId xmlns:a16="http://schemas.microsoft.com/office/drawing/2014/main" id="{DD60BBBE-55A2-A642-93B6-13843E025C13}"/>
                    </a:ext>
                  </a:extLst>
                </p:cNvPr>
                <p:cNvSpPr/>
                <p:nvPr/>
              </p:nvSpPr>
              <p:spPr>
                <a:xfrm>
                  <a:off x="4871735" y="2063571"/>
                  <a:ext cx="1080000" cy="1080000"/>
                </a:xfrm>
                <a:prstGeom prst="cube">
                  <a:avLst>
                    <a:gd name="adj" fmla="val 76587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585C54BD-4BBD-4B4B-B5F6-C5E74572A203}"/>
                    </a:ext>
                  </a:extLst>
                </p:cNvPr>
                <p:cNvSpPr/>
                <p:nvPr/>
              </p:nvSpPr>
              <p:spPr>
                <a:xfrm>
                  <a:off x="5579798" y="1519424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03CC90EB-73E0-3247-AC85-5EF3CC5F01C6}"/>
                    </a:ext>
                  </a:extLst>
                </p:cNvPr>
                <p:cNvSpPr/>
                <p:nvPr/>
              </p:nvSpPr>
              <p:spPr>
                <a:xfrm>
                  <a:off x="5454335" y="1649456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9ED33C15-F4FC-E64C-ABA5-AE7C9023D1B6}"/>
                    </a:ext>
                  </a:extLst>
                </p:cNvPr>
                <p:cNvSpPr/>
                <p:nvPr/>
              </p:nvSpPr>
              <p:spPr>
                <a:xfrm>
                  <a:off x="5340096" y="1759280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0B1A31E9-7913-6143-A03B-6942D4F26432}"/>
                    </a:ext>
                  </a:extLst>
                </p:cNvPr>
                <p:cNvSpPr/>
                <p:nvPr/>
              </p:nvSpPr>
              <p:spPr>
                <a:xfrm>
                  <a:off x="5690862" y="1405736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41" name="立方体 140">
                  <a:extLst>
                    <a:ext uri="{FF2B5EF4-FFF2-40B4-BE49-F238E27FC236}">
                      <a16:creationId xmlns:a16="http://schemas.microsoft.com/office/drawing/2014/main" id="{E8E9B725-F3E3-EE40-A18E-0DA13F8CF7E8}"/>
                    </a:ext>
                  </a:extLst>
                </p:cNvPr>
                <p:cNvSpPr/>
                <p:nvPr/>
              </p:nvSpPr>
              <p:spPr>
                <a:xfrm>
                  <a:off x="4865456" y="1409853"/>
                  <a:ext cx="1080000" cy="1080000"/>
                </a:xfrm>
                <a:prstGeom prst="cube">
                  <a:avLst>
                    <a:gd name="adj" fmla="val 76587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A8330199-3CED-E043-88D4-A566F086DC16}"/>
                    </a:ext>
                  </a:extLst>
                </p:cNvPr>
                <p:cNvSpPr/>
                <p:nvPr/>
              </p:nvSpPr>
              <p:spPr>
                <a:xfrm>
                  <a:off x="5589293" y="853874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B1FB898-2258-3E4E-9336-4FB887DDEF86}"/>
                    </a:ext>
                  </a:extLst>
                </p:cNvPr>
                <p:cNvSpPr/>
                <p:nvPr/>
              </p:nvSpPr>
              <p:spPr>
                <a:xfrm>
                  <a:off x="5463830" y="983906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618690ED-0698-2E49-A15A-8E5FDF709B5D}"/>
                    </a:ext>
                  </a:extLst>
                </p:cNvPr>
                <p:cNvSpPr/>
                <p:nvPr/>
              </p:nvSpPr>
              <p:spPr>
                <a:xfrm>
                  <a:off x="5355897" y="1093730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4E3FEA0C-436C-CF4B-B44A-0A81B839240C}"/>
                    </a:ext>
                  </a:extLst>
                </p:cNvPr>
                <p:cNvSpPr/>
                <p:nvPr/>
              </p:nvSpPr>
              <p:spPr>
                <a:xfrm>
                  <a:off x="5706663" y="746492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68" name="立方体 167">
                  <a:extLst>
                    <a:ext uri="{FF2B5EF4-FFF2-40B4-BE49-F238E27FC236}">
                      <a16:creationId xmlns:a16="http://schemas.microsoft.com/office/drawing/2014/main" id="{4A075E02-430A-DE46-9248-93ADCE9AE1B3}"/>
                    </a:ext>
                  </a:extLst>
                </p:cNvPr>
                <p:cNvSpPr/>
                <p:nvPr/>
              </p:nvSpPr>
              <p:spPr>
                <a:xfrm>
                  <a:off x="4874951" y="744303"/>
                  <a:ext cx="1080000" cy="1080000"/>
                </a:xfrm>
                <a:prstGeom prst="cube">
                  <a:avLst>
                    <a:gd name="adj" fmla="val 76587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54FFAAF-5D84-854B-BC0B-183CEC0A6B99}"/>
                    </a:ext>
                  </a:extLst>
                </p:cNvPr>
                <p:cNvSpPr/>
                <p:nvPr/>
              </p:nvSpPr>
              <p:spPr>
                <a:xfrm>
                  <a:off x="5577204" y="207930"/>
                  <a:ext cx="252000" cy="252000"/>
                </a:xfrm>
                <a:prstGeom prst="rect">
                  <a:avLst/>
                </a:prstGeom>
                <a:solidFill>
                  <a:srgbClr val="B93DF1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A1DC8277-F2CA-4B40-B7C7-DAB192F99893}"/>
                    </a:ext>
                  </a:extLst>
                </p:cNvPr>
                <p:cNvSpPr/>
                <p:nvPr/>
              </p:nvSpPr>
              <p:spPr>
                <a:xfrm>
                  <a:off x="5458047" y="337962"/>
                  <a:ext cx="252000" cy="252000"/>
                </a:xfrm>
                <a:prstGeom prst="rect">
                  <a:avLst/>
                </a:prstGeom>
                <a:solidFill>
                  <a:srgbClr val="D589F7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632FFC5F-B5D4-9440-B882-B820D9B07A92}"/>
                    </a:ext>
                  </a:extLst>
                </p:cNvPr>
                <p:cNvSpPr/>
                <p:nvPr/>
              </p:nvSpPr>
              <p:spPr>
                <a:xfrm>
                  <a:off x="5343808" y="447786"/>
                  <a:ext cx="252000" cy="252000"/>
                </a:xfrm>
                <a:prstGeom prst="rect">
                  <a:avLst/>
                </a:prstGeom>
                <a:solidFill>
                  <a:srgbClr val="EDB9F9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D8AD7C52-D3B9-224C-9186-0151908FAB75}"/>
                    </a:ext>
                  </a:extLst>
                </p:cNvPr>
                <p:cNvSpPr/>
                <p:nvPr/>
              </p:nvSpPr>
              <p:spPr>
                <a:xfrm>
                  <a:off x="5694574" y="94242"/>
                  <a:ext cx="252000" cy="252000"/>
                </a:xfrm>
                <a:prstGeom prst="rect">
                  <a:avLst/>
                </a:prstGeom>
                <a:solidFill>
                  <a:srgbClr val="7030A0">
                    <a:alpha val="80000"/>
                  </a:srgb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799"/>
                </a:p>
              </p:txBody>
            </p:sp>
            <p:sp>
              <p:nvSpPr>
                <p:cNvPr id="177" name="立方体 176">
                  <a:extLst>
                    <a:ext uri="{FF2B5EF4-FFF2-40B4-BE49-F238E27FC236}">
                      <a16:creationId xmlns:a16="http://schemas.microsoft.com/office/drawing/2014/main" id="{3D072D89-1905-3B42-BF6F-B8DF56523FE5}"/>
                    </a:ext>
                  </a:extLst>
                </p:cNvPr>
                <p:cNvSpPr/>
                <p:nvPr/>
              </p:nvSpPr>
              <p:spPr>
                <a:xfrm>
                  <a:off x="4862862" y="98359"/>
                  <a:ext cx="1080000" cy="1080000"/>
                </a:xfrm>
                <a:prstGeom prst="cube">
                  <a:avLst>
                    <a:gd name="adj" fmla="val 76587"/>
                  </a:avLst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60C9C29E-6AC5-664D-BF8A-F963EFB3BE9C}"/>
                    </a:ext>
                  </a:extLst>
                </p:cNvPr>
                <p:cNvSpPr/>
                <p:nvPr/>
              </p:nvSpPr>
              <p:spPr>
                <a:xfrm>
                  <a:off x="4997917" y="209358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414BA5B4-C64F-7E44-B2EF-C977BE5C4A08}"/>
                    </a:ext>
                  </a:extLst>
                </p:cNvPr>
                <p:cNvSpPr/>
                <p:nvPr/>
              </p:nvSpPr>
              <p:spPr>
                <a:xfrm>
                  <a:off x="5084317" y="209367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09C46F34-DD39-4F4A-832B-47900D71770B}"/>
                    </a:ext>
                  </a:extLst>
                </p:cNvPr>
                <p:cNvSpPr/>
                <p:nvPr/>
              </p:nvSpPr>
              <p:spPr>
                <a:xfrm>
                  <a:off x="5170717" y="209358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A0148282-CC30-4B40-901F-CFBFE74CD208}"/>
                    </a:ext>
                  </a:extLst>
                </p:cNvPr>
                <p:cNvSpPr/>
                <p:nvPr/>
              </p:nvSpPr>
              <p:spPr>
                <a:xfrm>
                  <a:off x="4997917" y="217932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23D54874-498C-714C-B226-B8DEEDBF454C}"/>
                    </a:ext>
                  </a:extLst>
                </p:cNvPr>
                <p:cNvSpPr/>
                <p:nvPr/>
              </p:nvSpPr>
              <p:spPr>
                <a:xfrm>
                  <a:off x="5084317" y="217941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93559E8A-85F5-C34D-8F88-BC6B961D11BE}"/>
                    </a:ext>
                  </a:extLst>
                </p:cNvPr>
                <p:cNvSpPr/>
                <p:nvPr/>
              </p:nvSpPr>
              <p:spPr>
                <a:xfrm>
                  <a:off x="5170717" y="217932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AD1FD806-CDE1-E44B-A163-3918EB66369B}"/>
                    </a:ext>
                  </a:extLst>
                </p:cNvPr>
                <p:cNvSpPr/>
                <p:nvPr/>
              </p:nvSpPr>
              <p:spPr>
                <a:xfrm>
                  <a:off x="4997917" y="226454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2B1E8D5E-F912-194D-AEC7-F0C1F5D447E8}"/>
                    </a:ext>
                  </a:extLst>
                </p:cNvPr>
                <p:cNvSpPr/>
                <p:nvPr/>
              </p:nvSpPr>
              <p:spPr>
                <a:xfrm>
                  <a:off x="5084317" y="226463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0C3C6779-7C90-F443-B557-22F5547B6400}"/>
                    </a:ext>
                  </a:extLst>
                </p:cNvPr>
                <p:cNvSpPr/>
                <p:nvPr/>
              </p:nvSpPr>
              <p:spPr>
                <a:xfrm>
                  <a:off x="5170717" y="226454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126E0307-2769-AF47-9C8A-55B9FFA6FBFF}"/>
                    </a:ext>
                  </a:extLst>
                </p:cNvPr>
                <p:cNvSpPr/>
                <p:nvPr/>
              </p:nvSpPr>
              <p:spPr>
                <a:xfrm>
                  <a:off x="5120622" y="132271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63EE01C0-4C63-274F-8083-23381F21345C}"/>
                    </a:ext>
                  </a:extLst>
                </p:cNvPr>
                <p:cNvSpPr/>
                <p:nvPr/>
              </p:nvSpPr>
              <p:spPr>
                <a:xfrm>
                  <a:off x="5207022" y="132280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7EC12A1A-1F75-3246-ADBC-85924B3ED340}"/>
                    </a:ext>
                  </a:extLst>
                </p:cNvPr>
                <p:cNvSpPr/>
                <p:nvPr/>
              </p:nvSpPr>
              <p:spPr>
                <a:xfrm>
                  <a:off x="5293422" y="132271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A5361934-5FB6-5A40-8517-A77DCF353DB4}"/>
                    </a:ext>
                  </a:extLst>
                </p:cNvPr>
                <p:cNvSpPr/>
                <p:nvPr/>
              </p:nvSpPr>
              <p:spPr>
                <a:xfrm>
                  <a:off x="5120622" y="140845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346D35A4-3F16-3040-AC3F-C94B6220F927}"/>
                    </a:ext>
                  </a:extLst>
                </p:cNvPr>
                <p:cNvSpPr/>
                <p:nvPr/>
              </p:nvSpPr>
              <p:spPr>
                <a:xfrm>
                  <a:off x="5207022" y="140854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E80A6151-9DD7-7546-8AAE-CC05E0F2BA43}"/>
                    </a:ext>
                  </a:extLst>
                </p:cNvPr>
                <p:cNvSpPr/>
                <p:nvPr/>
              </p:nvSpPr>
              <p:spPr>
                <a:xfrm>
                  <a:off x="5293422" y="140845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58DFF4A2-033B-574D-BED7-419B2DB1FA24}"/>
                    </a:ext>
                  </a:extLst>
                </p:cNvPr>
                <p:cNvSpPr/>
                <p:nvPr/>
              </p:nvSpPr>
              <p:spPr>
                <a:xfrm>
                  <a:off x="5120622" y="149367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D5859CC7-8C70-5641-81EA-263EC2485555}"/>
                    </a:ext>
                  </a:extLst>
                </p:cNvPr>
                <p:cNvSpPr/>
                <p:nvPr/>
              </p:nvSpPr>
              <p:spPr>
                <a:xfrm>
                  <a:off x="5207022" y="149376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893BC327-A071-364D-B5B8-FA4D793541DC}"/>
                    </a:ext>
                  </a:extLst>
                </p:cNvPr>
                <p:cNvSpPr/>
                <p:nvPr/>
              </p:nvSpPr>
              <p:spPr>
                <a:xfrm>
                  <a:off x="5293422" y="149367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9C818E07-9867-174E-9662-B7D347979ADF}"/>
                    </a:ext>
                  </a:extLst>
                </p:cNvPr>
                <p:cNvSpPr/>
                <p:nvPr/>
              </p:nvSpPr>
              <p:spPr>
                <a:xfrm>
                  <a:off x="5233205" y="55143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8AB39250-5DD7-8346-8917-79558A9321BB}"/>
                    </a:ext>
                  </a:extLst>
                </p:cNvPr>
                <p:cNvSpPr/>
                <p:nvPr/>
              </p:nvSpPr>
              <p:spPr>
                <a:xfrm>
                  <a:off x="5319605" y="55151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68B33DD7-F716-D043-84AA-A0B0ABE1B947}"/>
                    </a:ext>
                  </a:extLst>
                </p:cNvPr>
                <p:cNvSpPr/>
                <p:nvPr/>
              </p:nvSpPr>
              <p:spPr>
                <a:xfrm>
                  <a:off x="5406005" y="55143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2236A772-D8B0-1C49-90D3-A9C87093BE69}"/>
                    </a:ext>
                  </a:extLst>
                </p:cNvPr>
                <p:cNvSpPr/>
                <p:nvPr/>
              </p:nvSpPr>
              <p:spPr>
                <a:xfrm>
                  <a:off x="5233205" y="63717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A4E03B-0229-D845-8761-BB9DC01B2247}"/>
                    </a:ext>
                  </a:extLst>
                </p:cNvPr>
                <p:cNvSpPr/>
                <p:nvPr/>
              </p:nvSpPr>
              <p:spPr>
                <a:xfrm>
                  <a:off x="5319605" y="637257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571C94F1-35B7-E147-AD97-8ABBAE9E036B}"/>
                    </a:ext>
                  </a:extLst>
                </p:cNvPr>
                <p:cNvSpPr/>
                <p:nvPr/>
              </p:nvSpPr>
              <p:spPr>
                <a:xfrm>
                  <a:off x="5406005" y="637172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BC1E95E3-0CFA-654A-9C5C-00B245C6A2E8}"/>
                    </a:ext>
                  </a:extLst>
                </p:cNvPr>
                <p:cNvSpPr/>
                <p:nvPr/>
              </p:nvSpPr>
              <p:spPr>
                <a:xfrm>
                  <a:off x="5233205" y="72239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664DE402-783B-CF48-AAB0-8E6655111333}"/>
                    </a:ext>
                  </a:extLst>
                </p:cNvPr>
                <p:cNvSpPr/>
                <p:nvPr/>
              </p:nvSpPr>
              <p:spPr>
                <a:xfrm>
                  <a:off x="5319605" y="722476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D95935D-2D55-7B47-A29C-2A99734FD49D}"/>
                    </a:ext>
                  </a:extLst>
                </p:cNvPr>
                <p:cNvSpPr/>
                <p:nvPr/>
              </p:nvSpPr>
              <p:spPr>
                <a:xfrm>
                  <a:off x="5406005" y="722391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6167E39-1C59-7E49-8B06-1552F3AFFCD6}"/>
                    </a:ext>
                  </a:extLst>
                </p:cNvPr>
                <p:cNvSpPr/>
                <p:nvPr/>
              </p:nvSpPr>
              <p:spPr>
                <a:xfrm>
                  <a:off x="4865044" y="289328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0EAE216C-CA00-D74A-9EEB-4655E2025B34}"/>
                    </a:ext>
                  </a:extLst>
                </p:cNvPr>
                <p:cNvSpPr/>
                <p:nvPr/>
              </p:nvSpPr>
              <p:spPr>
                <a:xfrm>
                  <a:off x="4951444" y="2893368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B2352FE7-6A7D-CA43-BC9C-EDD04D3C4816}"/>
                    </a:ext>
                  </a:extLst>
                </p:cNvPr>
                <p:cNvSpPr/>
                <p:nvPr/>
              </p:nvSpPr>
              <p:spPr>
                <a:xfrm>
                  <a:off x="5037844" y="2893283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C5E88B5-56AB-4F40-8748-9AF52A4EF56D}"/>
                    </a:ext>
                  </a:extLst>
                </p:cNvPr>
                <p:cNvSpPr/>
                <p:nvPr/>
              </p:nvSpPr>
              <p:spPr>
                <a:xfrm>
                  <a:off x="4865044" y="2978585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C46D131A-4370-7345-AF5D-A99BF9471E30}"/>
                    </a:ext>
                  </a:extLst>
                </p:cNvPr>
                <p:cNvSpPr/>
                <p:nvPr/>
              </p:nvSpPr>
              <p:spPr>
                <a:xfrm>
                  <a:off x="4951444" y="2978670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1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3A63F4A3-AEFC-B646-8D55-46879CC6AC15}"/>
                    </a:ext>
                  </a:extLst>
                </p:cNvPr>
                <p:cNvSpPr/>
                <p:nvPr/>
              </p:nvSpPr>
              <p:spPr>
                <a:xfrm>
                  <a:off x="5037844" y="2978585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885B12A2-5900-2A47-A87E-6A1B13CBCDDB}"/>
                    </a:ext>
                  </a:extLst>
                </p:cNvPr>
                <p:cNvSpPr/>
                <p:nvPr/>
              </p:nvSpPr>
              <p:spPr>
                <a:xfrm>
                  <a:off x="4865044" y="3063804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A1E5B636-70F8-344C-B306-63052E69D83F}"/>
                    </a:ext>
                  </a:extLst>
                </p:cNvPr>
                <p:cNvSpPr/>
                <p:nvPr/>
              </p:nvSpPr>
              <p:spPr>
                <a:xfrm>
                  <a:off x="4951444" y="3063889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A14536F-7D8B-CE4A-A08D-57D229E66D59}"/>
                    </a:ext>
                  </a:extLst>
                </p:cNvPr>
                <p:cNvSpPr/>
                <p:nvPr/>
              </p:nvSpPr>
              <p:spPr>
                <a:xfrm>
                  <a:off x="5037844" y="3063804"/>
                  <a:ext cx="86400" cy="8640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601" dirty="0">
                      <a:solidFill>
                        <a:schemeClr val="tx1"/>
                      </a:solidFill>
                    </a:rPr>
                    <a:t>0</a:t>
                  </a:r>
                  <a:endParaRPr kumimoji="1" lang="zh-CN" altLang="en-US" sz="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872EBC39-426E-BB4D-89DA-EAF6D5025E08}"/>
                    </a:ext>
                  </a:extLst>
                </p:cNvPr>
                <p:cNvSpPr/>
                <p:nvPr/>
              </p:nvSpPr>
              <p:spPr>
                <a:xfrm>
                  <a:off x="5231607" y="550794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FB51B22-0DD3-4E4F-9322-B864CD04AB6F}"/>
                    </a:ext>
                  </a:extLst>
                </p:cNvPr>
                <p:cNvSpPr/>
                <p:nvPr/>
              </p:nvSpPr>
              <p:spPr>
                <a:xfrm>
                  <a:off x="5121797" y="1325200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A4803CEC-774D-984D-A73C-D47632320256}"/>
                    </a:ext>
                  </a:extLst>
                </p:cNvPr>
                <p:cNvSpPr/>
                <p:nvPr/>
              </p:nvSpPr>
              <p:spPr>
                <a:xfrm>
                  <a:off x="4999485" y="2095144"/>
                  <a:ext cx="252000" cy="2520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DB9BE2F0-F6B4-9680-BEF9-4AFC9A985E08}"/>
                  </a:ext>
                </a:extLst>
              </p:cNvPr>
              <p:cNvGrpSpPr/>
              <p:nvPr/>
            </p:nvGrpSpPr>
            <p:grpSpPr>
              <a:xfrm>
                <a:off x="45679" y="1159594"/>
                <a:ext cx="901423" cy="922471"/>
                <a:chOff x="45679" y="1226865"/>
                <a:chExt cx="901423" cy="922471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3264DA6-6ABE-6846-32F6-90A412526A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7102" y="1226865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6A8FA8-CFF8-AD92-347D-40CB8C09A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627" y="1355736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36E1A9B-2E8A-D4CA-7D53-E82C1AFB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6153" y="1484607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>
                      <a:lumMod val="90000"/>
                    </a:schemeClr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99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B933E2F7-94E6-092E-1787-A0D29ADB8D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5679" y="1609336"/>
                      <a:ext cx="540000" cy="540000"/>
                    </a:xfrm>
                    <a:prstGeom prst="rect">
                      <a:avLst/>
                    </a:prstGeom>
                    <a:pattFill prst="smCheck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799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CN" altLang="en-US" sz="1799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B933E2F7-94E6-092E-1787-A0D29ADB8D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79" y="1609336"/>
                      <a:ext cx="540000" cy="5400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175"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1F76D8-362B-3F4A-183B-502D7902DAA1}"/>
                  </a:ext>
                </a:extLst>
              </p:cNvPr>
              <p:cNvSpPr txBox="1"/>
              <p:nvPr/>
            </p:nvSpPr>
            <p:spPr>
              <a:xfrm>
                <a:off x="1040479" y="1389178"/>
                <a:ext cx="413896" cy="64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599"/>
                  <a:t>*</a:t>
                </a:r>
                <a:endParaRPr lang="zh-CN" altLang="en-US" sz="3599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326198F-0218-EF39-FEA8-1C1F9BDB58B1}"/>
                  </a:ext>
                </a:extLst>
              </p:cNvPr>
              <p:cNvSpPr txBox="1"/>
              <p:nvPr/>
            </p:nvSpPr>
            <p:spPr>
              <a:xfrm>
                <a:off x="4259280" y="1364481"/>
                <a:ext cx="413896" cy="646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599"/>
                  <a:t>*</a:t>
                </a:r>
                <a:endParaRPr lang="zh-CN" altLang="en-US" sz="3599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75193B55-2448-F4E2-A042-847CF44FB728}"/>
                </a:ext>
              </a:extLst>
            </p:cNvPr>
            <p:cNvGrpSpPr/>
            <p:nvPr/>
          </p:nvGrpSpPr>
          <p:grpSpPr>
            <a:xfrm>
              <a:off x="241435" y="289463"/>
              <a:ext cx="1539899" cy="2779125"/>
              <a:chOff x="307849" y="548572"/>
              <a:chExt cx="1315598" cy="2374319"/>
            </a:xfrm>
          </p:grpSpPr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96506785-C052-F153-7DFB-21B5305D698F}"/>
                  </a:ext>
                </a:extLst>
              </p:cNvPr>
              <p:cNvSpPr/>
              <p:nvPr/>
            </p:nvSpPr>
            <p:spPr>
              <a:xfrm>
                <a:off x="307849" y="1085908"/>
                <a:ext cx="1315598" cy="431293"/>
              </a:xfrm>
              <a:prstGeom prst="rect">
                <a:avLst/>
              </a:prstGeom>
              <a:gradFill flip="none" rotWithShape="1">
                <a:gsLst>
                  <a:gs pos="0">
                    <a:srgbClr val="B93DF1">
                      <a:shade val="30000"/>
                      <a:satMod val="115000"/>
                    </a:srgbClr>
                  </a:gs>
                  <a:gs pos="50000">
                    <a:srgbClr val="B93DF1">
                      <a:shade val="67500"/>
                      <a:satMod val="115000"/>
                    </a:srgbClr>
                  </a:gs>
                  <a:gs pos="100000">
                    <a:srgbClr val="B93DF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cxnSp>
            <p:nvCxnSpPr>
              <p:cNvPr id="337" name="直接箭头连接符 336">
                <a:extLst>
                  <a:ext uri="{FF2B5EF4-FFF2-40B4-BE49-F238E27FC236}">
                    <a16:creationId xmlns:a16="http://schemas.microsoft.com/office/drawing/2014/main" id="{FEFD8382-A5A1-0930-E204-E3F714580D11}"/>
                  </a:ext>
                </a:extLst>
              </p:cNvPr>
              <p:cNvCxnSpPr>
                <a:cxnSpLocks/>
                <a:endCxn id="336" idx="0"/>
              </p:cNvCxnSpPr>
              <p:nvPr/>
            </p:nvCxnSpPr>
            <p:spPr>
              <a:xfrm flipH="1">
                <a:off x="965648" y="548572"/>
                <a:ext cx="0" cy="53733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箭头连接符 337">
                <a:extLst>
                  <a:ext uri="{FF2B5EF4-FFF2-40B4-BE49-F238E27FC236}">
                    <a16:creationId xmlns:a16="http://schemas.microsoft.com/office/drawing/2014/main" id="{5BEF0C74-2B32-6820-24D8-5753C64A4F87}"/>
                  </a:ext>
                </a:extLst>
              </p:cNvPr>
              <p:cNvCxnSpPr>
                <a:cxnSpLocks/>
                <a:stCxn id="336" idx="2"/>
                <a:endCxn id="339" idx="0"/>
              </p:cNvCxnSpPr>
              <p:nvPr/>
            </p:nvCxnSpPr>
            <p:spPr>
              <a:xfrm>
                <a:off x="965648" y="1517201"/>
                <a:ext cx="1015" cy="95798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9" name="流程图: 或者 338">
                <a:extLst>
                  <a:ext uri="{FF2B5EF4-FFF2-40B4-BE49-F238E27FC236}">
                    <a16:creationId xmlns:a16="http://schemas.microsoft.com/office/drawing/2014/main" id="{C6DA4143-F141-A0E2-8D8A-4358AF212330}"/>
                  </a:ext>
                </a:extLst>
              </p:cNvPr>
              <p:cNvSpPr/>
              <p:nvPr/>
            </p:nvSpPr>
            <p:spPr>
              <a:xfrm>
                <a:off x="863757" y="2475187"/>
                <a:ext cx="205811" cy="205811"/>
              </a:xfrm>
              <a:prstGeom prst="flowChar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  <p:cxnSp>
            <p:nvCxnSpPr>
              <p:cNvPr id="340" name="连接符: 肘形 339">
                <a:extLst>
                  <a:ext uri="{FF2B5EF4-FFF2-40B4-BE49-F238E27FC236}">
                    <a16:creationId xmlns:a16="http://schemas.microsoft.com/office/drawing/2014/main" id="{7D61378D-5898-8B44-7D1C-F589E651A5C7}"/>
                  </a:ext>
                </a:extLst>
              </p:cNvPr>
              <p:cNvCxnSpPr>
                <a:cxnSpLocks/>
                <a:endCxn id="339" idx="6"/>
              </p:cNvCxnSpPr>
              <p:nvPr/>
            </p:nvCxnSpPr>
            <p:spPr>
              <a:xfrm rot="16200000" flipH="1">
                <a:off x="105269" y="1613794"/>
                <a:ext cx="1836012" cy="92586"/>
              </a:xfrm>
              <a:prstGeom prst="bentConnector4">
                <a:avLst>
                  <a:gd name="adj1" fmla="val -115"/>
                  <a:gd name="adj2" fmla="val 1021781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直接箭头连接符 340">
                <a:extLst>
                  <a:ext uri="{FF2B5EF4-FFF2-40B4-BE49-F238E27FC236}">
                    <a16:creationId xmlns:a16="http://schemas.microsoft.com/office/drawing/2014/main" id="{428FEC6F-A35C-5FEB-4F12-2823537AC204}"/>
                  </a:ext>
                </a:extLst>
              </p:cNvPr>
              <p:cNvCxnSpPr>
                <a:cxnSpLocks/>
                <a:stCxn id="339" idx="4"/>
              </p:cNvCxnSpPr>
              <p:nvPr/>
            </p:nvCxnSpPr>
            <p:spPr>
              <a:xfrm>
                <a:off x="966662" y="2680999"/>
                <a:ext cx="0" cy="24189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B93EB4C4-A873-383F-3A65-8D6603B0E82B}"/>
                  </a:ext>
                </a:extLst>
              </p:cNvPr>
              <p:cNvSpPr/>
              <p:nvPr/>
            </p:nvSpPr>
            <p:spPr>
              <a:xfrm>
                <a:off x="307849" y="1758245"/>
                <a:ext cx="1315598" cy="431293"/>
              </a:xfrm>
              <a:prstGeom prst="rect">
                <a:avLst/>
              </a:prstGeom>
              <a:gradFill flip="none" rotWithShape="1">
                <a:gsLst>
                  <a:gs pos="0">
                    <a:srgbClr val="B93DF1">
                      <a:shade val="30000"/>
                      <a:satMod val="115000"/>
                    </a:srgbClr>
                  </a:gs>
                  <a:gs pos="50000">
                    <a:srgbClr val="B93DF1">
                      <a:shade val="67500"/>
                      <a:satMod val="115000"/>
                    </a:srgbClr>
                  </a:gs>
                  <a:gs pos="100000">
                    <a:srgbClr val="B93DF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/>
              </a:p>
            </p:txBody>
          </p:sp>
        </p:grpSp>
        <p:sp>
          <p:nvSpPr>
            <p:cNvPr id="362" name="箭头: 右 361">
              <a:extLst>
                <a:ext uri="{FF2B5EF4-FFF2-40B4-BE49-F238E27FC236}">
                  <a16:creationId xmlns:a16="http://schemas.microsoft.com/office/drawing/2014/main" id="{6504E3DC-3B77-D5CD-89E1-0FBC73EAC2E5}"/>
                </a:ext>
              </a:extLst>
            </p:cNvPr>
            <p:cNvSpPr/>
            <p:nvPr/>
          </p:nvSpPr>
          <p:spPr>
            <a:xfrm>
              <a:off x="2331679" y="1506695"/>
              <a:ext cx="486818" cy="24113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28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F6C67F87-24A2-2DFD-592B-EDBD4F0DB92C}"/>
              </a:ext>
            </a:extLst>
          </p:cNvPr>
          <p:cNvSpPr/>
          <p:nvPr/>
        </p:nvSpPr>
        <p:spPr>
          <a:xfrm>
            <a:off x="598839" y="1456996"/>
            <a:ext cx="983478" cy="322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E74D0DD-A881-049D-366D-4F8F91B9F58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090578" y="941412"/>
            <a:ext cx="0" cy="515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292950D-E66C-DB4B-9E14-F66BE0D89DA5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>
            <a:off x="1085544" y="1779409"/>
            <a:ext cx="0" cy="258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或者 55">
            <a:extLst>
              <a:ext uri="{FF2B5EF4-FFF2-40B4-BE49-F238E27FC236}">
                <a16:creationId xmlns:a16="http://schemas.microsoft.com/office/drawing/2014/main" id="{B789A309-D1BC-7EDF-F8D3-BC5A300D7A74}"/>
              </a:ext>
            </a:extLst>
          </p:cNvPr>
          <p:cNvSpPr/>
          <p:nvPr/>
        </p:nvSpPr>
        <p:spPr>
          <a:xfrm>
            <a:off x="982639" y="2037529"/>
            <a:ext cx="205811" cy="205811"/>
          </a:xfrm>
          <a:prstGeom prst="flowChar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37D8F14-68FD-9AC8-3DBD-EE7F793988C3}"/>
              </a:ext>
            </a:extLst>
          </p:cNvPr>
          <p:cNvCxnSpPr>
            <a:endCxn id="56" idx="6"/>
          </p:cNvCxnSpPr>
          <p:nvPr/>
        </p:nvCxnSpPr>
        <p:spPr>
          <a:xfrm rot="16200000" flipH="1">
            <a:off x="585053" y="1537036"/>
            <a:ext cx="1103890" cy="102906"/>
          </a:xfrm>
          <a:prstGeom prst="bentConnector4">
            <a:avLst>
              <a:gd name="adj1" fmla="val 1935"/>
              <a:gd name="adj2" fmla="val 70038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249BDAA-881D-84F8-F581-CC03D5A5A232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1085544" y="2243341"/>
            <a:ext cx="0" cy="241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E8250BBC-12B5-E3D7-72D7-152412844C6C}"/>
              </a:ext>
            </a:extLst>
          </p:cNvPr>
          <p:cNvSpPr/>
          <p:nvPr/>
        </p:nvSpPr>
        <p:spPr>
          <a:xfrm>
            <a:off x="2201544" y="1454688"/>
            <a:ext cx="983478" cy="3224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6319ADC-8024-4FF6-2744-EEA70F1CFEBC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693283" y="939104"/>
            <a:ext cx="0" cy="515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AE20495-04B2-E015-295F-18A312C4F75E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 flipH="1">
            <a:off x="2688250" y="1777102"/>
            <a:ext cx="0" cy="258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流程图: 或者 68">
            <a:extLst>
              <a:ext uri="{FF2B5EF4-FFF2-40B4-BE49-F238E27FC236}">
                <a16:creationId xmlns:a16="http://schemas.microsoft.com/office/drawing/2014/main" id="{65CA0915-1FD4-793A-89D2-8001B48E7C38}"/>
              </a:ext>
            </a:extLst>
          </p:cNvPr>
          <p:cNvSpPr/>
          <p:nvPr/>
        </p:nvSpPr>
        <p:spPr>
          <a:xfrm>
            <a:off x="2585344" y="2035222"/>
            <a:ext cx="205811" cy="205811"/>
          </a:xfrm>
          <a:prstGeom prst="flowChar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0760C844-C194-F5E9-7406-DD691085B552}"/>
              </a:ext>
            </a:extLst>
          </p:cNvPr>
          <p:cNvCxnSpPr>
            <a:endCxn id="69" idx="6"/>
          </p:cNvCxnSpPr>
          <p:nvPr/>
        </p:nvCxnSpPr>
        <p:spPr>
          <a:xfrm rot="16200000" flipH="1">
            <a:off x="2187758" y="1534729"/>
            <a:ext cx="1103890" cy="102906"/>
          </a:xfrm>
          <a:prstGeom prst="bentConnector4">
            <a:avLst>
              <a:gd name="adj1" fmla="val 1935"/>
              <a:gd name="adj2" fmla="val 114147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A9DA9FB-EBB0-5163-BC4E-6CD91590F69E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2688250" y="2241033"/>
            <a:ext cx="0" cy="241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D2DC8D14-A2CC-BDBC-AD8A-8660814088B9}"/>
              </a:ext>
            </a:extLst>
          </p:cNvPr>
          <p:cNvSpPr/>
          <p:nvPr/>
        </p:nvSpPr>
        <p:spPr>
          <a:xfrm>
            <a:off x="3371873" y="1454688"/>
            <a:ext cx="983478" cy="322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4649CB2-9C47-74A5-478E-90E16D72689C}"/>
              </a:ext>
            </a:extLst>
          </p:cNvPr>
          <p:cNvGrpSpPr/>
          <p:nvPr/>
        </p:nvGrpSpPr>
        <p:grpSpPr>
          <a:xfrm>
            <a:off x="5780830" y="877697"/>
            <a:ext cx="548424" cy="1668942"/>
            <a:chOff x="1637895" y="728504"/>
            <a:chExt cx="548424" cy="16689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8CFCD55-A0F7-9B7D-865C-2A6D06797B29}"/>
                </a:ext>
              </a:extLst>
            </p:cNvPr>
            <p:cNvSpPr/>
            <p:nvPr/>
          </p:nvSpPr>
          <p:spPr>
            <a:xfrm>
              <a:off x="1917047" y="73242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02D362-31B4-6A98-378F-59A213CEF1D0}"/>
                </a:ext>
              </a:extLst>
            </p:cNvPr>
            <p:cNvSpPr/>
            <p:nvPr/>
          </p:nvSpPr>
          <p:spPr>
            <a:xfrm>
              <a:off x="2003447" y="73250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24D4FC-9BF2-703D-D33E-2D7A23AFF3E7}"/>
                </a:ext>
              </a:extLst>
            </p:cNvPr>
            <p:cNvSpPr/>
            <p:nvPr/>
          </p:nvSpPr>
          <p:spPr>
            <a:xfrm>
              <a:off x="2089847" y="73242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A5506F-FC08-A74B-6A46-DAAF4417DC27}"/>
                </a:ext>
              </a:extLst>
            </p:cNvPr>
            <p:cNvSpPr/>
            <p:nvPr/>
          </p:nvSpPr>
          <p:spPr>
            <a:xfrm>
              <a:off x="1917047" y="81816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D36D4E-086A-502D-5BED-3BBA3ED62F65}"/>
                </a:ext>
              </a:extLst>
            </p:cNvPr>
            <p:cNvSpPr/>
            <p:nvPr/>
          </p:nvSpPr>
          <p:spPr>
            <a:xfrm>
              <a:off x="2003447" y="81824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1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8F2BBB9-D8E6-36A2-0163-E84B8422AC14}"/>
                </a:ext>
              </a:extLst>
            </p:cNvPr>
            <p:cNvSpPr/>
            <p:nvPr/>
          </p:nvSpPr>
          <p:spPr>
            <a:xfrm>
              <a:off x="2089847" y="81816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EA9BB1-2E6B-9439-BB34-593145B055E4}"/>
                </a:ext>
              </a:extLst>
            </p:cNvPr>
            <p:cNvSpPr/>
            <p:nvPr/>
          </p:nvSpPr>
          <p:spPr>
            <a:xfrm>
              <a:off x="1917047" y="903379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DB90747-304B-B479-F4D5-9E11C780F1D3}"/>
                </a:ext>
              </a:extLst>
            </p:cNvPr>
            <p:cNvSpPr/>
            <p:nvPr/>
          </p:nvSpPr>
          <p:spPr>
            <a:xfrm>
              <a:off x="2003447" y="903464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5FD66A-BC65-CADF-0426-D0F75C3D98C3}"/>
                </a:ext>
              </a:extLst>
            </p:cNvPr>
            <p:cNvSpPr/>
            <p:nvPr/>
          </p:nvSpPr>
          <p:spPr>
            <a:xfrm>
              <a:off x="2089847" y="903379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B07D8F-E435-77B6-64FB-24864E92F984}"/>
                </a:ext>
              </a:extLst>
            </p:cNvPr>
            <p:cNvSpPr/>
            <p:nvPr/>
          </p:nvSpPr>
          <p:spPr>
            <a:xfrm>
              <a:off x="1818192" y="1205513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9DE0E7-F862-7DA8-A112-61713CEA2DAD}"/>
                </a:ext>
              </a:extLst>
            </p:cNvPr>
            <p:cNvSpPr/>
            <p:nvPr/>
          </p:nvSpPr>
          <p:spPr>
            <a:xfrm>
              <a:off x="1904592" y="1205598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FE9249-9597-4382-B8A8-A779913C5CB1}"/>
                </a:ext>
              </a:extLst>
            </p:cNvPr>
            <p:cNvSpPr/>
            <p:nvPr/>
          </p:nvSpPr>
          <p:spPr>
            <a:xfrm>
              <a:off x="1990992" y="1205513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84AA25F-4737-C548-4752-DEA5BCF756D1}"/>
                </a:ext>
              </a:extLst>
            </p:cNvPr>
            <p:cNvSpPr/>
            <p:nvPr/>
          </p:nvSpPr>
          <p:spPr>
            <a:xfrm>
              <a:off x="1818192" y="1291253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C95E12-6B86-8CDF-3143-ED5ACDF14764}"/>
                </a:ext>
              </a:extLst>
            </p:cNvPr>
            <p:cNvSpPr/>
            <p:nvPr/>
          </p:nvSpPr>
          <p:spPr>
            <a:xfrm>
              <a:off x="1904592" y="1291338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1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959E0C-2E3B-C309-B756-C39FF29C13EC}"/>
                </a:ext>
              </a:extLst>
            </p:cNvPr>
            <p:cNvSpPr/>
            <p:nvPr/>
          </p:nvSpPr>
          <p:spPr>
            <a:xfrm>
              <a:off x="1990992" y="1291253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2D820A-918E-68C3-B19B-38F201FD6365}"/>
                </a:ext>
              </a:extLst>
            </p:cNvPr>
            <p:cNvSpPr/>
            <p:nvPr/>
          </p:nvSpPr>
          <p:spPr>
            <a:xfrm>
              <a:off x="1818192" y="137647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A3B4D8C-21DE-1762-03C8-84FE9D064988}"/>
                </a:ext>
              </a:extLst>
            </p:cNvPr>
            <p:cNvSpPr/>
            <p:nvPr/>
          </p:nvSpPr>
          <p:spPr>
            <a:xfrm>
              <a:off x="1904592" y="1376557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0EEB96C-0B0C-26B0-FC10-F09E939D8BBB}"/>
                </a:ext>
              </a:extLst>
            </p:cNvPr>
            <p:cNvSpPr/>
            <p:nvPr/>
          </p:nvSpPr>
          <p:spPr>
            <a:xfrm>
              <a:off x="1990992" y="137647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617A452-5CF3-5C39-1CB5-8429C5E914F4}"/>
                </a:ext>
              </a:extLst>
            </p:cNvPr>
            <p:cNvSpPr/>
            <p:nvPr/>
          </p:nvSpPr>
          <p:spPr>
            <a:xfrm>
              <a:off x="1732272" y="168233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6D1E05-EED6-0FD5-A3A0-F13C76B1E75D}"/>
                </a:ext>
              </a:extLst>
            </p:cNvPr>
            <p:cNvSpPr/>
            <p:nvPr/>
          </p:nvSpPr>
          <p:spPr>
            <a:xfrm>
              <a:off x="1818672" y="1682417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08A7E89-780E-18B3-C7E3-9EACAAA1E7D6}"/>
                </a:ext>
              </a:extLst>
            </p:cNvPr>
            <p:cNvSpPr/>
            <p:nvPr/>
          </p:nvSpPr>
          <p:spPr>
            <a:xfrm>
              <a:off x="1905072" y="168233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3C46ECE-D38F-0C59-B991-902BAF160DE9}"/>
                </a:ext>
              </a:extLst>
            </p:cNvPr>
            <p:cNvSpPr/>
            <p:nvPr/>
          </p:nvSpPr>
          <p:spPr>
            <a:xfrm>
              <a:off x="1732272" y="176807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A6AB68-2A1A-7A24-A8E9-2357FD8F600E}"/>
                </a:ext>
              </a:extLst>
            </p:cNvPr>
            <p:cNvSpPr/>
            <p:nvPr/>
          </p:nvSpPr>
          <p:spPr>
            <a:xfrm>
              <a:off x="1818672" y="1768157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1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E23FAF8-D1BD-F236-5407-887F7F4BFD1A}"/>
                </a:ext>
              </a:extLst>
            </p:cNvPr>
            <p:cNvSpPr/>
            <p:nvPr/>
          </p:nvSpPr>
          <p:spPr>
            <a:xfrm>
              <a:off x="1905072" y="1768072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32094B8-900E-AB30-2926-72A8707777C7}"/>
                </a:ext>
              </a:extLst>
            </p:cNvPr>
            <p:cNvSpPr/>
            <p:nvPr/>
          </p:nvSpPr>
          <p:spPr>
            <a:xfrm>
              <a:off x="1732272" y="1830431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B592EE-3CF4-D007-2808-E969BBEA8083}"/>
                </a:ext>
              </a:extLst>
            </p:cNvPr>
            <p:cNvSpPr/>
            <p:nvPr/>
          </p:nvSpPr>
          <p:spPr>
            <a:xfrm>
              <a:off x="1818672" y="1830516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4996A02-92A4-CCAB-047F-E07E423BF1B7}"/>
                </a:ext>
              </a:extLst>
            </p:cNvPr>
            <p:cNvSpPr/>
            <p:nvPr/>
          </p:nvSpPr>
          <p:spPr>
            <a:xfrm>
              <a:off x="1905072" y="1830431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F570E787-DB48-DEC5-A5F1-BA21DD44F09E}"/>
                </a:ext>
              </a:extLst>
            </p:cNvPr>
            <p:cNvSpPr/>
            <p:nvPr/>
          </p:nvSpPr>
          <p:spPr>
            <a:xfrm>
              <a:off x="1642107" y="1851788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C56F3FBA-13C9-1FB3-C884-62AD5411AFD5}"/>
                </a:ext>
              </a:extLst>
            </p:cNvPr>
            <p:cNvSpPr/>
            <p:nvPr/>
          </p:nvSpPr>
          <p:spPr>
            <a:xfrm>
              <a:off x="1646319" y="1484440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0F8A2C5E-E38F-4F68-1323-015823994A13}"/>
                </a:ext>
              </a:extLst>
            </p:cNvPr>
            <p:cNvSpPr/>
            <p:nvPr/>
          </p:nvSpPr>
          <p:spPr>
            <a:xfrm>
              <a:off x="1642107" y="1106681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A9BEB09A-B69E-633A-82B5-2A74F64122AF}"/>
                </a:ext>
              </a:extLst>
            </p:cNvPr>
            <p:cNvSpPr/>
            <p:nvPr/>
          </p:nvSpPr>
          <p:spPr>
            <a:xfrm>
              <a:off x="1637895" y="728504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954012A-5388-319B-BBDE-3F639D5B10F6}"/>
                </a:ext>
              </a:extLst>
            </p:cNvPr>
            <p:cNvSpPr/>
            <p:nvPr/>
          </p:nvSpPr>
          <p:spPr>
            <a:xfrm>
              <a:off x="1645348" y="213912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2B9D6C-0BEF-22E5-AA64-17A5B125209C}"/>
                </a:ext>
              </a:extLst>
            </p:cNvPr>
            <p:cNvSpPr/>
            <p:nvPr/>
          </p:nvSpPr>
          <p:spPr>
            <a:xfrm>
              <a:off x="1731748" y="213921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431BFD2-7F55-2634-6459-158549949AC2}"/>
                </a:ext>
              </a:extLst>
            </p:cNvPr>
            <p:cNvSpPr/>
            <p:nvPr/>
          </p:nvSpPr>
          <p:spPr>
            <a:xfrm>
              <a:off x="1818148" y="213912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3B4B8A-0FD9-8BE5-D77D-8152670B4E1D}"/>
                </a:ext>
              </a:extLst>
            </p:cNvPr>
            <p:cNvSpPr/>
            <p:nvPr/>
          </p:nvSpPr>
          <p:spPr>
            <a:xfrm>
              <a:off x="1645348" y="222486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294313-D887-B888-8D3F-1B608ECCEA5E}"/>
                </a:ext>
              </a:extLst>
            </p:cNvPr>
            <p:cNvSpPr/>
            <p:nvPr/>
          </p:nvSpPr>
          <p:spPr>
            <a:xfrm>
              <a:off x="1731748" y="2224950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1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3EB965B-F732-9E34-84F6-5EB3F20A05B2}"/>
                </a:ext>
              </a:extLst>
            </p:cNvPr>
            <p:cNvSpPr/>
            <p:nvPr/>
          </p:nvSpPr>
          <p:spPr>
            <a:xfrm>
              <a:off x="1818148" y="2224865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9F1B39A-4F87-BDA4-5622-369F563C7F07}"/>
                </a:ext>
              </a:extLst>
            </p:cNvPr>
            <p:cNvSpPr/>
            <p:nvPr/>
          </p:nvSpPr>
          <p:spPr>
            <a:xfrm>
              <a:off x="1645348" y="2310961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A63F816-0B00-2642-8E16-E1EABB19119B}"/>
                </a:ext>
              </a:extLst>
            </p:cNvPr>
            <p:cNvSpPr/>
            <p:nvPr/>
          </p:nvSpPr>
          <p:spPr>
            <a:xfrm>
              <a:off x="1731748" y="2311046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C072E61-7A2C-EA09-7C5D-4A321C42EB75}"/>
                </a:ext>
              </a:extLst>
            </p:cNvPr>
            <p:cNvSpPr/>
            <p:nvPr/>
          </p:nvSpPr>
          <p:spPr>
            <a:xfrm>
              <a:off x="1818148" y="2310961"/>
              <a:ext cx="86400" cy="8640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1" dirty="0">
                  <a:solidFill>
                    <a:schemeClr val="tx1"/>
                  </a:solidFill>
                </a:rPr>
                <a:t>0</a:t>
              </a:r>
              <a:endParaRPr kumimoji="1" lang="zh-CN" altLang="en-US" sz="60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D98A90-F0CA-3373-8BDF-63BF065FC479}"/>
                </a:ext>
              </a:extLst>
            </p:cNvPr>
            <p:cNvSpPr/>
            <p:nvPr/>
          </p:nvSpPr>
          <p:spPr>
            <a:xfrm>
              <a:off x="1735348" y="1681885"/>
              <a:ext cx="252000" cy="252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99A9F9-9D8D-6F49-9057-A859641B68D6}"/>
                </a:ext>
              </a:extLst>
            </p:cNvPr>
            <p:cNvSpPr/>
            <p:nvPr/>
          </p:nvSpPr>
          <p:spPr>
            <a:xfrm>
              <a:off x="1823020" y="1210768"/>
              <a:ext cx="252000" cy="252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5F23132-7429-570F-4051-CF1F4808B22B}"/>
                </a:ext>
              </a:extLst>
            </p:cNvPr>
            <p:cNvSpPr/>
            <p:nvPr/>
          </p:nvSpPr>
          <p:spPr>
            <a:xfrm>
              <a:off x="1926731" y="735227"/>
              <a:ext cx="252000" cy="2520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5C206A37-6953-4609-398C-744F28100A71}"/>
              </a:ext>
            </a:extLst>
          </p:cNvPr>
          <p:cNvGrpSpPr/>
          <p:nvPr/>
        </p:nvGrpSpPr>
        <p:grpSpPr>
          <a:xfrm>
            <a:off x="4772475" y="863911"/>
            <a:ext cx="547731" cy="1696515"/>
            <a:chOff x="5560265" y="879628"/>
            <a:chExt cx="547731" cy="1696515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4FAE26C-4A0C-655C-AD7E-FD061DF423DA}"/>
                </a:ext>
              </a:extLst>
            </p:cNvPr>
            <p:cNvGrpSpPr/>
            <p:nvPr/>
          </p:nvGrpSpPr>
          <p:grpSpPr>
            <a:xfrm>
              <a:off x="5560265" y="2029301"/>
              <a:ext cx="547731" cy="546842"/>
              <a:chOff x="1642526" y="1156871"/>
              <a:chExt cx="547731" cy="546842"/>
            </a:xfrm>
          </p:grpSpPr>
          <p:sp>
            <p:nvSpPr>
              <p:cNvPr id="99" name="立方体 98">
                <a:extLst>
                  <a:ext uri="{FF2B5EF4-FFF2-40B4-BE49-F238E27FC236}">
                    <a16:creationId xmlns:a16="http://schemas.microsoft.com/office/drawing/2014/main" id="{D29010E1-9035-9AFA-1D7B-2223E44CE33C}"/>
                  </a:ext>
                </a:extLst>
              </p:cNvPr>
              <p:cNvSpPr/>
              <p:nvPr/>
            </p:nvSpPr>
            <p:spPr>
              <a:xfrm>
                <a:off x="1645348" y="1160361"/>
                <a:ext cx="540000" cy="540000"/>
              </a:xfrm>
              <a:prstGeom prst="cube">
                <a:avLst>
                  <a:gd name="adj" fmla="val 5261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6B08B58-BE9D-EDD5-C100-1B60802F842D}"/>
                  </a:ext>
                </a:extLst>
              </p:cNvPr>
              <p:cNvSpPr/>
              <p:nvPr/>
            </p:nvSpPr>
            <p:spPr>
              <a:xfrm>
                <a:off x="1938257" y="1156871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E794874-46F0-4B06-9807-1D94678ACB24}"/>
                  </a:ext>
                </a:extLst>
              </p:cNvPr>
              <p:cNvSpPr/>
              <p:nvPr/>
            </p:nvSpPr>
            <p:spPr>
              <a:xfrm>
                <a:off x="1837514" y="1256774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1B32F7C-31D7-80CD-DBDC-D000BA79DBFB}"/>
                  </a:ext>
                </a:extLst>
              </p:cNvPr>
              <p:cNvSpPr/>
              <p:nvPr/>
            </p:nvSpPr>
            <p:spPr>
              <a:xfrm>
                <a:off x="1743361" y="1349642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8B15017-AB84-F427-D548-C28525F0BA11}"/>
                  </a:ext>
                </a:extLst>
              </p:cNvPr>
              <p:cNvSpPr/>
              <p:nvPr/>
            </p:nvSpPr>
            <p:spPr>
              <a:xfrm>
                <a:off x="1642526" y="1451713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F4FB18D-95B1-DA32-41C4-3BB1836B6D62}"/>
                </a:ext>
              </a:extLst>
            </p:cNvPr>
            <p:cNvGrpSpPr/>
            <p:nvPr/>
          </p:nvGrpSpPr>
          <p:grpSpPr>
            <a:xfrm>
              <a:off x="5560265" y="1646076"/>
              <a:ext cx="547731" cy="546842"/>
              <a:chOff x="1642526" y="1156871"/>
              <a:chExt cx="547731" cy="546842"/>
            </a:xfrm>
          </p:grpSpPr>
          <p:sp>
            <p:nvSpPr>
              <p:cNvPr id="117" name="立方体 116">
                <a:extLst>
                  <a:ext uri="{FF2B5EF4-FFF2-40B4-BE49-F238E27FC236}">
                    <a16:creationId xmlns:a16="http://schemas.microsoft.com/office/drawing/2014/main" id="{CB9ADA82-ABAD-EBCE-987A-41C336153656}"/>
                  </a:ext>
                </a:extLst>
              </p:cNvPr>
              <p:cNvSpPr/>
              <p:nvPr/>
            </p:nvSpPr>
            <p:spPr>
              <a:xfrm>
                <a:off x="1645348" y="1160361"/>
                <a:ext cx="540000" cy="540000"/>
              </a:xfrm>
              <a:prstGeom prst="cube">
                <a:avLst>
                  <a:gd name="adj" fmla="val 5261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A3C507E-9FC4-02C4-141D-98895302B055}"/>
                  </a:ext>
                </a:extLst>
              </p:cNvPr>
              <p:cNvSpPr/>
              <p:nvPr/>
            </p:nvSpPr>
            <p:spPr>
              <a:xfrm>
                <a:off x="1938257" y="1156871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C8D7D58-028F-55E2-D99A-75B1913F6801}"/>
                  </a:ext>
                </a:extLst>
              </p:cNvPr>
              <p:cNvSpPr/>
              <p:nvPr/>
            </p:nvSpPr>
            <p:spPr>
              <a:xfrm>
                <a:off x="1837514" y="1256774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F102FAE9-CE83-B7BC-BF8F-0BD7EEF6588B}"/>
                  </a:ext>
                </a:extLst>
              </p:cNvPr>
              <p:cNvSpPr/>
              <p:nvPr/>
            </p:nvSpPr>
            <p:spPr>
              <a:xfrm>
                <a:off x="1743361" y="1349642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33E94A03-5E45-E25B-19A2-8E978C2C511E}"/>
                  </a:ext>
                </a:extLst>
              </p:cNvPr>
              <p:cNvSpPr/>
              <p:nvPr/>
            </p:nvSpPr>
            <p:spPr>
              <a:xfrm>
                <a:off x="1642526" y="1451713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D6767545-FD7A-B026-8D9D-F972C7AAC772}"/>
                </a:ext>
              </a:extLst>
            </p:cNvPr>
            <p:cNvGrpSpPr/>
            <p:nvPr/>
          </p:nvGrpSpPr>
          <p:grpSpPr>
            <a:xfrm>
              <a:off x="5560265" y="1262852"/>
              <a:ext cx="547731" cy="546842"/>
              <a:chOff x="1642526" y="1156871"/>
              <a:chExt cx="547731" cy="546842"/>
            </a:xfrm>
          </p:grpSpPr>
          <p:sp>
            <p:nvSpPr>
              <p:cNvPr id="111" name="立方体 110">
                <a:extLst>
                  <a:ext uri="{FF2B5EF4-FFF2-40B4-BE49-F238E27FC236}">
                    <a16:creationId xmlns:a16="http://schemas.microsoft.com/office/drawing/2014/main" id="{7C94C7EA-83B2-1106-FD33-0015AA5F8114}"/>
                  </a:ext>
                </a:extLst>
              </p:cNvPr>
              <p:cNvSpPr/>
              <p:nvPr/>
            </p:nvSpPr>
            <p:spPr>
              <a:xfrm>
                <a:off x="1645348" y="1160361"/>
                <a:ext cx="540000" cy="540000"/>
              </a:xfrm>
              <a:prstGeom prst="cube">
                <a:avLst>
                  <a:gd name="adj" fmla="val 5261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FFEAC8AE-F6A7-B2D4-96EB-C080D93D5ECB}"/>
                  </a:ext>
                </a:extLst>
              </p:cNvPr>
              <p:cNvSpPr/>
              <p:nvPr/>
            </p:nvSpPr>
            <p:spPr>
              <a:xfrm>
                <a:off x="1938257" y="1156871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4C321C4E-3F3D-A85A-32FD-670EA324F737}"/>
                  </a:ext>
                </a:extLst>
              </p:cNvPr>
              <p:cNvSpPr/>
              <p:nvPr/>
            </p:nvSpPr>
            <p:spPr>
              <a:xfrm>
                <a:off x="1837514" y="1256774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CE9B108-D12A-15BB-E99E-98C5C84093CF}"/>
                  </a:ext>
                </a:extLst>
              </p:cNvPr>
              <p:cNvSpPr/>
              <p:nvPr/>
            </p:nvSpPr>
            <p:spPr>
              <a:xfrm>
                <a:off x="1743361" y="1349642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74F6CDA-2FE8-655D-C23A-594883E2E63A}"/>
                  </a:ext>
                </a:extLst>
              </p:cNvPr>
              <p:cNvSpPr/>
              <p:nvPr/>
            </p:nvSpPr>
            <p:spPr>
              <a:xfrm>
                <a:off x="1642526" y="1451713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E9B0B1B3-9213-8816-4007-70261061DBD3}"/>
                </a:ext>
              </a:extLst>
            </p:cNvPr>
            <p:cNvGrpSpPr/>
            <p:nvPr/>
          </p:nvGrpSpPr>
          <p:grpSpPr>
            <a:xfrm>
              <a:off x="5560265" y="879628"/>
              <a:ext cx="547731" cy="546842"/>
              <a:chOff x="1642526" y="1156871"/>
              <a:chExt cx="547731" cy="546842"/>
            </a:xfrm>
          </p:grpSpPr>
          <p:sp>
            <p:nvSpPr>
              <p:cNvPr id="105" name="立方体 104">
                <a:extLst>
                  <a:ext uri="{FF2B5EF4-FFF2-40B4-BE49-F238E27FC236}">
                    <a16:creationId xmlns:a16="http://schemas.microsoft.com/office/drawing/2014/main" id="{0B4CBC23-4E82-9881-7341-A3C35872102A}"/>
                  </a:ext>
                </a:extLst>
              </p:cNvPr>
              <p:cNvSpPr/>
              <p:nvPr/>
            </p:nvSpPr>
            <p:spPr>
              <a:xfrm>
                <a:off x="1645348" y="1160361"/>
                <a:ext cx="540000" cy="540000"/>
              </a:xfrm>
              <a:prstGeom prst="cube">
                <a:avLst>
                  <a:gd name="adj" fmla="val 52610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9FFA40F3-B199-BC52-5725-2D314616D30A}"/>
                  </a:ext>
                </a:extLst>
              </p:cNvPr>
              <p:cNvSpPr/>
              <p:nvPr/>
            </p:nvSpPr>
            <p:spPr>
              <a:xfrm>
                <a:off x="1938257" y="1156871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520D832-A8C0-F760-7871-AAB3D8D29D19}"/>
                  </a:ext>
                </a:extLst>
              </p:cNvPr>
              <p:cNvSpPr/>
              <p:nvPr/>
            </p:nvSpPr>
            <p:spPr>
              <a:xfrm>
                <a:off x="1837514" y="1256774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B55A249E-5894-A8FF-BD81-DD01CF6F94B7}"/>
                  </a:ext>
                </a:extLst>
              </p:cNvPr>
              <p:cNvSpPr/>
              <p:nvPr/>
            </p:nvSpPr>
            <p:spPr>
              <a:xfrm>
                <a:off x="1743361" y="1349642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9BA34C7-904F-ADC3-7424-5BF0C0EBD73E}"/>
                  </a:ext>
                </a:extLst>
              </p:cNvPr>
              <p:cNvSpPr/>
              <p:nvPr/>
            </p:nvSpPr>
            <p:spPr>
              <a:xfrm>
                <a:off x="1642526" y="1451713"/>
                <a:ext cx="252000" cy="252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</p:grp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94A3EA4-46F9-7E46-CEC2-07BFC3D60FFC}"/>
              </a:ext>
            </a:extLst>
          </p:cNvPr>
          <p:cNvSpPr txBox="1"/>
          <p:nvPr/>
        </p:nvSpPr>
        <p:spPr>
          <a:xfrm flipH="1">
            <a:off x="5372328" y="1481337"/>
            <a:ext cx="25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+</a:t>
            </a:r>
            <a:endParaRPr lang="zh-CN" altLang="en-US" sz="240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B8BCFD4-CDFB-CDEF-9A1C-CE5A98FEA446}"/>
              </a:ext>
            </a:extLst>
          </p:cNvPr>
          <p:cNvSpPr txBox="1"/>
          <p:nvPr/>
        </p:nvSpPr>
        <p:spPr>
          <a:xfrm>
            <a:off x="6489969" y="1525090"/>
            <a:ext cx="234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altLang="zh-CN" sz="1799">
                <a:latin typeface="Times New Roman" panose="02020603050405020304" pitchFamily="18" charset="0"/>
                <a:cs typeface="Times New Roman" panose="02020603050405020304" pitchFamily="18" charset="0"/>
              </a:rPr>
              <a:t> merged conv weights</a:t>
            </a:r>
            <a:endParaRPr lang="zh-CN" altLang="en-US" sz="179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51ACD216-ED57-2BE6-53F2-0FE65F601D02}"/>
              </a:ext>
            </a:extLst>
          </p:cNvPr>
          <p:cNvGrpSpPr/>
          <p:nvPr/>
        </p:nvGrpSpPr>
        <p:grpSpPr>
          <a:xfrm>
            <a:off x="5050716" y="1314944"/>
            <a:ext cx="797588" cy="922471"/>
            <a:chOff x="9771868" y="2231369"/>
            <a:chExt cx="797588" cy="922471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B104F36-51F1-12BE-AF75-1153874C9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29456" y="2231369"/>
              <a:ext cx="540000" cy="54000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D15C44F-CA4A-EB50-E573-4087B0D42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7360" y="2360240"/>
              <a:ext cx="540000" cy="540000"/>
            </a:xfrm>
            <a:prstGeom prst="rect">
              <a:avLst/>
            </a:prstGeom>
            <a:solidFill>
              <a:srgbClr val="B93DF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38199A5-6D6D-54EA-A45D-626B0827D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3964" y="2489111"/>
              <a:ext cx="540000" cy="540000"/>
            </a:xfrm>
            <a:prstGeom prst="rect">
              <a:avLst/>
            </a:prstGeom>
            <a:solidFill>
              <a:srgbClr val="D589F7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2EF2E57-1779-276B-3FAB-55F783CCD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1868" y="2613840"/>
              <a:ext cx="540000" cy="540000"/>
            </a:xfrm>
            <a:prstGeom prst="rect">
              <a:avLst/>
            </a:prstGeom>
            <a:solidFill>
              <a:srgbClr val="EDB9F9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直线箭头连接符 123">
            <a:extLst>
              <a:ext uri="{FF2B5EF4-FFF2-40B4-BE49-F238E27FC236}">
                <a16:creationId xmlns:a16="http://schemas.microsoft.com/office/drawing/2014/main" id="{7645AF10-F41B-9007-43D8-A64AC02A5587}"/>
              </a:ext>
            </a:extLst>
          </p:cNvPr>
          <p:cNvCxnSpPr>
            <a:cxnSpLocks/>
          </p:cNvCxnSpPr>
          <p:nvPr/>
        </p:nvCxnSpPr>
        <p:spPr>
          <a:xfrm flipV="1">
            <a:off x="4349116" y="1775135"/>
            <a:ext cx="426463" cy="2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1991F82-2D94-1F1C-A5E4-AE687C8E6233}"/>
              </a:ext>
            </a:extLst>
          </p:cNvPr>
          <p:cNvGrpSpPr/>
          <p:nvPr/>
        </p:nvGrpSpPr>
        <p:grpSpPr>
          <a:xfrm>
            <a:off x="3520646" y="933107"/>
            <a:ext cx="553333" cy="1686144"/>
            <a:chOff x="8265391" y="1902213"/>
            <a:chExt cx="553333" cy="1686144"/>
          </a:xfrm>
        </p:grpSpPr>
        <p:sp>
          <p:nvSpPr>
            <p:cNvPr id="76" name="立方体 75">
              <a:extLst>
                <a:ext uri="{FF2B5EF4-FFF2-40B4-BE49-F238E27FC236}">
                  <a16:creationId xmlns:a16="http://schemas.microsoft.com/office/drawing/2014/main" id="{8D29DE91-EE51-C618-1B4B-9275E09F7397}"/>
                </a:ext>
              </a:extLst>
            </p:cNvPr>
            <p:cNvSpPr/>
            <p:nvPr/>
          </p:nvSpPr>
          <p:spPr>
            <a:xfrm>
              <a:off x="8269603" y="3048357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441FE57-DB2F-B329-15C7-D029A2B8A4BF}"/>
                </a:ext>
              </a:extLst>
            </p:cNvPr>
            <p:cNvSpPr/>
            <p:nvPr/>
          </p:nvSpPr>
          <p:spPr>
            <a:xfrm>
              <a:off x="8562512" y="3051901"/>
              <a:ext cx="252000" cy="252000"/>
            </a:xfrm>
            <a:prstGeom prst="rect">
              <a:avLst/>
            </a:prstGeom>
            <a:solidFill>
              <a:srgbClr val="EDB9F9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6BCE0B3-BDFA-993C-2656-DB86C549B539}"/>
                </a:ext>
              </a:extLst>
            </p:cNvPr>
            <p:cNvSpPr/>
            <p:nvPr/>
          </p:nvSpPr>
          <p:spPr>
            <a:xfrm>
              <a:off x="8461769" y="3144770"/>
              <a:ext cx="252000" cy="252000"/>
            </a:xfrm>
            <a:prstGeom prst="rect">
              <a:avLst/>
            </a:prstGeom>
            <a:solidFill>
              <a:srgbClr val="EDB9F9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2751D11-846A-88B1-20D6-AC9BC7F8F765}"/>
                </a:ext>
              </a:extLst>
            </p:cNvPr>
            <p:cNvSpPr/>
            <p:nvPr/>
          </p:nvSpPr>
          <p:spPr>
            <a:xfrm>
              <a:off x="8367616" y="3237638"/>
              <a:ext cx="252000" cy="252000"/>
            </a:xfrm>
            <a:prstGeom prst="rect">
              <a:avLst/>
            </a:prstGeom>
            <a:solidFill>
              <a:srgbClr val="EDB9F9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13B9418-6938-420A-2371-7877C4EB9C95}"/>
                </a:ext>
              </a:extLst>
            </p:cNvPr>
            <p:cNvSpPr/>
            <p:nvPr/>
          </p:nvSpPr>
          <p:spPr>
            <a:xfrm>
              <a:off x="8273815" y="3332675"/>
              <a:ext cx="252000" cy="252000"/>
            </a:xfrm>
            <a:prstGeom prst="rect">
              <a:avLst/>
            </a:prstGeom>
            <a:solidFill>
              <a:srgbClr val="EDB9F9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1" name="立方体 80">
              <a:extLst>
                <a:ext uri="{FF2B5EF4-FFF2-40B4-BE49-F238E27FC236}">
                  <a16:creationId xmlns:a16="http://schemas.microsoft.com/office/drawing/2014/main" id="{C7D80784-6130-85DD-D96F-FC6A33B50CDB}"/>
                </a:ext>
              </a:extLst>
            </p:cNvPr>
            <p:cNvSpPr/>
            <p:nvPr/>
          </p:nvSpPr>
          <p:spPr>
            <a:xfrm>
              <a:off x="8273815" y="2669579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82E83B3-B775-FF69-B326-47F2E6D16454}"/>
                </a:ext>
              </a:extLst>
            </p:cNvPr>
            <p:cNvSpPr/>
            <p:nvPr/>
          </p:nvSpPr>
          <p:spPr>
            <a:xfrm>
              <a:off x="8566724" y="2673123"/>
              <a:ext cx="252000" cy="252000"/>
            </a:xfrm>
            <a:prstGeom prst="rect">
              <a:avLst/>
            </a:prstGeom>
            <a:solidFill>
              <a:srgbClr val="D589F7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E619F99-42E2-9D1E-5E22-D4CF15B7AC21}"/>
                </a:ext>
              </a:extLst>
            </p:cNvPr>
            <p:cNvSpPr/>
            <p:nvPr/>
          </p:nvSpPr>
          <p:spPr>
            <a:xfrm>
              <a:off x="8465981" y="2765992"/>
              <a:ext cx="252000" cy="252000"/>
            </a:xfrm>
            <a:prstGeom prst="rect">
              <a:avLst/>
            </a:prstGeom>
            <a:solidFill>
              <a:srgbClr val="D589F7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68C683-81FB-7A64-D8E0-702435768D80}"/>
                </a:ext>
              </a:extLst>
            </p:cNvPr>
            <p:cNvSpPr/>
            <p:nvPr/>
          </p:nvSpPr>
          <p:spPr>
            <a:xfrm>
              <a:off x="8371828" y="2858860"/>
              <a:ext cx="252000" cy="252000"/>
            </a:xfrm>
            <a:prstGeom prst="rect">
              <a:avLst/>
            </a:prstGeom>
            <a:solidFill>
              <a:srgbClr val="D589F7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E00AD4C-3DDB-F471-1C7E-55B708BDCE56}"/>
                </a:ext>
              </a:extLst>
            </p:cNvPr>
            <p:cNvSpPr/>
            <p:nvPr/>
          </p:nvSpPr>
          <p:spPr>
            <a:xfrm>
              <a:off x="8278027" y="2953897"/>
              <a:ext cx="252000" cy="252000"/>
            </a:xfrm>
            <a:prstGeom prst="rect">
              <a:avLst/>
            </a:prstGeom>
            <a:solidFill>
              <a:srgbClr val="D589F7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8523BC43-7991-EB9D-1260-F1CC3ACEB8CF}"/>
                </a:ext>
              </a:extLst>
            </p:cNvPr>
            <p:cNvSpPr/>
            <p:nvPr/>
          </p:nvSpPr>
          <p:spPr>
            <a:xfrm>
              <a:off x="8269603" y="2286105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1F1D78-C27E-4305-778E-BF3AAAE0501C}"/>
                </a:ext>
              </a:extLst>
            </p:cNvPr>
            <p:cNvSpPr/>
            <p:nvPr/>
          </p:nvSpPr>
          <p:spPr>
            <a:xfrm>
              <a:off x="8562512" y="2289649"/>
              <a:ext cx="252000" cy="252000"/>
            </a:xfrm>
            <a:prstGeom prst="rect">
              <a:avLst/>
            </a:prstGeom>
            <a:solidFill>
              <a:srgbClr val="B93DF1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C8032A6-3C28-7BFB-0D97-EA81C1C6F205}"/>
                </a:ext>
              </a:extLst>
            </p:cNvPr>
            <p:cNvSpPr/>
            <p:nvPr/>
          </p:nvSpPr>
          <p:spPr>
            <a:xfrm>
              <a:off x="8461769" y="2382518"/>
              <a:ext cx="252000" cy="252000"/>
            </a:xfrm>
            <a:prstGeom prst="rect">
              <a:avLst/>
            </a:prstGeom>
            <a:solidFill>
              <a:srgbClr val="B93DF1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4B7C5D6-06F5-8785-80A4-727981D6A1F7}"/>
                </a:ext>
              </a:extLst>
            </p:cNvPr>
            <p:cNvSpPr/>
            <p:nvPr/>
          </p:nvSpPr>
          <p:spPr>
            <a:xfrm>
              <a:off x="8367616" y="2475386"/>
              <a:ext cx="252000" cy="252000"/>
            </a:xfrm>
            <a:prstGeom prst="rect">
              <a:avLst/>
            </a:prstGeom>
            <a:solidFill>
              <a:srgbClr val="B93DF1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7FEF85A-C758-291B-44BF-7B2B45ED9857}"/>
                </a:ext>
              </a:extLst>
            </p:cNvPr>
            <p:cNvSpPr/>
            <p:nvPr/>
          </p:nvSpPr>
          <p:spPr>
            <a:xfrm>
              <a:off x="8273815" y="2570423"/>
              <a:ext cx="252000" cy="252000"/>
            </a:xfrm>
            <a:prstGeom prst="rect">
              <a:avLst/>
            </a:prstGeom>
            <a:solidFill>
              <a:srgbClr val="B93DF1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id="{CEC087A8-A290-764C-17E8-7D4D6D010BB9}"/>
                </a:ext>
              </a:extLst>
            </p:cNvPr>
            <p:cNvSpPr/>
            <p:nvPr/>
          </p:nvSpPr>
          <p:spPr>
            <a:xfrm>
              <a:off x="8265391" y="1902213"/>
              <a:ext cx="540000" cy="540000"/>
            </a:xfrm>
            <a:prstGeom prst="cube">
              <a:avLst>
                <a:gd name="adj" fmla="val 52610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161EF85-EA01-E7B1-3931-CE4DF1448128}"/>
                </a:ext>
              </a:extLst>
            </p:cNvPr>
            <p:cNvSpPr/>
            <p:nvPr/>
          </p:nvSpPr>
          <p:spPr>
            <a:xfrm>
              <a:off x="8558300" y="1905757"/>
              <a:ext cx="252000" cy="252000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B9E6AFD8-6F31-A519-9A2A-4A7555BDFABC}"/>
                </a:ext>
              </a:extLst>
            </p:cNvPr>
            <p:cNvSpPr/>
            <p:nvPr/>
          </p:nvSpPr>
          <p:spPr>
            <a:xfrm>
              <a:off x="8457557" y="1998626"/>
              <a:ext cx="252000" cy="252000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72FD202-9C0C-8D0D-79F9-F7B0E3A465BD}"/>
                </a:ext>
              </a:extLst>
            </p:cNvPr>
            <p:cNvSpPr/>
            <p:nvPr/>
          </p:nvSpPr>
          <p:spPr>
            <a:xfrm>
              <a:off x="8363404" y="2091494"/>
              <a:ext cx="252000" cy="252000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7D54AC-0A8D-BC9C-9B69-3E285104C09D}"/>
                </a:ext>
              </a:extLst>
            </p:cNvPr>
            <p:cNvSpPr/>
            <p:nvPr/>
          </p:nvSpPr>
          <p:spPr>
            <a:xfrm>
              <a:off x="8269603" y="2186531"/>
              <a:ext cx="252000" cy="252000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4337B9F-D29D-809E-9C87-6E4D3300C454}"/>
              </a:ext>
            </a:extLst>
          </p:cNvPr>
          <p:cNvGrpSpPr/>
          <p:nvPr/>
        </p:nvGrpSpPr>
        <p:grpSpPr>
          <a:xfrm>
            <a:off x="8378099" y="1314944"/>
            <a:ext cx="945641" cy="922471"/>
            <a:chOff x="6768724" y="1140404"/>
            <a:chExt cx="945641" cy="922471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09FCE97-69A0-0269-D331-B1057E918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74365" y="1140404"/>
              <a:ext cx="540000" cy="540000"/>
            </a:xfrm>
            <a:prstGeom prst="rect">
              <a:avLst/>
            </a:prstGeom>
            <a:solidFill>
              <a:srgbClr val="8F63A5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44806C0-2563-EB24-43B1-FA69632FA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8724" y="1269275"/>
              <a:ext cx="540000" cy="540000"/>
            </a:xfrm>
            <a:prstGeom prst="rect">
              <a:avLst/>
            </a:prstGeom>
            <a:solidFill>
              <a:srgbClr val="B9A5C7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556F44-DE6B-6029-C00A-85547E53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4365" y="1398146"/>
              <a:ext cx="540000" cy="540000"/>
            </a:xfrm>
            <a:prstGeom prst="rect">
              <a:avLst/>
            </a:prstGeom>
            <a:solidFill>
              <a:srgbClr val="C7B4D6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60B3948-EA64-A13F-FCE5-7E824E4F3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68724" y="1522875"/>
                  <a:ext cx="540000" cy="540000"/>
                </a:xfrm>
                <a:prstGeom prst="rect">
                  <a:avLst/>
                </a:prstGeom>
                <a:solidFill>
                  <a:srgbClr val="E1D8E4"/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79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sz="1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D6577A8-90FB-AE4D-A5DC-12AEC7127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724" y="1522875"/>
                  <a:ext cx="540000" cy="54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线箭头连接符 107">
            <a:extLst>
              <a:ext uri="{FF2B5EF4-FFF2-40B4-BE49-F238E27FC236}">
                <a16:creationId xmlns:a16="http://schemas.microsoft.com/office/drawing/2014/main" id="{78B1F097-A2B5-123C-F0E0-D615289A2533}"/>
              </a:ext>
            </a:extLst>
          </p:cNvPr>
          <p:cNvCxnSpPr>
            <a:cxnSpLocks/>
          </p:cNvCxnSpPr>
          <p:nvPr/>
        </p:nvCxnSpPr>
        <p:spPr>
          <a:xfrm flipV="1">
            <a:off x="7670961" y="1773849"/>
            <a:ext cx="432000" cy="4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025EDA0-6835-EABC-904E-14667EF09B67}"/>
              </a:ext>
            </a:extLst>
          </p:cNvPr>
          <p:cNvGrpSpPr/>
          <p:nvPr/>
        </p:nvGrpSpPr>
        <p:grpSpPr>
          <a:xfrm>
            <a:off x="1655053" y="1314944"/>
            <a:ext cx="901423" cy="922471"/>
            <a:chOff x="45679" y="1226865"/>
            <a:chExt cx="901423" cy="922471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4B5680A-5DB6-9ABF-B257-5E40C80D4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102" y="1226865"/>
              <a:ext cx="540000" cy="540000"/>
            </a:xfrm>
            <a:prstGeom prst="rect">
              <a:avLst/>
            </a:prstGeom>
            <a:pattFill prst="smCheck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2605B1D-C7F6-E822-AF4D-563D6A2D6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627" y="1355736"/>
              <a:ext cx="540000" cy="540000"/>
            </a:xfrm>
            <a:prstGeom prst="rect">
              <a:avLst/>
            </a:prstGeom>
            <a:pattFill prst="smCheck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8296972-4746-7839-0914-7F9705405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153" y="1484607"/>
              <a:ext cx="540000" cy="540000"/>
            </a:xfrm>
            <a:prstGeom prst="rect">
              <a:avLst/>
            </a:prstGeom>
            <a:pattFill prst="smCheck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EAAF2DF-9ED4-104E-0FD4-B0A5EAD11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679" y="1609336"/>
                  <a:ext cx="540000" cy="540000"/>
                </a:xfrm>
                <a:prstGeom prst="rect">
                  <a:avLst/>
                </a:prstGeom>
                <a:pattFill prst="smCheck">
                  <a:fgClr>
                    <a:schemeClr val="bg2"/>
                  </a:fgClr>
                  <a:bgClr>
                    <a:schemeClr val="bg1"/>
                  </a:bgClr>
                </a:patt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799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1799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933E2F7-94E6-092E-1787-A0D29ADB8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9" y="1609336"/>
                  <a:ext cx="540000" cy="54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D182F1B-752D-E02B-0B39-3FE64134A3BB}"/>
              </a:ext>
            </a:extLst>
          </p:cNvPr>
          <p:cNvSpPr txBox="1"/>
          <p:nvPr/>
        </p:nvSpPr>
        <p:spPr>
          <a:xfrm>
            <a:off x="2831613" y="1544518"/>
            <a:ext cx="413896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99"/>
              <a:t>*</a:t>
            </a:r>
            <a:endParaRPr lang="zh-CN" altLang="en-US" sz="359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D3FABE8-BE59-8236-FD50-4ADB82A9253E}"/>
              </a:ext>
            </a:extLst>
          </p:cNvPr>
          <p:cNvSpPr txBox="1"/>
          <p:nvPr/>
        </p:nvSpPr>
        <p:spPr>
          <a:xfrm>
            <a:off x="6123441" y="1544518"/>
            <a:ext cx="393586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99"/>
              <a:t>*</a:t>
            </a:r>
            <a:endParaRPr lang="zh-CN" altLang="en-US" sz="3599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4110358-6868-AB42-CA03-BC59713B8754}"/>
              </a:ext>
            </a:extLst>
          </p:cNvPr>
          <p:cNvGrpSpPr/>
          <p:nvPr/>
        </p:nvGrpSpPr>
        <p:grpSpPr>
          <a:xfrm>
            <a:off x="6792164" y="912102"/>
            <a:ext cx="603660" cy="1728155"/>
            <a:chOff x="11939820" y="1714524"/>
            <a:chExt cx="603660" cy="1728155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44B2E57-C238-2315-55BA-C3C9D0EE372E}"/>
                </a:ext>
              </a:extLst>
            </p:cNvPr>
            <p:cNvGrpSpPr/>
            <p:nvPr/>
          </p:nvGrpSpPr>
          <p:grpSpPr>
            <a:xfrm>
              <a:off x="11939820" y="1714524"/>
              <a:ext cx="603660" cy="605544"/>
              <a:chOff x="11939275" y="1218802"/>
              <a:chExt cx="603660" cy="6055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A434203-C997-945C-F476-BDADD5E39652}"/>
                  </a:ext>
                </a:extLst>
              </p:cNvPr>
              <p:cNvSpPr/>
              <p:nvPr/>
            </p:nvSpPr>
            <p:spPr>
              <a:xfrm>
                <a:off x="12173565" y="1332490"/>
                <a:ext cx="252000" cy="252000"/>
              </a:xfrm>
              <a:prstGeom prst="rect">
                <a:avLst/>
              </a:prstGeom>
              <a:solidFill>
                <a:srgbClr val="B93DF1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86E8030-9FEE-9E6E-12A4-66BEF96E38A5}"/>
                  </a:ext>
                </a:extLst>
              </p:cNvPr>
              <p:cNvSpPr/>
              <p:nvPr/>
            </p:nvSpPr>
            <p:spPr>
              <a:xfrm>
                <a:off x="12054408" y="1462522"/>
                <a:ext cx="252000" cy="252000"/>
              </a:xfrm>
              <a:prstGeom prst="rect">
                <a:avLst/>
              </a:prstGeom>
              <a:solidFill>
                <a:srgbClr val="D589F7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67ABE438-F52C-A459-F889-85F2079B1F3C}"/>
                  </a:ext>
                </a:extLst>
              </p:cNvPr>
              <p:cNvSpPr/>
              <p:nvPr/>
            </p:nvSpPr>
            <p:spPr>
              <a:xfrm>
                <a:off x="11940169" y="1572346"/>
                <a:ext cx="252000" cy="252000"/>
              </a:xfrm>
              <a:prstGeom prst="rect">
                <a:avLst/>
              </a:prstGeom>
              <a:solidFill>
                <a:srgbClr val="EDB9F9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C770DC3-8C96-5FC6-12C2-C07436CBBFF7}"/>
                  </a:ext>
                </a:extLst>
              </p:cNvPr>
              <p:cNvSpPr/>
              <p:nvPr/>
            </p:nvSpPr>
            <p:spPr>
              <a:xfrm>
                <a:off x="12290935" y="1218802"/>
                <a:ext cx="252000" cy="252000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33" name="立方体 132">
                <a:extLst>
                  <a:ext uri="{FF2B5EF4-FFF2-40B4-BE49-F238E27FC236}">
                    <a16:creationId xmlns:a16="http://schemas.microsoft.com/office/drawing/2014/main" id="{C50363F7-3E56-6F0B-1D96-61AB7E263A5C}"/>
                  </a:ext>
                </a:extLst>
              </p:cNvPr>
              <p:cNvSpPr/>
              <p:nvPr/>
            </p:nvSpPr>
            <p:spPr>
              <a:xfrm>
                <a:off x="11939275" y="1222919"/>
                <a:ext cx="599947" cy="599947"/>
              </a:xfrm>
              <a:prstGeom prst="cube">
                <a:avLst>
                  <a:gd name="adj" fmla="val 58948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CA89594-C16B-FCF2-9BA6-7155A0EEC45E}"/>
                </a:ext>
              </a:extLst>
            </p:cNvPr>
            <p:cNvGrpSpPr/>
            <p:nvPr/>
          </p:nvGrpSpPr>
          <p:grpSpPr>
            <a:xfrm>
              <a:off x="11939820" y="2088728"/>
              <a:ext cx="603660" cy="605544"/>
              <a:chOff x="11939275" y="1218802"/>
              <a:chExt cx="603660" cy="605544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5C390CB-2129-64CD-AC7D-73569396A35A}"/>
                  </a:ext>
                </a:extLst>
              </p:cNvPr>
              <p:cNvSpPr/>
              <p:nvPr/>
            </p:nvSpPr>
            <p:spPr>
              <a:xfrm>
                <a:off x="12173565" y="1332490"/>
                <a:ext cx="252000" cy="252000"/>
              </a:xfrm>
              <a:prstGeom prst="rect">
                <a:avLst/>
              </a:prstGeom>
              <a:solidFill>
                <a:srgbClr val="B93DF1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3B161F1C-646D-55CD-D68C-11982032C0A1}"/>
                  </a:ext>
                </a:extLst>
              </p:cNvPr>
              <p:cNvSpPr/>
              <p:nvPr/>
            </p:nvSpPr>
            <p:spPr>
              <a:xfrm>
                <a:off x="12054408" y="1462522"/>
                <a:ext cx="252000" cy="252000"/>
              </a:xfrm>
              <a:prstGeom prst="rect">
                <a:avLst/>
              </a:prstGeom>
              <a:solidFill>
                <a:srgbClr val="D589F7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534C23F-3E9B-D1B0-0809-E50B4BDD1627}"/>
                  </a:ext>
                </a:extLst>
              </p:cNvPr>
              <p:cNvSpPr/>
              <p:nvPr/>
            </p:nvSpPr>
            <p:spPr>
              <a:xfrm>
                <a:off x="11940169" y="1572346"/>
                <a:ext cx="252000" cy="252000"/>
              </a:xfrm>
              <a:prstGeom prst="rect">
                <a:avLst/>
              </a:prstGeom>
              <a:solidFill>
                <a:srgbClr val="EDB9F9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A6D429B8-4721-A419-DA33-53AF06F988A5}"/>
                  </a:ext>
                </a:extLst>
              </p:cNvPr>
              <p:cNvSpPr/>
              <p:nvPr/>
            </p:nvSpPr>
            <p:spPr>
              <a:xfrm>
                <a:off x="12290935" y="1218802"/>
                <a:ext cx="252000" cy="252000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8" name="立方体 127">
                <a:extLst>
                  <a:ext uri="{FF2B5EF4-FFF2-40B4-BE49-F238E27FC236}">
                    <a16:creationId xmlns:a16="http://schemas.microsoft.com/office/drawing/2014/main" id="{87E4ED1B-00AB-A39F-9270-AC077A6D35D8}"/>
                  </a:ext>
                </a:extLst>
              </p:cNvPr>
              <p:cNvSpPr/>
              <p:nvPr/>
            </p:nvSpPr>
            <p:spPr>
              <a:xfrm>
                <a:off x="11939275" y="1222919"/>
                <a:ext cx="599947" cy="599947"/>
              </a:xfrm>
              <a:prstGeom prst="cube">
                <a:avLst>
                  <a:gd name="adj" fmla="val 58948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4EDE50DE-A30B-5F7E-A489-33BDAC02F444}"/>
                </a:ext>
              </a:extLst>
            </p:cNvPr>
            <p:cNvGrpSpPr/>
            <p:nvPr/>
          </p:nvGrpSpPr>
          <p:grpSpPr>
            <a:xfrm>
              <a:off x="11939820" y="2462932"/>
              <a:ext cx="603660" cy="605544"/>
              <a:chOff x="11939275" y="1218802"/>
              <a:chExt cx="603660" cy="605544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ECB47BC-6602-CA64-CAC0-3E4ED967B1BF}"/>
                  </a:ext>
                </a:extLst>
              </p:cNvPr>
              <p:cNvSpPr/>
              <p:nvPr/>
            </p:nvSpPr>
            <p:spPr>
              <a:xfrm>
                <a:off x="12173565" y="1332490"/>
                <a:ext cx="252000" cy="252000"/>
              </a:xfrm>
              <a:prstGeom prst="rect">
                <a:avLst/>
              </a:prstGeom>
              <a:solidFill>
                <a:srgbClr val="B93DF1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137FEDE-1E5E-67CD-F57A-4C69B02ECFBD}"/>
                  </a:ext>
                </a:extLst>
              </p:cNvPr>
              <p:cNvSpPr/>
              <p:nvPr/>
            </p:nvSpPr>
            <p:spPr>
              <a:xfrm>
                <a:off x="12054408" y="1462522"/>
                <a:ext cx="252000" cy="252000"/>
              </a:xfrm>
              <a:prstGeom prst="rect">
                <a:avLst/>
              </a:prstGeom>
              <a:solidFill>
                <a:srgbClr val="D589F7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CA5526D2-252B-C470-CE3A-161BA767A034}"/>
                  </a:ext>
                </a:extLst>
              </p:cNvPr>
              <p:cNvSpPr/>
              <p:nvPr/>
            </p:nvSpPr>
            <p:spPr>
              <a:xfrm>
                <a:off x="11940169" y="1572346"/>
                <a:ext cx="252000" cy="252000"/>
              </a:xfrm>
              <a:prstGeom prst="rect">
                <a:avLst/>
              </a:prstGeom>
              <a:solidFill>
                <a:srgbClr val="EDB9F9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F52C592-ED46-C34A-8363-90F958F460EE}"/>
                  </a:ext>
                </a:extLst>
              </p:cNvPr>
              <p:cNvSpPr/>
              <p:nvPr/>
            </p:nvSpPr>
            <p:spPr>
              <a:xfrm>
                <a:off x="12290935" y="1218802"/>
                <a:ext cx="252000" cy="252000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23" name="立方体 122">
                <a:extLst>
                  <a:ext uri="{FF2B5EF4-FFF2-40B4-BE49-F238E27FC236}">
                    <a16:creationId xmlns:a16="http://schemas.microsoft.com/office/drawing/2014/main" id="{326E2FBC-906E-3156-A3B9-EAF06D2AF0FD}"/>
                  </a:ext>
                </a:extLst>
              </p:cNvPr>
              <p:cNvSpPr/>
              <p:nvPr/>
            </p:nvSpPr>
            <p:spPr>
              <a:xfrm>
                <a:off x="11939275" y="1222919"/>
                <a:ext cx="599947" cy="599947"/>
              </a:xfrm>
              <a:prstGeom prst="cube">
                <a:avLst>
                  <a:gd name="adj" fmla="val 58948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EE724FC1-282C-0A7F-BDEB-A6A9C74FBB01}"/>
                </a:ext>
              </a:extLst>
            </p:cNvPr>
            <p:cNvGrpSpPr/>
            <p:nvPr/>
          </p:nvGrpSpPr>
          <p:grpSpPr>
            <a:xfrm>
              <a:off x="11939820" y="2837135"/>
              <a:ext cx="603660" cy="605544"/>
              <a:chOff x="11939275" y="1218802"/>
              <a:chExt cx="603660" cy="605544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D8422C1-7529-55CC-5EBC-ECF947DBFAE1}"/>
                  </a:ext>
                </a:extLst>
              </p:cNvPr>
              <p:cNvSpPr/>
              <p:nvPr/>
            </p:nvSpPr>
            <p:spPr>
              <a:xfrm>
                <a:off x="12173565" y="1332490"/>
                <a:ext cx="252000" cy="252000"/>
              </a:xfrm>
              <a:prstGeom prst="rect">
                <a:avLst/>
              </a:prstGeom>
              <a:solidFill>
                <a:srgbClr val="B93DF1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5B9035-BA6E-14D2-1F2D-CC26675F0BBB}"/>
                  </a:ext>
                </a:extLst>
              </p:cNvPr>
              <p:cNvSpPr/>
              <p:nvPr/>
            </p:nvSpPr>
            <p:spPr>
              <a:xfrm>
                <a:off x="12054408" y="1462522"/>
                <a:ext cx="252000" cy="252000"/>
              </a:xfrm>
              <a:prstGeom prst="rect">
                <a:avLst/>
              </a:prstGeom>
              <a:solidFill>
                <a:srgbClr val="D589F7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36D3C21-C6A7-7B3F-5DBD-FB01C4A9F257}"/>
                  </a:ext>
                </a:extLst>
              </p:cNvPr>
              <p:cNvSpPr/>
              <p:nvPr/>
            </p:nvSpPr>
            <p:spPr>
              <a:xfrm>
                <a:off x="11940169" y="1572346"/>
                <a:ext cx="252000" cy="252000"/>
              </a:xfrm>
              <a:prstGeom prst="rect">
                <a:avLst/>
              </a:prstGeom>
              <a:solidFill>
                <a:srgbClr val="EDB9F9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B74AF9FB-C469-09D8-2166-8211048879BE}"/>
                  </a:ext>
                </a:extLst>
              </p:cNvPr>
              <p:cNvSpPr/>
              <p:nvPr/>
            </p:nvSpPr>
            <p:spPr>
              <a:xfrm>
                <a:off x="12290935" y="1218802"/>
                <a:ext cx="252000" cy="252000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/>
              </a:p>
            </p:txBody>
          </p:sp>
          <p:sp>
            <p:nvSpPr>
              <p:cNvPr id="118" name="立方体 117">
                <a:extLst>
                  <a:ext uri="{FF2B5EF4-FFF2-40B4-BE49-F238E27FC236}">
                    <a16:creationId xmlns:a16="http://schemas.microsoft.com/office/drawing/2014/main" id="{2D182C21-ADE8-D374-5F5D-712B82E0B4BE}"/>
                  </a:ext>
                </a:extLst>
              </p:cNvPr>
              <p:cNvSpPr/>
              <p:nvPr/>
            </p:nvSpPr>
            <p:spPr>
              <a:xfrm>
                <a:off x="11939275" y="1222919"/>
                <a:ext cx="599947" cy="599947"/>
              </a:xfrm>
              <a:prstGeom prst="cube">
                <a:avLst>
                  <a:gd name="adj" fmla="val 58948"/>
                </a:avLst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99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576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203</Words>
  <Application>Microsoft Office PowerPoint</Application>
  <PresentationFormat>自定义</PresentationFormat>
  <Paragraphs>200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T110052</dc:creator>
  <cp:lastModifiedBy>李 冠辰</cp:lastModifiedBy>
  <cp:revision>84</cp:revision>
  <dcterms:created xsi:type="dcterms:W3CDTF">2020-06-04T22:34:30Z</dcterms:created>
  <dcterms:modified xsi:type="dcterms:W3CDTF">2022-11-14T06:06:39Z</dcterms:modified>
</cp:coreProperties>
</file>