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notesMasterIdLst>
    <p:notesMasterId r:id="rId3"/>
  </p:notesMasterIdLst>
  <p:sldIdLst>
    <p:sldId id="267" r:id="rId2"/>
  </p:sldIdLst>
  <p:sldSz cx="8999538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27" userDrawn="1">
          <p15:clr>
            <a:srgbClr val="A4A3A4"/>
          </p15:clr>
        </p15:guide>
        <p15:guide id="2" pos="28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44"/>
    <p:restoredTop sz="94679"/>
  </p:normalViewPr>
  <p:slideViewPr>
    <p:cSldViewPr snapToGrid="0" snapToObjects="1">
      <p:cViewPr>
        <p:scale>
          <a:sx n="148" d="100"/>
          <a:sy n="148" d="100"/>
        </p:scale>
        <p:origin x="976" y="992"/>
      </p:cViewPr>
      <p:guideLst>
        <p:guide orient="horz" pos="2427"/>
        <p:guide pos="28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2D58F3-D75F-CB45-8550-CBB560BC3860}" type="datetimeFigureOut">
              <a:rPr kumimoji="1" lang="zh-CN" altLang="en-US" smtClean="0"/>
              <a:t>2021/5/17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1143000"/>
            <a:ext cx="5143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6DAEC9-B197-5B49-8082-3D7C7003E7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2516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27942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1pPr>
    <a:lvl2pPr marL="863971" algn="l" defTabSz="1727942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2pPr>
    <a:lvl3pPr marL="1727942" algn="l" defTabSz="1727942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3pPr>
    <a:lvl4pPr marL="2591913" algn="l" defTabSz="1727942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4pPr>
    <a:lvl5pPr marL="3455883" algn="l" defTabSz="1727942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5pPr>
    <a:lvl6pPr marL="4319854" algn="l" defTabSz="1727942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6pPr>
    <a:lvl7pPr marL="5183825" algn="l" defTabSz="1727942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7pPr>
    <a:lvl8pPr marL="6047796" algn="l" defTabSz="1727942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8pPr>
    <a:lvl9pPr marL="6911767" algn="l" defTabSz="1727942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857250" y="1143000"/>
            <a:ext cx="51435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DAEC9-B197-5B49-8082-3D7C7003E7F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8313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4942" y="883861"/>
            <a:ext cx="6749654" cy="1880235"/>
          </a:xfrm>
        </p:spPr>
        <p:txBody>
          <a:bodyPr anchor="b"/>
          <a:lstStyle>
            <a:lvl1pPr algn="ctr">
              <a:defRPr sz="442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2836605"/>
            <a:ext cx="6749654" cy="1303913"/>
          </a:xfrm>
        </p:spPr>
        <p:txBody>
          <a:bodyPr/>
          <a:lstStyle>
            <a:lvl1pPr marL="0" indent="0" algn="ctr">
              <a:buNone/>
              <a:defRPr sz="1772"/>
            </a:lvl1pPr>
            <a:lvl2pPr marL="337505" indent="0" algn="ctr">
              <a:buNone/>
              <a:defRPr sz="1476"/>
            </a:lvl2pPr>
            <a:lvl3pPr marL="675010" indent="0" algn="ctr">
              <a:buNone/>
              <a:defRPr sz="1329"/>
            </a:lvl3pPr>
            <a:lvl4pPr marL="1012515" indent="0" algn="ctr">
              <a:buNone/>
              <a:defRPr sz="1181"/>
            </a:lvl4pPr>
            <a:lvl5pPr marL="1350020" indent="0" algn="ctr">
              <a:buNone/>
              <a:defRPr sz="1181"/>
            </a:lvl5pPr>
            <a:lvl6pPr marL="1687525" indent="0" algn="ctr">
              <a:buNone/>
              <a:defRPr sz="1181"/>
            </a:lvl6pPr>
            <a:lvl7pPr marL="2025030" indent="0" algn="ctr">
              <a:buNone/>
              <a:defRPr sz="1181"/>
            </a:lvl7pPr>
            <a:lvl8pPr marL="2362535" indent="0" algn="ctr">
              <a:buNone/>
              <a:defRPr sz="1181"/>
            </a:lvl8pPr>
            <a:lvl9pPr marL="2700040" indent="0" algn="ctr">
              <a:buNone/>
              <a:defRPr sz="1181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C561-74C3-4841-93E9-BBE11AB9283B}" type="datetimeFigureOut">
              <a:rPr kumimoji="1" lang="zh-CN" altLang="en-US" smtClean="0"/>
              <a:t>2021/5/17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3C86F-F835-C74C-9387-6B350EB8F21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6153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C561-74C3-4841-93E9-BBE11AB9283B}" type="datetimeFigureOut">
              <a:rPr kumimoji="1" lang="zh-CN" altLang="en-US" smtClean="0"/>
              <a:t>2021/5/17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3C86F-F835-C74C-9387-6B350EB8F21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6034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287536"/>
            <a:ext cx="1940525" cy="457682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8" y="287536"/>
            <a:ext cx="5709082" cy="457682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C561-74C3-4841-93E9-BBE11AB9283B}" type="datetimeFigureOut">
              <a:rPr kumimoji="1" lang="zh-CN" altLang="en-US" smtClean="0"/>
              <a:t>2021/5/17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3C86F-F835-C74C-9387-6B350EB8F21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8256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C561-74C3-4841-93E9-BBE11AB9283B}" type="datetimeFigureOut">
              <a:rPr kumimoji="1" lang="zh-CN" altLang="en-US" smtClean="0"/>
              <a:t>2021/5/17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3C86F-F835-C74C-9387-6B350EB8F21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7099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1346419"/>
            <a:ext cx="7762102" cy="2246530"/>
          </a:xfrm>
        </p:spPr>
        <p:txBody>
          <a:bodyPr anchor="b"/>
          <a:lstStyle>
            <a:lvl1pPr>
              <a:defRPr sz="442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3614203"/>
            <a:ext cx="7762102" cy="1181397"/>
          </a:xfrm>
        </p:spPr>
        <p:txBody>
          <a:bodyPr/>
          <a:lstStyle>
            <a:lvl1pPr marL="0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1pPr>
            <a:lvl2pPr marL="337505" indent="0">
              <a:buNone/>
              <a:defRPr sz="1476">
                <a:solidFill>
                  <a:schemeClr val="tx1">
                    <a:tint val="75000"/>
                  </a:schemeClr>
                </a:solidFill>
              </a:defRPr>
            </a:lvl2pPr>
            <a:lvl3pPr marL="675010" indent="0">
              <a:buNone/>
              <a:defRPr sz="1329">
                <a:solidFill>
                  <a:schemeClr val="tx1">
                    <a:tint val="75000"/>
                  </a:schemeClr>
                </a:solidFill>
              </a:defRPr>
            </a:lvl3pPr>
            <a:lvl4pPr marL="1012515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4pPr>
            <a:lvl5pPr marL="1350020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5pPr>
            <a:lvl6pPr marL="1687525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6pPr>
            <a:lvl7pPr marL="2025030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7pPr>
            <a:lvl8pPr marL="2362535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8pPr>
            <a:lvl9pPr marL="2700040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C561-74C3-4841-93E9-BBE11AB9283B}" type="datetimeFigureOut">
              <a:rPr kumimoji="1" lang="zh-CN" altLang="en-US" smtClean="0"/>
              <a:t>2021/5/17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3C86F-F835-C74C-9387-6B350EB8F21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546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1437680"/>
            <a:ext cx="3824804" cy="34266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1437680"/>
            <a:ext cx="3824804" cy="34266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C561-74C3-4841-93E9-BBE11AB9283B}" type="datetimeFigureOut">
              <a:rPr kumimoji="1" lang="zh-CN" altLang="en-US" smtClean="0"/>
              <a:t>2021/5/17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3C86F-F835-C74C-9387-6B350EB8F21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5512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287536"/>
            <a:ext cx="7762102" cy="104388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1323916"/>
            <a:ext cx="3807226" cy="648831"/>
          </a:xfrm>
        </p:spPr>
        <p:txBody>
          <a:bodyPr anchor="b"/>
          <a:lstStyle>
            <a:lvl1pPr marL="0" indent="0">
              <a:buNone/>
              <a:defRPr sz="1772" b="1"/>
            </a:lvl1pPr>
            <a:lvl2pPr marL="337505" indent="0">
              <a:buNone/>
              <a:defRPr sz="1476" b="1"/>
            </a:lvl2pPr>
            <a:lvl3pPr marL="675010" indent="0">
              <a:buNone/>
              <a:defRPr sz="1329" b="1"/>
            </a:lvl3pPr>
            <a:lvl4pPr marL="1012515" indent="0">
              <a:buNone/>
              <a:defRPr sz="1181" b="1"/>
            </a:lvl4pPr>
            <a:lvl5pPr marL="1350020" indent="0">
              <a:buNone/>
              <a:defRPr sz="1181" b="1"/>
            </a:lvl5pPr>
            <a:lvl6pPr marL="1687525" indent="0">
              <a:buNone/>
              <a:defRPr sz="1181" b="1"/>
            </a:lvl6pPr>
            <a:lvl7pPr marL="2025030" indent="0">
              <a:buNone/>
              <a:defRPr sz="1181" b="1"/>
            </a:lvl7pPr>
            <a:lvl8pPr marL="2362535" indent="0">
              <a:buNone/>
              <a:defRPr sz="1181" b="1"/>
            </a:lvl8pPr>
            <a:lvl9pPr marL="2700040" indent="0">
              <a:buNone/>
              <a:defRPr sz="1181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1972747"/>
            <a:ext cx="3807226" cy="29016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6" y="1323916"/>
            <a:ext cx="3825976" cy="648831"/>
          </a:xfrm>
        </p:spPr>
        <p:txBody>
          <a:bodyPr anchor="b"/>
          <a:lstStyle>
            <a:lvl1pPr marL="0" indent="0">
              <a:buNone/>
              <a:defRPr sz="1772" b="1"/>
            </a:lvl1pPr>
            <a:lvl2pPr marL="337505" indent="0">
              <a:buNone/>
              <a:defRPr sz="1476" b="1"/>
            </a:lvl2pPr>
            <a:lvl3pPr marL="675010" indent="0">
              <a:buNone/>
              <a:defRPr sz="1329" b="1"/>
            </a:lvl3pPr>
            <a:lvl4pPr marL="1012515" indent="0">
              <a:buNone/>
              <a:defRPr sz="1181" b="1"/>
            </a:lvl4pPr>
            <a:lvl5pPr marL="1350020" indent="0">
              <a:buNone/>
              <a:defRPr sz="1181" b="1"/>
            </a:lvl5pPr>
            <a:lvl6pPr marL="1687525" indent="0">
              <a:buNone/>
              <a:defRPr sz="1181" b="1"/>
            </a:lvl6pPr>
            <a:lvl7pPr marL="2025030" indent="0">
              <a:buNone/>
              <a:defRPr sz="1181" b="1"/>
            </a:lvl7pPr>
            <a:lvl8pPr marL="2362535" indent="0">
              <a:buNone/>
              <a:defRPr sz="1181" b="1"/>
            </a:lvl8pPr>
            <a:lvl9pPr marL="2700040" indent="0">
              <a:buNone/>
              <a:defRPr sz="1181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6" y="1972747"/>
            <a:ext cx="3825976" cy="29016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C561-74C3-4841-93E9-BBE11AB9283B}" type="datetimeFigureOut">
              <a:rPr kumimoji="1" lang="zh-CN" altLang="en-US" smtClean="0"/>
              <a:t>2021/5/17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3C86F-F835-C74C-9387-6B350EB8F21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0776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C561-74C3-4841-93E9-BBE11AB9283B}" type="datetimeFigureOut">
              <a:rPr kumimoji="1" lang="zh-CN" altLang="en-US" smtClean="0"/>
              <a:t>2021/5/17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3C86F-F835-C74C-9387-6B350EB8F21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1203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C561-74C3-4841-93E9-BBE11AB9283B}" type="datetimeFigureOut">
              <a:rPr kumimoji="1" lang="zh-CN" altLang="en-US" smtClean="0"/>
              <a:t>2021/5/17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3C86F-F835-C74C-9387-6B350EB8F21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3235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360045"/>
            <a:ext cx="2902585" cy="1260158"/>
          </a:xfrm>
        </p:spPr>
        <p:txBody>
          <a:bodyPr anchor="b"/>
          <a:lstStyle>
            <a:lvl1pPr>
              <a:defRPr sz="236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777597"/>
            <a:ext cx="4556016" cy="3837980"/>
          </a:xfrm>
        </p:spPr>
        <p:txBody>
          <a:bodyPr/>
          <a:lstStyle>
            <a:lvl1pPr>
              <a:defRPr sz="2362"/>
            </a:lvl1pPr>
            <a:lvl2pPr>
              <a:defRPr sz="2067"/>
            </a:lvl2pPr>
            <a:lvl3pPr>
              <a:defRPr sz="1772"/>
            </a:lvl3pPr>
            <a:lvl4pPr>
              <a:defRPr sz="1476"/>
            </a:lvl4pPr>
            <a:lvl5pPr>
              <a:defRPr sz="1476"/>
            </a:lvl5pPr>
            <a:lvl6pPr>
              <a:defRPr sz="1476"/>
            </a:lvl6pPr>
            <a:lvl7pPr>
              <a:defRPr sz="1476"/>
            </a:lvl7pPr>
            <a:lvl8pPr>
              <a:defRPr sz="1476"/>
            </a:lvl8pPr>
            <a:lvl9pPr>
              <a:defRPr sz="1476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1620202"/>
            <a:ext cx="2902585" cy="3001626"/>
          </a:xfrm>
        </p:spPr>
        <p:txBody>
          <a:bodyPr/>
          <a:lstStyle>
            <a:lvl1pPr marL="0" indent="0">
              <a:buNone/>
              <a:defRPr sz="1181"/>
            </a:lvl1pPr>
            <a:lvl2pPr marL="337505" indent="0">
              <a:buNone/>
              <a:defRPr sz="1033"/>
            </a:lvl2pPr>
            <a:lvl3pPr marL="675010" indent="0">
              <a:buNone/>
              <a:defRPr sz="886"/>
            </a:lvl3pPr>
            <a:lvl4pPr marL="1012515" indent="0">
              <a:buNone/>
              <a:defRPr sz="738"/>
            </a:lvl4pPr>
            <a:lvl5pPr marL="1350020" indent="0">
              <a:buNone/>
              <a:defRPr sz="738"/>
            </a:lvl5pPr>
            <a:lvl6pPr marL="1687525" indent="0">
              <a:buNone/>
              <a:defRPr sz="738"/>
            </a:lvl6pPr>
            <a:lvl7pPr marL="2025030" indent="0">
              <a:buNone/>
              <a:defRPr sz="738"/>
            </a:lvl7pPr>
            <a:lvl8pPr marL="2362535" indent="0">
              <a:buNone/>
              <a:defRPr sz="738"/>
            </a:lvl8pPr>
            <a:lvl9pPr marL="2700040" indent="0">
              <a:buNone/>
              <a:defRPr sz="73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C561-74C3-4841-93E9-BBE11AB9283B}" type="datetimeFigureOut">
              <a:rPr kumimoji="1" lang="zh-CN" altLang="en-US" smtClean="0"/>
              <a:t>2021/5/17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3C86F-F835-C74C-9387-6B350EB8F21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3978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360045"/>
            <a:ext cx="2902585" cy="1260158"/>
          </a:xfrm>
        </p:spPr>
        <p:txBody>
          <a:bodyPr anchor="b"/>
          <a:lstStyle>
            <a:lvl1pPr>
              <a:defRPr sz="236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777597"/>
            <a:ext cx="4556016" cy="3837980"/>
          </a:xfrm>
        </p:spPr>
        <p:txBody>
          <a:bodyPr anchor="t"/>
          <a:lstStyle>
            <a:lvl1pPr marL="0" indent="0">
              <a:buNone/>
              <a:defRPr sz="2362"/>
            </a:lvl1pPr>
            <a:lvl2pPr marL="337505" indent="0">
              <a:buNone/>
              <a:defRPr sz="2067"/>
            </a:lvl2pPr>
            <a:lvl3pPr marL="675010" indent="0">
              <a:buNone/>
              <a:defRPr sz="1772"/>
            </a:lvl3pPr>
            <a:lvl4pPr marL="1012515" indent="0">
              <a:buNone/>
              <a:defRPr sz="1476"/>
            </a:lvl4pPr>
            <a:lvl5pPr marL="1350020" indent="0">
              <a:buNone/>
              <a:defRPr sz="1476"/>
            </a:lvl5pPr>
            <a:lvl6pPr marL="1687525" indent="0">
              <a:buNone/>
              <a:defRPr sz="1476"/>
            </a:lvl6pPr>
            <a:lvl7pPr marL="2025030" indent="0">
              <a:buNone/>
              <a:defRPr sz="1476"/>
            </a:lvl7pPr>
            <a:lvl8pPr marL="2362535" indent="0">
              <a:buNone/>
              <a:defRPr sz="1476"/>
            </a:lvl8pPr>
            <a:lvl9pPr marL="2700040" indent="0">
              <a:buNone/>
              <a:defRPr sz="1476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1620202"/>
            <a:ext cx="2902585" cy="3001626"/>
          </a:xfrm>
        </p:spPr>
        <p:txBody>
          <a:bodyPr/>
          <a:lstStyle>
            <a:lvl1pPr marL="0" indent="0">
              <a:buNone/>
              <a:defRPr sz="1181"/>
            </a:lvl1pPr>
            <a:lvl2pPr marL="337505" indent="0">
              <a:buNone/>
              <a:defRPr sz="1033"/>
            </a:lvl2pPr>
            <a:lvl3pPr marL="675010" indent="0">
              <a:buNone/>
              <a:defRPr sz="886"/>
            </a:lvl3pPr>
            <a:lvl4pPr marL="1012515" indent="0">
              <a:buNone/>
              <a:defRPr sz="738"/>
            </a:lvl4pPr>
            <a:lvl5pPr marL="1350020" indent="0">
              <a:buNone/>
              <a:defRPr sz="738"/>
            </a:lvl5pPr>
            <a:lvl6pPr marL="1687525" indent="0">
              <a:buNone/>
              <a:defRPr sz="738"/>
            </a:lvl6pPr>
            <a:lvl7pPr marL="2025030" indent="0">
              <a:buNone/>
              <a:defRPr sz="738"/>
            </a:lvl7pPr>
            <a:lvl8pPr marL="2362535" indent="0">
              <a:buNone/>
              <a:defRPr sz="738"/>
            </a:lvl8pPr>
            <a:lvl9pPr marL="2700040" indent="0">
              <a:buNone/>
              <a:defRPr sz="73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C561-74C3-4841-93E9-BBE11AB9283B}" type="datetimeFigureOut">
              <a:rPr kumimoji="1" lang="zh-CN" altLang="en-US" smtClean="0"/>
              <a:t>2021/5/17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3C86F-F835-C74C-9387-6B350EB8F21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5936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287536"/>
            <a:ext cx="7762102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1437680"/>
            <a:ext cx="7762102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5005626"/>
            <a:ext cx="2024896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2C561-74C3-4841-93E9-BBE11AB9283B}" type="datetimeFigureOut">
              <a:rPr kumimoji="1" lang="zh-CN" altLang="en-US" smtClean="0"/>
              <a:t>2021/5/17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5005626"/>
            <a:ext cx="3037344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5005626"/>
            <a:ext cx="2024896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3C86F-F835-C74C-9387-6B350EB8F21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6461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675010" rtl="0" eaLnBrk="1" latinLnBrk="0" hangingPunct="1">
        <a:lnSpc>
          <a:spcPct val="90000"/>
        </a:lnSpc>
        <a:spcBef>
          <a:spcPct val="0"/>
        </a:spcBef>
        <a:buNone/>
        <a:defRPr sz="32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753" indent="-168753" algn="l" defTabSz="67501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067" kern="1200">
          <a:solidFill>
            <a:schemeClr val="tx1"/>
          </a:solidFill>
          <a:latin typeface="+mn-lt"/>
          <a:ea typeface="+mn-ea"/>
          <a:cs typeface="+mn-cs"/>
        </a:defRPr>
      </a:lvl1pPr>
      <a:lvl2pPr marL="506258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43763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476" kern="1200">
          <a:solidFill>
            <a:schemeClr val="tx1"/>
          </a:solidFill>
          <a:latin typeface="+mn-lt"/>
          <a:ea typeface="+mn-ea"/>
          <a:cs typeface="+mn-cs"/>
        </a:defRPr>
      </a:lvl3pPr>
      <a:lvl4pPr marL="1181268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4pPr>
      <a:lvl5pPr marL="1518773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5pPr>
      <a:lvl6pPr marL="1856278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6pPr>
      <a:lvl7pPr marL="2193783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7pPr>
      <a:lvl8pPr marL="2531288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8pPr>
      <a:lvl9pPr marL="2868793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1pPr>
      <a:lvl2pPr marL="337505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2pPr>
      <a:lvl3pPr marL="675010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3pPr>
      <a:lvl4pPr marL="1012515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4pPr>
      <a:lvl5pPr marL="1350020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5pPr>
      <a:lvl6pPr marL="1687525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6pPr>
      <a:lvl7pPr marL="2025030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7pPr>
      <a:lvl8pPr marL="2362535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8pPr>
      <a:lvl9pPr marL="2700040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AA911F46-92E3-614B-B2D7-F79A0E4834E8}"/>
              </a:ext>
            </a:extLst>
          </p:cNvPr>
          <p:cNvCxnSpPr>
            <a:cxnSpLocks/>
            <a:stCxn id="55" idx="2"/>
            <a:endCxn id="40" idx="0"/>
          </p:cNvCxnSpPr>
          <p:nvPr/>
        </p:nvCxnSpPr>
        <p:spPr>
          <a:xfrm flipH="1">
            <a:off x="5116499" y="2005150"/>
            <a:ext cx="254" cy="9677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37B7FDE3-4500-E641-8023-9454B650A4C8}"/>
              </a:ext>
            </a:extLst>
          </p:cNvPr>
          <p:cNvCxnSpPr>
            <a:cxnSpLocks/>
          </p:cNvCxnSpPr>
          <p:nvPr/>
        </p:nvCxnSpPr>
        <p:spPr>
          <a:xfrm>
            <a:off x="7812088" y="539749"/>
            <a:ext cx="0" cy="45005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线箭头连接符 140">
            <a:extLst>
              <a:ext uri="{FF2B5EF4-FFF2-40B4-BE49-F238E27FC236}">
                <a16:creationId xmlns:a16="http://schemas.microsoft.com/office/drawing/2014/main" id="{7D61EB22-0A7D-6441-97E4-3E0CF21C2724}"/>
              </a:ext>
            </a:extLst>
          </p:cNvPr>
          <p:cNvCxnSpPr>
            <a:cxnSpLocks/>
          </p:cNvCxnSpPr>
          <p:nvPr/>
        </p:nvCxnSpPr>
        <p:spPr>
          <a:xfrm>
            <a:off x="4505776" y="3979333"/>
            <a:ext cx="0" cy="10964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线箭头连接符 141">
            <a:extLst>
              <a:ext uri="{FF2B5EF4-FFF2-40B4-BE49-F238E27FC236}">
                <a16:creationId xmlns:a16="http://schemas.microsoft.com/office/drawing/2014/main" id="{D373AAB9-C589-2A49-89D0-CF9E0B04B41D}"/>
              </a:ext>
            </a:extLst>
          </p:cNvPr>
          <p:cNvCxnSpPr>
            <a:cxnSpLocks/>
            <a:stCxn id="156" idx="2"/>
          </p:cNvCxnSpPr>
          <p:nvPr/>
        </p:nvCxnSpPr>
        <p:spPr>
          <a:xfrm>
            <a:off x="3854655" y="3512870"/>
            <a:ext cx="657952" cy="287754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线箭头连接符 142">
            <a:extLst>
              <a:ext uri="{FF2B5EF4-FFF2-40B4-BE49-F238E27FC236}">
                <a16:creationId xmlns:a16="http://schemas.microsoft.com/office/drawing/2014/main" id="{5AD758BF-D005-8E4B-90F2-753AD0AF1014}"/>
              </a:ext>
            </a:extLst>
          </p:cNvPr>
          <p:cNvCxnSpPr>
            <a:cxnSpLocks/>
          </p:cNvCxnSpPr>
          <p:nvPr/>
        </p:nvCxnSpPr>
        <p:spPr>
          <a:xfrm>
            <a:off x="725074" y="539750"/>
            <a:ext cx="0" cy="45005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肘形连接符 143">
            <a:extLst>
              <a:ext uri="{FF2B5EF4-FFF2-40B4-BE49-F238E27FC236}">
                <a16:creationId xmlns:a16="http://schemas.microsoft.com/office/drawing/2014/main" id="{DCADC6E3-60BA-0844-B5AA-CBE3010F93C4}"/>
              </a:ext>
            </a:extLst>
          </p:cNvPr>
          <p:cNvCxnSpPr>
            <a:cxnSpLocks/>
            <a:stCxn id="41" idx="0"/>
          </p:cNvCxnSpPr>
          <p:nvPr/>
        </p:nvCxnSpPr>
        <p:spPr>
          <a:xfrm rot="16200000" flipH="1" flipV="1">
            <a:off x="-509399" y="2686591"/>
            <a:ext cx="2475778" cy="6831"/>
          </a:xfrm>
          <a:prstGeom prst="bentConnector5">
            <a:avLst>
              <a:gd name="adj1" fmla="val -9233"/>
              <a:gd name="adj2" fmla="val -18440477"/>
              <a:gd name="adj3" fmla="val 100234"/>
            </a:avLst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>
            <a:extLst>
              <a:ext uri="{FF2B5EF4-FFF2-40B4-BE49-F238E27FC236}">
                <a16:creationId xmlns:a16="http://schemas.microsoft.com/office/drawing/2014/main" id="{B732E355-CDB5-9A47-958A-62E2BE90B49C}"/>
              </a:ext>
            </a:extLst>
          </p:cNvPr>
          <p:cNvSpPr/>
          <p:nvPr/>
        </p:nvSpPr>
        <p:spPr>
          <a:xfrm>
            <a:off x="191905" y="2975130"/>
            <a:ext cx="1080000" cy="54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S=1</a:t>
            </a: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B86A1AD8-E936-2847-833A-9442DC1C1241}"/>
              </a:ext>
            </a:extLst>
          </p:cNvPr>
          <p:cNvSpPr/>
          <p:nvPr/>
        </p:nvSpPr>
        <p:spPr>
          <a:xfrm>
            <a:off x="191905" y="2323700"/>
            <a:ext cx="1080000" cy="10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EFD5C08C-9013-4249-8B31-CE725162288C}"/>
                  </a:ext>
                </a:extLst>
              </p:cNvPr>
              <p:cNvSpPr txBox="1"/>
              <p:nvPr/>
            </p:nvSpPr>
            <p:spPr>
              <a:xfrm>
                <a:off x="521945" y="3666238"/>
                <a:ext cx="419941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3200" i="1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EFD5C08C-9013-4249-8B31-CE7251622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945" y="3666238"/>
                <a:ext cx="419941" cy="492443"/>
              </a:xfrm>
              <a:prstGeom prst="rect">
                <a:avLst/>
              </a:prstGeom>
              <a:blipFill>
                <a:blip r:embed="rId3"/>
                <a:stretch>
                  <a:fillRect l="-29412" r="-26471" b="-1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矩形 148">
            <a:extLst>
              <a:ext uri="{FF2B5EF4-FFF2-40B4-BE49-F238E27FC236}">
                <a16:creationId xmlns:a16="http://schemas.microsoft.com/office/drawing/2014/main" id="{9F40746B-8293-804B-84F4-D7A47F781957}"/>
              </a:ext>
            </a:extLst>
          </p:cNvPr>
          <p:cNvSpPr/>
          <p:nvPr/>
        </p:nvSpPr>
        <p:spPr>
          <a:xfrm>
            <a:off x="191905" y="4365970"/>
            <a:ext cx="1080000" cy="10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5" name="直线箭头连接符 154">
            <a:extLst>
              <a:ext uri="{FF2B5EF4-FFF2-40B4-BE49-F238E27FC236}">
                <a16:creationId xmlns:a16="http://schemas.microsoft.com/office/drawing/2014/main" id="{73A8A374-AAEC-3D45-B312-EC04045A6A9C}"/>
              </a:ext>
            </a:extLst>
          </p:cNvPr>
          <p:cNvCxnSpPr>
            <a:cxnSpLocks/>
            <a:stCxn id="54" idx="2"/>
            <a:endCxn id="156" idx="0"/>
          </p:cNvCxnSpPr>
          <p:nvPr/>
        </p:nvCxnSpPr>
        <p:spPr>
          <a:xfrm flipH="1">
            <a:off x="3854655" y="1992117"/>
            <a:ext cx="1993" cy="98075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矩形 155">
            <a:extLst>
              <a:ext uri="{FF2B5EF4-FFF2-40B4-BE49-F238E27FC236}">
                <a16:creationId xmlns:a16="http://schemas.microsoft.com/office/drawing/2014/main" id="{F3284C88-55C8-C844-9361-0BFE0901D0AC}"/>
              </a:ext>
            </a:extLst>
          </p:cNvPr>
          <p:cNvSpPr/>
          <p:nvPr/>
        </p:nvSpPr>
        <p:spPr>
          <a:xfrm>
            <a:off x="3314655" y="2972870"/>
            <a:ext cx="1080000" cy="54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S=1</a:t>
            </a: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D232A0A4-2D9C-6946-A618-2989C53FBB85}"/>
              </a:ext>
            </a:extLst>
          </p:cNvPr>
          <p:cNvSpPr/>
          <p:nvPr/>
        </p:nvSpPr>
        <p:spPr>
          <a:xfrm>
            <a:off x="3314422" y="2319805"/>
            <a:ext cx="1080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文本框 158">
                <a:extLst>
                  <a:ext uri="{FF2B5EF4-FFF2-40B4-BE49-F238E27FC236}">
                    <a16:creationId xmlns:a16="http://schemas.microsoft.com/office/drawing/2014/main" id="{A71684EF-E3C6-544F-BD88-58425D7CEDBC}"/>
                  </a:ext>
                </a:extLst>
              </p:cNvPr>
              <p:cNvSpPr txBox="1"/>
              <p:nvPr/>
            </p:nvSpPr>
            <p:spPr>
              <a:xfrm>
                <a:off x="4296950" y="3681675"/>
                <a:ext cx="419941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3200" i="1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59" name="文本框 158">
                <a:extLst>
                  <a:ext uri="{FF2B5EF4-FFF2-40B4-BE49-F238E27FC236}">
                    <a16:creationId xmlns:a16="http://schemas.microsoft.com/office/drawing/2014/main" id="{A71684EF-E3C6-544F-BD88-58425D7CED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6950" y="3681675"/>
                <a:ext cx="419941" cy="492443"/>
              </a:xfrm>
              <a:prstGeom prst="rect">
                <a:avLst/>
              </a:prstGeom>
              <a:blipFill>
                <a:blip r:embed="rId4"/>
                <a:stretch>
                  <a:fillRect l="-29412" r="-29412" b="-1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矩形 159">
            <a:extLst>
              <a:ext uri="{FF2B5EF4-FFF2-40B4-BE49-F238E27FC236}">
                <a16:creationId xmlns:a16="http://schemas.microsoft.com/office/drawing/2014/main" id="{EA574194-2E9A-3445-933D-BE5605C843FB}"/>
              </a:ext>
            </a:extLst>
          </p:cNvPr>
          <p:cNvSpPr/>
          <p:nvPr/>
        </p:nvSpPr>
        <p:spPr>
          <a:xfrm>
            <a:off x="3969092" y="4367785"/>
            <a:ext cx="1080000" cy="10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5" name="直线箭头连接符 164">
            <a:extLst>
              <a:ext uri="{FF2B5EF4-FFF2-40B4-BE49-F238E27FC236}">
                <a16:creationId xmlns:a16="http://schemas.microsoft.com/office/drawing/2014/main" id="{653FC397-8E2A-FF48-864B-07E810E7FFB9}"/>
              </a:ext>
            </a:extLst>
          </p:cNvPr>
          <p:cNvCxnSpPr>
            <a:cxnSpLocks/>
            <a:endCxn id="54" idx="0"/>
          </p:cNvCxnSpPr>
          <p:nvPr/>
        </p:nvCxnSpPr>
        <p:spPr>
          <a:xfrm flipH="1">
            <a:off x="3856648" y="933859"/>
            <a:ext cx="655959" cy="51825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线箭头连接符 165">
            <a:extLst>
              <a:ext uri="{FF2B5EF4-FFF2-40B4-BE49-F238E27FC236}">
                <a16:creationId xmlns:a16="http://schemas.microsoft.com/office/drawing/2014/main" id="{6B65BD63-570A-684C-A556-F10DF56DB4B0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4497309" y="933859"/>
            <a:ext cx="619444" cy="5312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线箭头连接符 167">
            <a:extLst>
              <a:ext uri="{FF2B5EF4-FFF2-40B4-BE49-F238E27FC236}">
                <a16:creationId xmlns:a16="http://schemas.microsoft.com/office/drawing/2014/main" id="{07B98F00-421C-2747-BE67-CEE35128FBBD}"/>
              </a:ext>
            </a:extLst>
          </p:cNvPr>
          <p:cNvCxnSpPr>
            <a:cxnSpLocks/>
          </p:cNvCxnSpPr>
          <p:nvPr/>
        </p:nvCxnSpPr>
        <p:spPr>
          <a:xfrm>
            <a:off x="4506599" y="539750"/>
            <a:ext cx="0" cy="396353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矩形 233">
            <a:extLst>
              <a:ext uri="{FF2B5EF4-FFF2-40B4-BE49-F238E27FC236}">
                <a16:creationId xmlns:a16="http://schemas.microsoft.com/office/drawing/2014/main" id="{A647967F-62E2-D14D-8CBC-7E82BE062FE4}"/>
              </a:ext>
            </a:extLst>
          </p:cNvPr>
          <p:cNvSpPr/>
          <p:nvPr/>
        </p:nvSpPr>
        <p:spPr>
          <a:xfrm>
            <a:off x="2142438" y="91446"/>
            <a:ext cx="720000" cy="288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D70B4DDC-C8C0-3E40-8808-BE7AE2E71602}"/>
              </a:ext>
            </a:extLst>
          </p:cNvPr>
          <p:cNvSpPr/>
          <p:nvPr/>
        </p:nvSpPr>
        <p:spPr>
          <a:xfrm>
            <a:off x="3790985" y="89224"/>
            <a:ext cx="720000" cy="28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6" name="文本框 235">
            <a:extLst>
              <a:ext uri="{FF2B5EF4-FFF2-40B4-BE49-F238E27FC236}">
                <a16:creationId xmlns:a16="http://schemas.microsoft.com/office/drawing/2014/main" id="{51B6E6B2-6B0F-B741-9CF4-C8FCA1702AB9}"/>
              </a:ext>
            </a:extLst>
          </p:cNvPr>
          <p:cNvSpPr txBox="1"/>
          <p:nvPr/>
        </p:nvSpPr>
        <p:spPr>
          <a:xfrm>
            <a:off x="2862438" y="50780"/>
            <a:ext cx="926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ConvBN</a:t>
            </a:r>
            <a:endParaRPr kumimoji="1" lang="zh-CN" altLang="en-US" dirty="0"/>
          </a:p>
        </p:txBody>
      </p:sp>
      <p:sp>
        <p:nvSpPr>
          <p:cNvPr id="237" name="文本框 236">
            <a:extLst>
              <a:ext uri="{FF2B5EF4-FFF2-40B4-BE49-F238E27FC236}">
                <a16:creationId xmlns:a16="http://schemas.microsoft.com/office/drawing/2014/main" id="{AE9E0926-1379-574E-A76E-DC1A349BEED4}"/>
              </a:ext>
            </a:extLst>
          </p:cNvPr>
          <p:cNvSpPr txBox="1"/>
          <p:nvPr/>
        </p:nvSpPr>
        <p:spPr>
          <a:xfrm>
            <a:off x="4509553" y="48558"/>
            <a:ext cx="661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ReLU</a:t>
            </a:r>
            <a:endParaRPr kumimoji="1" lang="zh-CN" altLang="en-US" dirty="0"/>
          </a:p>
        </p:txBody>
      </p:sp>
      <p:sp>
        <p:nvSpPr>
          <p:cNvPr id="41" name="梯形 40">
            <a:extLst>
              <a:ext uri="{FF2B5EF4-FFF2-40B4-BE49-F238E27FC236}">
                <a16:creationId xmlns:a16="http://schemas.microsoft.com/office/drawing/2014/main" id="{044513E9-F342-334D-B186-785C321AB858}"/>
              </a:ext>
            </a:extLst>
          </p:cNvPr>
          <p:cNvSpPr/>
          <p:nvPr/>
        </p:nvSpPr>
        <p:spPr>
          <a:xfrm>
            <a:off x="191905" y="1452118"/>
            <a:ext cx="1080000" cy="540000"/>
          </a:xfrm>
          <a:prstGeom prst="trapezoid">
            <a:avLst>
              <a:gd name="adj" fmla="val 48449"/>
            </a:avLst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S=2</a:t>
            </a:r>
          </a:p>
        </p:txBody>
      </p:sp>
      <p:sp>
        <p:nvSpPr>
          <p:cNvPr id="63" name="右箭头 62">
            <a:extLst>
              <a:ext uri="{FF2B5EF4-FFF2-40B4-BE49-F238E27FC236}">
                <a16:creationId xmlns:a16="http://schemas.microsoft.com/office/drawing/2014/main" id="{4F3D0AF8-5D38-3440-983D-7E01DA8F656C}"/>
              </a:ext>
            </a:extLst>
          </p:cNvPr>
          <p:cNvSpPr/>
          <p:nvPr/>
        </p:nvSpPr>
        <p:spPr>
          <a:xfrm>
            <a:off x="2612554" y="2052915"/>
            <a:ext cx="540000" cy="54157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41ED4125-49C5-8245-950D-3F4F395F528A}"/>
                  </a:ext>
                </a:extLst>
              </p:cNvPr>
              <p:cNvSpPr txBox="1"/>
              <p:nvPr/>
            </p:nvSpPr>
            <p:spPr>
              <a:xfrm>
                <a:off x="7605081" y="3681604"/>
                <a:ext cx="419941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3200" i="1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41ED4125-49C5-8245-950D-3F4F395F5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5081" y="3681604"/>
                <a:ext cx="419941" cy="492443"/>
              </a:xfrm>
              <a:prstGeom prst="rect">
                <a:avLst/>
              </a:prstGeom>
              <a:blipFill>
                <a:blip r:embed="rId5"/>
                <a:stretch>
                  <a:fillRect l="-33333" r="-30303" b="-1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矩形 36">
            <a:extLst>
              <a:ext uri="{FF2B5EF4-FFF2-40B4-BE49-F238E27FC236}">
                <a16:creationId xmlns:a16="http://schemas.microsoft.com/office/drawing/2014/main" id="{39631C58-1918-CE42-8792-DCD3F25E6933}"/>
              </a:ext>
            </a:extLst>
          </p:cNvPr>
          <p:cNvSpPr/>
          <p:nvPr/>
        </p:nvSpPr>
        <p:spPr>
          <a:xfrm>
            <a:off x="7005052" y="4365970"/>
            <a:ext cx="1620000" cy="10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梯形 52">
            <a:extLst>
              <a:ext uri="{FF2B5EF4-FFF2-40B4-BE49-F238E27FC236}">
                <a16:creationId xmlns:a16="http://schemas.microsoft.com/office/drawing/2014/main" id="{E01307F2-2600-1F47-8A30-858BF316FCB8}"/>
              </a:ext>
            </a:extLst>
          </p:cNvPr>
          <p:cNvSpPr/>
          <p:nvPr/>
        </p:nvSpPr>
        <p:spPr>
          <a:xfrm>
            <a:off x="1457172" y="1446986"/>
            <a:ext cx="1080000" cy="540000"/>
          </a:xfrm>
          <a:prstGeom prst="trapezoid">
            <a:avLst>
              <a:gd name="adj" fmla="val 48449"/>
            </a:avLst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S=2</a:t>
            </a:r>
          </a:p>
        </p:txBody>
      </p:sp>
      <p:sp>
        <p:nvSpPr>
          <p:cNvPr id="54" name="梯形 53">
            <a:extLst>
              <a:ext uri="{FF2B5EF4-FFF2-40B4-BE49-F238E27FC236}">
                <a16:creationId xmlns:a16="http://schemas.microsoft.com/office/drawing/2014/main" id="{9B1A60F0-6342-4A40-9B81-B8EDAED432ED}"/>
              </a:ext>
            </a:extLst>
          </p:cNvPr>
          <p:cNvSpPr/>
          <p:nvPr/>
        </p:nvSpPr>
        <p:spPr>
          <a:xfrm>
            <a:off x="3316648" y="1452117"/>
            <a:ext cx="1080000" cy="540000"/>
          </a:xfrm>
          <a:prstGeom prst="trapezoid">
            <a:avLst>
              <a:gd name="adj" fmla="val 48449"/>
            </a:avLst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S=2</a:t>
            </a:r>
          </a:p>
        </p:txBody>
      </p:sp>
      <p:sp>
        <p:nvSpPr>
          <p:cNvPr id="55" name="梯形 54">
            <a:extLst>
              <a:ext uri="{FF2B5EF4-FFF2-40B4-BE49-F238E27FC236}">
                <a16:creationId xmlns:a16="http://schemas.microsoft.com/office/drawing/2014/main" id="{EDF4B2FB-583E-7649-804C-AC7910FBC459}"/>
              </a:ext>
            </a:extLst>
          </p:cNvPr>
          <p:cNvSpPr/>
          <p:nvPr/>
        </p:nvSpPr>
        <p:spPr>
          <a:xfrm>
            <a:off x="4576753" y="1465150"/>
            <a:ext cx="1080000" cy="540000"/>
          </a:xfrm>
          <a:prstGeom prst="trapezoid">
            <a:avLst>
              <a:gd name="adj" fmla="val 48449"/>
            </a:avLst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S=2</a:t>
            </a:r>
          </a:p>
        </p:txBody>
      </p:sp>
      <p:sp>
        <p:nvSpPr>
          <p:cNvPr id="119" name="右箭头 118">
            <a:extLst>
              <a:ext uri="{FF2B5EF4-FFF2-40B4-BE49-F238E27FC236}">
                <a16:creationId xmlns:a16="http://schemas.microsoft.com/office/drawing/2014/main" id="{529D7E1A-B720-8345-B791-5BB5DE512EE7}"/>
              </a:ext>
            </a:extLst>
          </p:cNvPr>
          <p:cNvSpPr/>
          <p:nvPr/>
        </p:nvSpPr>
        <p:spPr>
          <a:xfrm>
            <a:off x="6029200" y="2106915"/>
            <a:ext cx="540000" cy="54157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6593DB6-A0EE-9F43-9EBF-039D0EF114AB}"/>
              </a:ext>
            </a:extLst>
          </p:cNvPr>
          <p:cNvSpPr/>
          <p:nvPr/>
        </p:nvSpPr>
        <p:spPr>
          <a:xfrm>
            <a:off x="4576499" y="2314316"/>
            <a:ext cx="1080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977B8ED-CDE4-2145-86B2-5B1AFEFD938A}"/>
              </a:ext>
            </a:extLst>
          </p:cNvPr>
          <p:cNvSpPr/>
          <p:nvPr/>
        </p:nvSpPr>
        <p:spPr>
          <a:xfrm>
            <a:off x="4576499" y="2972870"/>
            <a:ext cx="1080000" cy="54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S=1</a:t>
            </a:r>
          </a:p>
        </p:txBody>
      </p: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3D7EABB7-E9C7-8D43-9551-5E08DF6081DA}"/>
              </a:ext>
            </a:extLst>
          </p:cNvPr>
          <p:cNvCxnSpPr>
            <a:cxnSpLocks/>
            <a:stCxn id="40" idx="2"/>
          </p:cNvCxnSpPr>
          <p:nvPr/>
        </p:nvCxnSpPr>
        <p:spPr>
          <a:xfrm flipH="1">
            <a:off x="4497309" y="3512870"/>
            <a:ext cx="619190" cy="28358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AD1CA6F5-E281-F343-91ED-E2EF6FF631E6}"/>
              </a:ext>
            </a:extLst>
          </p:cNvPr>
          <p:cNvSpPr/>
          <p:nvPr/>
        </p:nvSpPr>
        <p:spPr>
          <a:xfrm>
            <a:off x="6731964" y="2323700"/>
            <a:ext cx="2160000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梯形 48">
            <a:extLst>
              <a:ext uri="{FF2B5EF4-FFF2-40B4-BE49-F238E27FC236}">
                <a16:creationId xmlns:a16="http://schemas.microsoft.com/office/drawing/2014/main" id="{30F9C7C1-BDF6-7640-AF53-1EC9FD1DF752}"/>
              </a:ext>
            </a:extLst>
          </p:cNvPr>
          <p:cNvSpPr/>
          <p:nvPr/>
        </p:nvSpPr>
        <p:spPr>
          <a:xfrm>
            <a:off x="6732088" y="1452117"/>
            <a:ext cx="2160000" cy="540000"/>
          </a:xfrm>
          <a:prstGeom prst="trapezoid">
            <a:avLst>
              <a:gd name="adj" fmla="val 136101"/>
            </a:avLst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S=2</a:t>
            </a:r>
          </a:p>
        </p:txBody>
      </p:sp>
      <p:sp>
        <p:nvSpPr>
          <p:cNvPr id="50" name="梯形 49">
            <a:extLst>
              <a:ext uri="{FF2B5EF4-FFF2-40B4-BE49-F238E27FC236}">
                <a16:creationId xmlns:a16="http://schemas.microsoft.com/office/drawing/2014/main" id="{E5E742C0-0483-D742-A36C-88388455BD8D}"/>
              </a:ext>
            </a:extLst>
          </p:cNvPr>
          <p:cNvSpPr/>
          <p:nvPr/>
        </p:nvSpPr>
        <p:spPr>
          <a:xfrm>
            <a:off x="6726585" y="2976477"/>
            <a:ext cx="2160000" cy="540000"/>
          </a:xfrm>
          <a:prstGeom prst="trapezoid">
            <a:avLst>
              <a:gd name="adj" fmla="val 100957"/>
            </a:avLst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chemeClr val="tx1"/>
            </a:solidFill>
          </a:ln>
          <a:scene3d>
            <a:camera prst="orthographicFront">
              <a:rot lat="0" lon="0" rev="10800000"/>
            </a:camera>
            <a:lightRig rig="threePt" dir="t"/>
          </a:scene3d>
          <a:sp3d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flatTx/>
          </a:bodyPr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</a:rPr>
              <a:t>S=1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BB6ABFC7-41A5-7447-952A-A03F00F62573}"/>
              </a:ext>
            </a:extLst>
          </p:cNvPr>
          <p:cNvSpPr/>
          <p:nvPr/>
        </p:nvSpPr>
        <p:spPr>
          <a:xfrm>
            <a:off x="5170953" y="89224"/>
            <a:ext cx="720000" cy="2880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3CCEC86F-C1A1-C948-8BD1-8C3A459C3336}"/>
              </a:ext>
            </a:extLst>
          </p:cNvPr>
          <p:cNvSpPr txBox="1"/>
          <p:nvPr/>
        </p:nvSpPr>
        <p:spPr>
          <a:xfrm>
            <a:off x="5889523" y="48558"/>
            <a:ext cx="780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PReLU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12453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718</TotalTime>
  <Words>34</Words>
  <Application>Microsoft Macintosh PowerPoint</Application>
  <PresentationFormat>自定义</PresentationFormat>
  <Paragraphs>16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T178588</dc:creator>
  <cp:lastModifiedBy>T178588</cp:lastModifiedBy>
  <cp:revision>78</cp:revision>
  <dcterms:created xsi:type="dcterms:W3CDTF">2021-03-24T02:49:26Z</dcterms:created>
  <dcterms:modified xsi:type="dcterms:W3CDTF">2021-05-17T15:25:24Z</dcterms:modified>
</cp:coreProperties>
</file>