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65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4"/>
    <p:restoredTop sz="93309"/>
  </p:normalViewPr>
  <p:slideViewPr>
    <p:cSldViewPr snapToGrid="0" snapToObjects="1">
      <p:cViewPr>
        <p:scale>
          <a:sx n="150" d="100"/>
          <a:sy n="150" d="100"/>
        </p:scale>
        <p:origin x="896" y="888"/>
      </p:cViewPr>
      <p:guideLst>
        <p:guide orient="horz" pos="2472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58F3-D75F-CB45-8550-CBB560BC3860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AEC9-B197-5B49-8082-3D7C7003E7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51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AEC9-B197-5B49-8082-3D7C7003E7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20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41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95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8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4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35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4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9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7B7FDE3-4500-E641-8023-9454B650A4C8}"/>
              </a:ext>
            </a:extLst>
          </p:cNvPr>
          <p:cNvCxnSpPr>
            <a:cxnSpLocks/>
          </p:cNvCxnSpPr>
          <p:nvPr/>
        </p:nvCxnSpPr>
        <p:spPr>
          <a:xfrm>
            <a:off x="8103387" y="539750"/>
            <a:ext cx="0" cy="4500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7D61EB22-0A7D-6441-97E4-3E0CF21C2724}"/>
              </a:ext>
            </a:extLst>
          </p:cNvPr>
          <p:cNvCxnSpPr>
            <a:cxnSpLocks/>
          </p:cNvCxnSpPr>
          <p:nvPr/>
        </p:nvCxnSpPr>
        <p:spPr>
          <a:xfrm>
            <a:off x="4861390" y="3979333"/>
            <a:ext cx="0" cy="1096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D373AAB9-C589-2A49-89D0-CF9E0B04B41D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4210269" y="3512870"/>
            <a:ext cx="657952" cy="2877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5AD758BF-D005-8E4B-90F2-753AD0AF1014}"/>
              </a:ext>
            </a:extLst>
          </p:cNvPr>
          <p:cNvCxnSpPr>
            <a:cxnSpLocks/>
          </p:cNvCxnSpPr>
          <p:nvPr/>
        </p:nvCxnSpPr>
        <p:spPr>
          <a:xfrm>
            <a:off x="725074" y="539750"/>
            <a:ext cx="0" cy="4500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DCADC6E3-60BA-0844-B5AA-CBE3010F93C4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 flipV="1">
            <a:off x="-509399" y="2686591"/>
            <a:ext cx="2475778" cy="6831"/>
          </a:xfrm>
          <a:prstGeom prst="bentConnector5">
            <a:avLst>
              <a:gd name="adj1" fmla="val -9233"/>
              <a:gd name="adj2" fmla="val -18440477"/>
              <a:gd name="adj3" fmla="val 100234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732E355-CDB5-9A47-958A-62E2BE90B49C}"/>
              </a:ext>
            </a:extLst>
          </p:cNvPr>
          <p:cNvSpPr/>
          <p:nvPr/>
        </p:nvSpPr>
        <p:spPr>
          <a:xfrm>
            <a:off x="191905" y="2975130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86A1AD8-E936-2847-833A-9442DC1C1241}"/>
              </a:ext>
            </a:extLst>
          </p:cNvPr>
          <p:cNvSpPr/>
          <p:nvPr/>
        </p:nvSpPr>
        <p:spPr>
          <a:xfrm>
            <a:off x="191905" y="2323700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FD5C08C-9013-4249-8B31-CE725162288C}"/>
                  </a:ext>
                </a:extLst>
              </p:cNvPr>
              <p:cNvSpPr txBox="1"/>
              <p:nvPr/>
            </p:nvSpPr>
            <p:spPr>
              <a:xfrm>
                <a:off x="521945" y="3666238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FD5C08C-9013-4249-8B31-CE7251622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5" y="3666238"/>
                <a:ext cx="419941" cy="492443"/>
              </a:xfrm>
              <a:prstGeom prst="rect">
                <a:avLst/>
              </a:prstGeom>
              <a:blipFill>
                <a:blip r:embed="rId3"/>
                <a:stretch>
                  <a:fillRect l="-29412" r="-26471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>
            <a:extLst>
              <a:ext uri="{FF2B5EF4-FFF2-40B4-BE49-F238E27FC236}">
                <a16:creationId xmlns:a16="http://schemas.microsoft.com/office/drawing/2014/main" id="{9F40746B-8293-804B-84F4-D7A47F781957}"/>
              </a:ext>
            </a:extLst>
          </p:cNvPr>
          <p:cNvSpPr/>
          <p:nvPr/>
        </p:nvSpPr>
        <p:spPr>
          <a:xfrm>
            <a:off x="191905" y="4365970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3A8A374-AAEC-3D45-B312-EC04045A6A9C}"/>
              </a:ext>
            </a:extLst>
          </p:cNvPr>
          <p:cNvCxnSpPr>
            <a:cxnSpLocks/>
            <a:stCxn id="54" idx="2"/>
            <a:endCxn id="156" idx="0"/>
          </p:cNvCxnSpPr>
          <p:nvPr/>
        </p:nvCxnSpPr>
        <p:spPr>
          <a:xfrm flipH="1">
            <a:off x="4210269" y="1992117"/>
            <a:ext cx="1993" cy="980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F3284C88-55C8-C844-9361-0BFE0901D0AC}"/>
              </a:ext>
            </a:extLst>
          </p:cNvPr>
          <p:cNvSpPr/>
          <p:nvPr/>
        </p:nvSpPr>
        <p:spPr>
          <a:xfrm>
            <a:off x="3670269" y="2972870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232A0A4-2D9C-6946-A618-2989C53FBB85}"/>
              </a:ext>
            </a:extLst>
          </p:cNvPr>
          <p:cNvSpPr/>
          <p:nvPr/>
        </p:nvSpPr>
        <p:spPr>
          <a:xfrm>
            <a:off x="3670036" y="2319805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A71684EF-E3C6-544F-BD88-58425D7CEDBC}"/>
                  </a:ext>
                </a:extLst>
              </p:cNvPr>
              <p:cNvSpPr txBox="1"/>
              <p:nvPr/>
            </p:nvSpPr>
            <p:spPr>
              <a:xfrm>
                <a:off x="4652564" y="3681675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A71684EF-E3C6-544F-BD88-58425D7CE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64" y="3681675"/>
                <a:ext cx="419941" cy="492443"/>
              </a:xfrm>
              <a:prstGeom prst="rect">
                <a:avLst/>
              </a:prstGeom>
              <a:blipFill>
                <a:blip r:embed="rId3"/>
                <a:stretch>
                  <a:fillRect l="-29412" r="-26471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EA574194-2E9A-3445-933D-BE5605C843FB}"/>
              </a:ext>
            </a:extLst>
          </p:cNvPr>
          <p:cNvSpPr/>
          <p:nvPr/>
        </p:nvSpPr>
        <p:spPr>
          <a:xfrm>
            <a:off x="4324706" y="4367785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63C4D8D3-BD30-034F-B8CA-3B629F3B8C87}"/>
              </a:ext>
            </a:extLst>
          </p:cNvPr>
          <p:cNvCxnSpPr>
            <a:cxnSpLocks/>
            <a:stCxn id="163" idx="2"/>
            <a:endCxn id="55" idx="0"/>
          </p:cNvCxnSpPr>
          <p:nvPr/>
        </p:nvCxnSpPr>
        <p:spPr>
          <a:xfrm>
            <a:off x="5470909" y="1992117"/>
            <a:ext cx="0" cy="980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E90E9DDD-6464-3044-B263-28A46DF773FB}"/>
              </a:ext>
            </a:extLst>
          </p:cNvPr>
          <p:cNvSpPr/>
          <p:nvPr/>
        </p:nvSpPr>
        <p:spPr>
          <a:xfrm>
            <a:off x="5200909" y="1452117"/>
            <a:ext cx="5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CD51D03-F218-5C40-B7C2-36C3A1E54A69}"/>
              </a:ext>
            </a:extLst>
          </p:cNvPr>
          <p:cNvSpPr/>
          <p:nvPr/>
        </p:nvSpPr>
        <p:spPr>
          <a:xfrm>
            <a:off x="5196419" y="2314316"/>
            <a:ext cx="54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653FC397-8E2A-FF48-864B-07E810E7FFB9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4212262" y="933859"/>
            <a:ext cx="655959" cy="518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6B65BD63-570A-684C-A556-F10DF56DB4B0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4861390" y="933859"/>
            <a:ext cx="609519" cy="518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99097071-F514-AD4B-A7E4-66F09DEFCA14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861390" y="3512870"/>
            <a:ext cx="609519" cy="2877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07B98F00-421C-2747-BE67-CEE35128FBBD}"/>
              </a:ext>
            </a:extLst>
          </p:cNvPr>
          <p:cNvCxnSpPr>
            <a:cxnSpLocks/>
          </p:cNvCxnSpPr>
          <p:nvPr/>
        </p:nvCxnSpPr>
        <p:spPr>
          <a:xfrm>
            <a:off x="4862213" y="539750"/>
            <a:ext cx="0" cy="39635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A647967F-62E2-D14D-8CBC-7E82BE062FE4}"/>
              </a:ext>
            </a:extLst>
          </p:cNvPr>
          <p:cNvSpPr/>
          <p:nvPr/>
        </p:nvSpPr>
        <p:spPr>
          <a:xfrm>
            <a:off x="3209280" y="91446"/>
            <a:ext cx="72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70B4DDC-C8C0-3E40-8808-BE7AE2E71602}"/>
              </a:ext>
            </a:extLst>
          </p:cNvPr>
          <p:cNvSpPr/>
          <p:nvPr/>
        </p:nvSpPr>
        <p:spPr>
          <a:xfrm>
            <a:off x="4857827" y="89224"/>
            <a:ext cx="72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1B6E6B2-6B0F-B741-9CF4-C8FCA1702AB9}"/>
              </a:ext>
            </a:extLst>
          </p:cNvPr>
          <p:cNvSpPr txBox="1"/>
          <p:nvPr/>
        </p:nvSpPr>
        <p:spPr>
          <a:xfrm>
            <a:off x="3929280" y="5078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ConvBN</a:t>
            </a:r>
            <a:endParaRPr kumimoji="1"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E9E0926-1379-574E-A76E-DC1A349BEED4}"/>
              </a:ext>
            </a:extLst>
          </p:cNvPr>
          <p:cNvSpPr txBox="1"/>
          <p:nvPr/>
        </p:nvSpPr>
        <p:spPr>
          <a:xfrm>
            <a:off x="5576395" y="48558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044513E9-F342-334D-B186-785C321AB858}"/>
              </a:ext>
            </a:extLst>
          </p:cNvPr>
          <p:cNvSpPr/>
          <p:nvPr/>
        </p:nvSpPr>
        <p:spPr>
          <a:xfrm>
            <a:off x="191905" y="1452118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4F3D0AF8-5D38-3440-983D-7E01DA8F656C}"/>
              </a:ext>
            </a:extLst>
          </p:cNvPr>
          <p:cNvSpPr/>
          <p:nvPr/>
        </p:nvSpPr>
        <p:spPr>
          <a:xfrm>
            <a:off x="2792657" y="2052915"/>
            <a:ext cx="540000" cy="541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61ED88-5F3B-9741-B7B3-84B8853A6537}"/>
              </a:ext>
            </a:extLst>
          </p:cNvPr>
          <p:cNvSpPr/>
          <p:nvPr/>
        </p:nvSpPr>
        <p:spPr>
          <a:xfrm>
            <a:off x="7299940" y="2317258"/>
            <a:ext cx="162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ED4125-49C5-8245-950D-3F4F395F528A}"/>
                  </a:ext>
                </a:extLst>
              </p:cNvPr>
              <p:cNvSpPr txBox="1"/>
              <p:nvPr/>
            </p:nvSpPr>
            <p:spPr>
              <a:xfrm>
                <a:off x="7902367" y="3685760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ED4125-49C5-8245-950D-3F4F395F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67" y="3685760"/>
                <a:ext cx="419941" cy="492443"/>
              </a:xfrm>
              <a:prstGeom prst="rect">
                <a:avLst/>
              </a:prstGeom>
              <a:blipFill>
                <a:blip r:embed="rId4"/>
                <a:stretch>
                  <a:fillRect l="-29412" r="-26471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39631C58-1918-CE42-8792-DCD3F25E6933}"/>
              </a:ext>
            </a:extLst>
          </p:cNvPr>
          <p:cNvSpPr/>
          <p:nvPr/>
        </p:nvSpPr>
        <p:spPr>
          <a:xfrm>
            <a:off x="7294187" y="4363987"/>
            <a:ext cx="162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梯形 46">
            <a:extLst>
              <a:ext uri="{FF2B5EF4-FFF2-40B4-BE49-F238E27FC236}">
                <a16:creationId xmlns:a16="http://schemas.microsoft.com/office/drawing/2014/main" id="{A096866F-F3F3-7748-A9CF-4FE0F842A36C}"/>
              </a:ext>
            </a:extLst>
          </p:cNvPr>
          <p:cNvSpPr/>
          <p:nvPr/>
        </p:nvSpPr>
        <p:spPr>
          <a:xfrm>
            <a:off x="7299940" y="1446986"/>
            <a:ext cx="1620000" cy="540000"/>
          </a:xfrm>
          <a:prstGeom prst="trapezoid">
            <a:avLst>
              <a:gd name="adj" fmla="val 9877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3" name="梯形 52">
            <a:extLst>
              <a:ext uri="{FF2B5EF4-FFF2-40B4-BE49-F238E27FC236}">
                <a16:creationId xmlns:a16="http://schemas.microsoft.com/office/drawing/2014/main" id="{E01307F2-2600-1F47-8A30-858BF316FCB8}"/>
              </a:ext>
            </a:extLst>
          </p:cNvPr>
          <p:cNvSpPr/>
          <p:nvPr/>
        </p:nvSpPr>
        <p:spPr>
          <a:xfrm>
            <a:off x="1452189" y="2972870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4" name="梯形 53">
            <a:extLst>
              <a:ext uri="{FF2B5EF4-FFF2-40B4-BE49-F238E27FC236}">
                <a16:creationId xmlns:a16="http://schemas.microsoft.com/office/drawing/2014/main" id="{9B1A60F0-6342-4A40-9B81-B8EDAED432ED}"/>
              </a:ext>
            </a:extLst>
          </p:cNvPr>
          <p:cNvSpPr/>
          <p:nvPr/>
        </p:nvSpPr>
        <p:spPr>
          <a:xfrm>
            <a:off x="3672262" y="1452117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5" name="梯形 54">
            <a:extLst>
              <a:ext uri="{FF2B5EF4-FFF2-40B4-BE49-F238E27FC236}">
                <a16:creationId xmlns:a16="http://schemas.microsoft.com/office/drawing/2014/main" id="{EDF4B2FB-583E-7649-804C-AC7910FBC459}"/>
              </a:ext>
            </a:extLst>
          </p:cNvPr>
          <p:cNvSpPr/>
          <p:nvPr/>
        </p:nvSpPr>
        <p:spPr>
          <a:xfrm>
            <a:off x="4930909" y="2972870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85" name="梯形 84">
            <a:extLst>
              <a:ext uri="{FF2B5EF4-FFF2-40B4-BE49-F238E27FC236}">
                <a16:creationId xmlns:a16="http://schemas.microsoft.com/office/drawing/2014/main" id="{1A8F6CA3-588C-9648-980F-0741E23B2F38}"/>
              </a:ext>
            </a:extLst>
          </p:cNvPr>
          <p:cNvSpPr/>
          <p:nvPr/>
        </p:nvSpPr>
        <p:spPr>
          <a:xfrm>
            <a:off x="7299940" y="2972870"/>
            <a:ext cx="1620000" cy="540000"/>
          </a:xfrm>
          <a:prstGeom prst="trapezoid">
            <a:avLst>
              <a:gd name="adj" fmla="val 50396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flatTx/>
          </a:bodyPr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119" name="右箭头 118">
            <a:extLst>
              <a:ext uri="{FF2B5EF4-FFF2-40B4-BE49-F238E27FC236}">
                <a16:creationId xmlns:a16="http://schemas.microsoft.com/office/drawing/2014/main" id="{529D7E1A-B720-8345-B791-5BB5DE512EE7}"/>
              </a:ext>
            </a:extLst>
          </p:cNvPr>
          <p:cNvSpPr/>
          <p:nvPr/>
        </p:nvSpPr>
        <p:spPr>
          <a:xfrm>
            <a:off x="6395684" y="2097531"/>
            <a:ext cx="540000" cy="541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33</Words>
  <Application>Microsoft Macintosh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105</cp:revision>
  <dcterms:created xsi:type="dcterms:W3CDTF">2021-03-24T02:49:26Z</dcterms:created>
  <dcterms:modified xsi:type="dcterms:W3CDTF">2021-05-17T15:25:48Z</dcterms:modified>
</cp:coreProperties>
</file>