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62" r:id="rId2"/>
  </p:sldIdLst>
  <p:sldSz cx="7559675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4" userDrawn="1">
          <p15:clr>
            <a:srgbClr val="A4A3A4"/>
          </p15:clr>
        </p15:guide>
        <p15:guide id="2" pos="14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5"/>
    <p:restoredTop sz="94679"/>
  </p:normalViewPr>
  <p:slideViewPr>
    <p:cSldViewPr snapToGrid="0" snapToObjects="1">
      <p:cViewPr varScale="1">
        <p:scale>
          <a:sx n="191" d="100"/>
          <a:sy n="191" d="100"/>
        </p:scale>
        <p:origin x="184" y="2088"/>
      </p:cViewPr>
      <p:guideLst>
        <p:guide orient="horz" pos="794"/>
        <p:guide pos="14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412312"/>
            <a:ext cx="5669756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323249"/>
            <a:ext cx="5669756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08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18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34133"/>
            <a:ext cx="1630055" cy="21350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34133"/>
            <a:ext cx="4795669" cy="21350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68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77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628091"/>
            <a:ext cx="6520220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1685991"/>
            <a:ext cx="6520220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85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670664"/>
            <a:ext cx="3212862" cy="159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670664"/>
            <a:ext cx="3212862" cy="159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35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34133"/>
            <a:ext cx="6520220" cy="486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617594"/>
            <a:ext cx="319809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920267"/>
            <a:ext cx="3198097" cy="135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617594"/>
            <a:ext cx="321384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920267"/>
            <a:ext cx="3213847" cy="1353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35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68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23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67958"/>
            <a:ext cx="243819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362742"/>
            <a:ext cx="3827085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755809"/>
            <a:ext cx="243819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28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67958"/>
            <a:ext cx="243819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362742"/>
            <a:ext cx="3827085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755809"/>
            <a:ext cx="243819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855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34133"/>
            <a:ext cx="6520220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670664"/>
            <a:ext cx="6520220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2335076"/>
            <a:ext cx="170092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8CBE-1D7B-C444-9839-2E464AB54D23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2335076"/>
            <a:ext cx="2551390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2335076"/>
            <a:ext cx="1700927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4C69-2817-2546-B1AB-D83E817FBB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31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椭圆 221">
            <a:extLst>
              <a:ext uri="{FF2B5EF4-FFF2-40B4-BE49-F238E27FC236}">
                <a16:creationId xmlns:a16="http://schemas.microsoft.com/office/drawing/2014/main" id="{6BC7D1E6-ED77-1249-9DA2-FFF243C65F0E}"/>
              </a:ext>
            </a:extLst>
          </p:cNvPr>
          <p:cNvSpPr/>
          <p:nvPr/>
        </p:nvSpPr>
        <p:spPr>
          <a:xfrm>
            <a:off x="435142" y="1179106"/>
            <a:ext cx="158484" cy="15848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C2549DAB-FE15-344A-A404-D9C486C3633E}"/>
              </a:ext>
            </a:extLst>
          </p:cNvPr>
          <p:cNvSpPr/>
          <p:nvPr/>
        </p:nvSpPr>
        <p:spPr>
          <a:xfrm>
            <a:off x="750202" y="1179106"/>
            <a:ext cx="158484" cy="15848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26" name="椭圆 225">
            <a:extLst>
              <a:ext uri="{FF2B5EF4-FFF2-40B4-BE49-F238E27FC236}">
                <a16:creationId xmlns:a16="http://schemas.microsoft.com/office/drawing/2014/main" id="{92E03E69-6F70-AA43-88B1-E0419E8BE88D}"/>
              </a:ext>
            </a:extLst>
          </p:cNvPr>
          <p:cNvSpPr/>
          <p:nvPr/>
        </p:nvSpPr>
        <p:spPr>
          <a:xfrm>
            <a:off x="437769" y="2296550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27" name="椭圆 226">
            <a:extLst>
              <a:ext uri="{FF2B5EF4-FFF2-40B4-BE49-F238E27FC236}">
                <a16:creationId xmlns:a16="http://schemas.microsoft.com/office/drawing/2014/main" id="{EE7EAE15-4A2A-C948-B096-72022E389E3D}"/>
              </a:ext>
            </a:extLst>
          </p:cNvPr>
          <p:cNvSpPr/>
          <p:nvPr/>
        </p:nvSpPr>
        <p:spPr>
          <a:xfrm>
            <a:off x="752830" y="2296550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28" name="椭圆 227">
            <a:extLst>
              <a:ext uri="{FF2B5EF4-FFF2-40B4-BE49-F238E27FC236}">
                <a16:creationId xmlns:a16="http://schemas.microsoft.com/office/drawing/2014/main" id="{91756BE2-2976-DD49-916B-F9CA8B2F5C89}"/>
              </a:ext>
            </a:extLst>
          </p:cNvPr>
          <p:cNvSpPr/>
          <p:nvPr/>
        </p:nvSpPr>
        <p:spPr>
          <a:xfrm>
            <a:off x="1067889" y="2296550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43C7A3CC-840E-5841-8689-36E4D23B08A6}"/>
              </a:ext>
            </a:extLst>
          </p:cNvPr>
          <p:cNvSpPr/>
          <p:nvPr/>
        </p:nvSpPr>
        <p:spPr>
          <a:xfrm>
            <a:off x="1382951" y="2296550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30" name="椭圆 229">
            <a:extLst>
              <a:ext uri="{FF2B5EF4-FFF2-40B4-BE49-F238E27FC236}">
                <a16:creationId xmlns:a16="http://schemas.microsoft.com/office/drawing/2014/main" id="{4F24FA3B-CC98-AB47-B680-D9B1FAFF2240}"/>
              </a:ext>
            </a:extLst>
          </p:cNvPr>
          <p:cNvSpPr/>
          <p:nvPr/>
        </p:nvSpPr>
        <p:spPr>
          <a:xfrm>
            <a:off x="437769" y="61662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E29FC10C-EF20-C643-9570-49D9D7231E68}"/>
              </a:ext>
            </a:extLst>
          </p:cNvPr>
          <p:cNvSpPr/>
          <p:nvPr/>
        </p:nvSpPr>
        <p:spPr>
          <a:xfrm>
            <a:off x="752829" y="61662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 dirty="0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05DB2286-D781-2A46-AED3-466B748C43D8}"/>
              </a:ext>
            </a:extLst>
          </p:cNvPr>
          <p:cNvSpPr/>
          <p:nvPr/>
        </p:nvSpPr>
        <p:spPr>
          <a:xfrm>
            <a:off x="1067888" y="61662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656DFC2F-6DD2-EF40-B45C-B4ACA5831C43}"/>
              </a:ext>
            </a:extLst>
          </p:cNvPr>
          <p:cNvSpPr/>
          <p:nvPr/>
        </p:nvSpPr>
        <p:spPr>
          <a:xfrm>
            <a:off x="1382947" y="61662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 dirty="0"/>
          </a:p>
        </p:txBody>
      </p: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47729DCF-DB2E-6A49-8F0E-CFE6AFD38E00}"/>
              </a:ext>
            </a:extLst>
          </p:cNvPr>
          <p:cNvCxnSpPr>
            <a:cxnSpLocks/>
            <a:stCxn id="222" idx="0"/>
            <a:endCxn id="230" idx="4"/>
          </p:cNvCxnSpPr>
          <p:nvPr/>
        </p:nvCxnSpPr>
        <p:spPr>
          <a:xfrm flipV="1">
            <a:off x="514383" y="220146"/>
            <a:ext cx="2628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E63A2AA7-37E7-F14C-8D6C-9B7361343657}"/>
              </a:ext>
            </a:extLst>
          </p:cNvPr>
          <p:cNvCxnSpPr>
            <a:cxnSpLocks/>
            <a:stCxn id="222" idx="0"/>
            <a:endCxn id="231" idx="4"/>
          </p:cNvCxnSpPr>
          <p:nvPr/>
        </p:nvCxnSpPr>
        <p:spPr>
          <a:xfrm flipV="1">
            <a:off x="514393" y="220146"/>
            <a:ext cx="317689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B3013CC3-A574-C14D-A87C-87A56B4DFF9F}"/>
              </a:ext>
            </a:extLst>
          </p:cNvPr>
          <p:cNvCxnSpPr>
            <a:cxnSpLocks/>
            <a:stCxn id="222" idx="0"/>
            <a:endCxn id="232" idx="4"/>
          </p:cNvCxnSpPr>
          <p:nvPr/>
        </p:nvCxnSpPr>
        <p:spPr>
          <a:xfrm flipV="1">
            <a:off x="514391" y="220146"/>
            <a:ext cx="632747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BE8D0DB3-DF2E-854D-B8AD-AA0AB6798D11}"/>
              </a:ext>
            </a:extLst>
          </p:cNvPr>
          <p:cNvCxnSpPr>
            <a:cxnSpLocks/>
            <a:stCxn id="222" idx="0"/>
            <a:endCxn id="234" idx="4"/>
          </p:cNvCxnSpPr>
          <p:nvPr/>
        </p:nvCxnSpPr>
        <p:spPr>
          <a:xfrm flipV="1">
            <a:off x="514381" y="220146"/>
            <a:ext cx="947807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线连接符 241">
            <a:extLst>
              <a:ext uri="{FF2B5EF4-FFF2-40B4-BE49-F238E27FC236}">
                <a16:creationId xmlns:a16="http://schemas.microsoft.com/office/drawing/2014/main" id="{E6168D61-749E-224B-8D7F-4D3B48A3AADF}"/>
              </a:ext>
            </a:extLst>
          </p:cNvPr>
          <p:cNvCxnSpPr>
            <a:cxnSpLocks/>
            <a:stCxn id="223" idx="0"/>
            <a:endCxn id="230" idx="4"/>
          </p:cNvCxnSpPr>
          <p:nvPr/>
        </p:nvCxnSpPr>
        <p:spPr>
          <a:xfrm flipH="1" flipV="1">
            <a:off x="517024" y="220146"/>
            <a:ext cx="312431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线连接符 242">
            <a:extLst>
              <a:ext uri="{FF2B5EF4-FFF2-40B4-BE49-F238E27FC236}">
                <a16:creationId xmlns:a16="http://schemas.microsoft.com/office/drawing/2014/main" id="{CE557F59-4A4C-A544-9DDE-913BB19EDA80}"/>
              </a:ext>
            </a:extLst>
          </p:cNvPr>
          <p:cNvCxnSpPr>
            <a:cxnSpLocks/>
            <a:stCxn id="223" idx="0"/>
            <a:endCxn id="231" idx="4"/>
          </p:cNvCxnSpPr>
          <p:nvPr/>
        </p:nvCxnSpPr>
        <p:spPr>
          <a:xfrm flipV="1">
            <a:off x="829443" y="220146"/>
            <a:ext cx="2628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451556D3-EEA1-2E41-9643-40A4870484E7}"/>
              </a:ext>
            </a:extLst>
          </p:cNvPr>
          <p:cNvCxnSpPr>
            <a:cxnSpLocks/>
            <a:stCxn id="223" idx="0"/>
            <a:endCxn id="232" idx="4"/>
          </p:cNvCxnSpPr>
          <p:nvPr/>
        </p:nvCxnSpPr>
        <p:spPr>
          <a:xfrm flipV="1">
            <a:off x="829448" y="220146"/>
            <a:ext cx="317689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线连接符 244">
            <a:extLst>
              <a:ext uri="{FF2B5EF4-FFF2-40B4-BE49-F238E27FC236}">
                <a16:creationId xmlns:a16="http://schemas.microsoft.com/office/drawing/2014/main" id="{210675CE-0BEE-8F42-8A44-8671AF770E9D}"/>
              </a:ext>
            </a:extLst>
          </p:cNvPr>
          <p:cNvCxnSpPr>
            <a:cxnSpLocks/>
            <a:stCxn id="223" idx="0"/>
            <a:endCxn id="234" idx="4"/>
          </p:cNvCxnSpPr>
          <p:nvPr/>
        </p:nvCxnSpPr>
        <p:spPr>
          <a:xfrm flipV="1">
            <a:off x="829451" y="220146"/>
            <a:ext cx="632747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19D23074-D472-6E4B-8849-C86A40C1A2D2}"/>
              </a:ext>
            </a:extLst>
          </p:cNvPr>
          <p:cNvCxnSpPr>
            <a:cxnSpLocks/>
            <a:stCxn id="222" idx="4"/>
            <a:endCxn id="226" idx="0"/>
          </p:cNvCxnSpPr>
          <p:nvPr/>
        </p:nvCxnSpPr>
        <p:spPr>
          <a:xfrm>
            <a:off x="514383" y="1337601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线连接符 246">
            <a:extLst>
              <a:ext uri="{FF2B5EF4-FFF2-40B4-BE49-F238E27FC236}">
                <a16:creationId xmlns:a16="http://schemas.microsoft.com/office/drawing/2014/main" id="{478F8874-FFF8-4743-8ECF-D032C0397151}"/>
              </a:ext>
            </a:extLst>
          </p:cNvPr>
          <p:cNvCxnSpPr>
            <a:cxnSpLocks/>
            <a:stCxn id="227" idx="0"/>
            <a:endCxn id="223" idx="4"/>
          </p:cNvCxnSpPr>
          <p:nvPr/>
        </p:nvCxnSpPr>
        <p:spPr>
          <a:xfrm flipH="1" flipV="1">
            <a:off x="829443" y="1337601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77B08285-A177-8148-A23C-577482AD33D6}"/>
              </a:ext>
            </a:extLst>
          </p:cNvPr>
          <p:cNvCxnSpPr>
            <a:cxnSpLocks/>
            <a:stCxn id="228" idx="0"/>
            <a:endCxn id="232" idx="4"/>
          </p:cNvCxnSpPr>
          <p:nvPr/>
        </p:nvCxnSpPr>
        <p:spPr>
          <a:xfrm flipV="1">
            <a:off x="1147126" y="220145"/>
            <a:ext cx="0" cy="20763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线连接符 248">
            <a:extLst>
              <a:ext uri="{FF2B5EF4-FFF2-40B4-BE49-F238E27FC236}">
                <a16:creationId xmlns:a16="http://schemas.microsoft.com/office/drawing/2014/main" id="{8AEE93E8-3C61-294A-9F50-0B9D782DB4FF}"/>
              </a:ext>
            </a:extLst>
          </p:cNvPr>
          <p:cNvCxnSpPr>
            <a:cxnSpLocks/>
            <a:stCxn id="229" idx="0"/>
            <a:endCxn id="234" idx="4"/>
          </p:cNvCxnSpPr>
          <p:nvPr/>
        </p:nvCxnSpPr>
        <p:spPr>
          <a:xfrm flipV="1">
            <a:off x="1462187" y="220145"/>
            <a:ext cx="0" cy="20763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F96D4BD3-99D0-AE4E-92E8-43263F30091C}"/>
              </a:ext>
            </a:extLst>
          </p:cNvPr>
          <p:cNvCxnSpPr>
            <a:cxnSpLocks/>
            <a:stCxn id="227" idx="0"/>
            <a:endCxn id="222" idx="4"/>
          </p:cNvCxnSpPr>
          <p:nvPr/>
        </p:nvCxnSpPr>
        <p:spPr>
          <a:xfrm flipH="1" flipV="1">
            <a:off x="514393" y="1337601"/>
            <a:ext cx="3176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线连接符 250">
            <a:extLst>
              <a:ext uri="{FF2B5EF4-FFF2-40B4-BE49-F238E27FC236}">
                <a16:creationId xmlns:a16="http://schemas.microsoft.com/office/drawing/2014/main" id="{79DD4471-2812-B541-9B4A-C8B879DF7D8F}"/>
              </a:ext>
            </a:extLst>
          </p:cNvPr>
          <p:cNvCxnSpPr>
            <a:cxnSpLocks/>
            <a:stCxn id="228" idx="0"/>
            <a:endCxn id="222" idx="4"/>
          </p:cNvCxnSpPr>
          <p:nvPr/>
        </p:nvCxnSpPr>
        <p:spPr>
          <a:xfrm flipH="1" flipV="1">
            <a:off x="514391" y="1337601"/>
            <a:ext cx="632747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线连接符 251">
            <a:extLst>
              <a:ext uri="{FF2B5EF4-FFF2-40B4-BE49-F238E27FC236}">
                <a16:creationId xmlns:a16="http://schemas.microsoft.com/office/drawing/2014/main" id="{BE5E4779-BF92-6E48-AC07-F2033CAA0BCD}"/>
              </a:ext>
            </a:extLst>
          </p:cNvPr>
          <p:cNvCxnSpPr>
            <a:cxnSpLocks/>
            <a:stCxn id="229" idx="0"/>
            <a:endCxn id="222" idx="4"/>
          </p:cNvCxnSpPr>
          <p:nvPr/>
        </p:nvCxnSpPr>
        <p:spPr>
          <a:xfrm flipH="1" flipV="1">
            <a:off x="514381" y="1337601"/>
            <a:ext cx="947807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线连接符 252">
            <a:extLst>
              <a:ext uri="{FF2B5EF4-FFF2-40B4-BE49-F238E27FC236}">
                <a16:creationId xmlns:a16="http://schemas.microsoft.com/office/drawing/2014/main" id="{19C519AF-6022-A742-A079-51B9455186AF}"/>
              </a:ext>
            </a:extLst>
          </p:cNvPr>
          <p:cNvCxnSpPr>
            <a:cxnSpLocks/>
            <a:stCxn id="226" idx="0"/>
            <a:endCxn id="223" idx="4"/>
          </p:cNvCxnSpPr>
          <p:nvPr/>
        </p:nvCxnSpPr>
        <p:spPr>
          <a:xfrm flipV="1">
            <a:off x="517024" y="1337601"/>
            <a:ext cx="312431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线连接符 253">
            <a:extLst>
              <a:ext uri="{FF2B5EF4-FFF2-40B4-BE49-F238E27FC236}">
                <a16:creationId xmlns:a16="http://schemas.microsoft.com/office/drawing/2014/main" id="{A8B12E4E-0001-3849-BFAD-301701D42155}"/>
              </a:ext>
            </a:extLst>
          </p:cNvPr>
          <p:cNvCxnSpPr>
            <a:cxnSpLocks/>
            <a:stCxn id="228" idx="0"/>
            <a:endCxn id="223" idx="4"/>
          </p:cNvCxnSpPr>
          <p:nvPr/>
        </p:nvCxnSpPr>
        <p:spPr>
          <a:xfrm flipH="1" flipV="1">
            <a:off x="829448" y="1337601"/>
            <a:ext cx="3176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线连接符 254">
            <a:extLst>
              <a:ext uri="{FF2B5EF4-FFF2-40B4-BE49-F238E27FC236}">
                <a16:creationId xmlns:a16="http://schemas.microsoft.com/office/drawing/2014/main" id="{3BF4BBD1-9748-064F-B7B2-53D140D83A01}"/>
              </a:ext>
            </a:extLst>
          </p:cNvPr>
          <p:cNvCxnSpPr>
            <a:cxnSpLocks/>
            <a:stCxn id="229" idx="0"/>
            <a:endCxn id="223" idx="4"/>
          </p:cNvCxnSpPr>
          <p:nvPr/>
        </p:nvCxnSpPr>
        <p:spPr>
          <a:xfrm flipH="1" flipV="1">
            <a:off x="829451" y="1337601"/>
            <a:ext cx="632747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线连接符 255">
            <a:extLst>
              <a:ext uri="{FF2B5EF4-FFF2-40B4-BE49-F238E27FC236}">
                <a16:creationId xmlns:a16="http://schemas.microsoft.com/office/drawing/2014/main" id="{85EFFDCD-E427-5546-B58D-4F8EC12B6508}"/>
              </a:ext>
            </a:extLst>
          </p:cNvPr>
          <p:cNvCxnSpPr>
            <a:cxnSpLocks/>
            <a:stCxn id="226" idx="0"/>
            <a:endCxn id="232" idx="4"/>
          </p:cNvCxnSpPr>
          <p:nvPr/>
        </p:nvCxnSpPr>
        <p:spPr>
          <a:xfrm flipV="1">
            <a:off x="517023" y="220145"/>
            <a:ext cx="630119" cy="20763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线连接符 256">
            <a:extLst>
              <a:ext uri="{FF2B5EF4-FFF2-40B4-BE49-F238E27FC236}">
                <a16:creationId xmlns:a16="http://schemas.microsoft.com/office/drawing/2014/main" id="{87CE3A5E-09EC-CA4D-86E1-5839383B6460}"/>
              </a:ext>
            </a:extLst>
          </p:cNvPr>
          <p:cNvCxnSpPr>
            <a:cxnSpLocks/>
            <a:stCxn id="227" idx="0"/>
            <a:endCxn id="232" idx="4"/>
          </p:cNvCxnSpPr>
          <p:nvPr/>
        </p:nvCxnSpPr>
        <p:spPr>
          <a:xfrm flipV="1">
            <a:off x="832082" y="220145"/>
            <a:ext cx="315059" cy="20763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线连接符 257">
            <a:extLst>
              <a:ext uri="{FF2B5EF4-FFF2-40B4-BE49-F238E27FC236}">
                <a16:creationId xmlns:a16="http://schemas.microsoft.com/office/drawing/2014/main" id="{F5262627-C958-B84B-A04F-78CEBDF2AA4B}"/>
              </a:ext>
            </a:extLst>
          </p:cNvPr>
          <p:cNvCxnSpPr>
            <a:cxnSpLocks/>
            <a:stCxn id="229" idx="0"/>
            <a:endCxn id="232" idx="4"/>
          </p:cNvCxnSpPr>
          <p:nvPr/>
        </p:nvCxnSpPr>
        <p:spPr>
          <a:xfrm flipH="1" flipV="1">
            <a:off x="1147126" y="220145"/>
            <a:ext cx="315060" cy="20763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线连接符 258">
            <a:extLst>
              <a:ext uri="{FF2B5EF4-FFF2-40B4-BE49-F238E27FC236}">
                <a16:creationId xmlns:a16="http://schemas.microsoft.com/office/drawing/2014/main" id="{5555AA77-3601-EA41-BCCC-3ADE51FC4946}"/>
              </a:ext>
            </a:extLst>
          </p:cNvPr>
          <p:cNvCxnSpPr>
            <a:cxnSpLocks/>
            <a:stCxn id="226" idx="0"/>
            <a:endCxn id="234" idx="4"/>
          </p:cNvCxnSpPr>
          <p:nvPr/>
        </p:nvCxnSpPr>
        <p:spPr>
          <a:xfrm flipV="1">
            <a:off x="517023" y="220145"/>
            <a:ext cx="945179" cy="20763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EC314E41-25AA-2943-97CD-3F25E0A6D704}"/>
              </a:ext>
            </a:extLst>
          </p:cNvPr>
          <p:cNvCxnSpPr>
            <a:cxnSpLocks/>
            <a:stCxn id="227" idx="0"/>
            <a:endCxn id="234" idx="4"/>
          </p:cNvCxnSpPr>
          <p:nvPr/>
        </p:nvCxnSpPr>
        <p:spPr>
          <a:xfrm flipV="1">
            <a:off x="832084" y="220145"/>
            <a:ext cx="630119" cy="20763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线连接符 260">
            <a:extLst>
              <a:ext uri="{FF2B5EF4-FFF2-40B4-BE49-F238E27FC236}">
                <a16:creationId xmlns:a16="http://schemas.microsoft.com/office/drawing/2014/main" id="{23B07F0C-7CC1-A94B-8959-C8B3FE044EDC}"/>
              </a:ext>
            </a:extLst>
          </p:cNvPr>
          <p:cNvCxnSpPr>
            <a:cxnSpLocks/>
            <a:stCxn id="228" idx="0"/>
            <a:endCxn id="234" idx="4"/>
          </p:cNvCxnSpPr>
          <p:nvPr/>
        </p:nvCxnSpPr>
        <p:spPr>
          <a:xfrm flipV="1">
            <a:off x="1147126" y="220145"/>
            <a:ext cx="315060" cy="207639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任意形状 261">
            <a:extLst>
              <a:ext uri="{FF2B5EF4-FFF2-40B4-BE49-F238E27FC236}">
                <a16:creationId xmlns:a16="http://schemas.microsoft.com/office/drawing/2014/main" id="{5B59F10B-EFE5-5441-BC23-5FFCC9777DD5}"/>
              </a:ext>
            </a:extLst>
          </p:cNvPr>
          <p:cNvSpPr/>
          <p:nvPr/>
        </p:nvSpPr>
        <p:spPr>
          <a:xfrm>
            <a:off x="597681" y="1257308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63" name="任意形状 262">
            <a:extLst>
              <a:ext uri="{FF2B5EF4-FFF2-40B4-BE49-F238E27FC236}">
                <a16:creationId xmlns:a16="http://schemas.microsoft.com/office/drawing/2014/main" id="{CE89DB3D-CEEB-864C-8F8D-8B08FFD415C5}"/>
              </a:ext>
            </a:extLst>
          </p:cNvPr>
          <p:cNvSpPr/>
          <p:nvPr/>
        </p:nvSpPr>
        <p:spPr>
          <a:xfrm>
            <a:off x="910111" y="1262622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68" name="任意形状 267">
            <a:extLst>
              <a:ext uri="{FF2B5EF4-FFF2-40B4-BE49-F238E27FC236}">
                <a16:creationId xmlns:a16="http://schemas.microsoft.com/office/drawing/2014/main" id="{0F5F458D-B39C-4F4A-872F-C187CCAA34D4}"/>
              </a:ext>
            </a:extLst>
          </p:cNvPr>
          <p:cNvSpPr/>
          <p:nvPr/>
        </p:nvSpPr>
        <p:spPr>
          <a:xfrm>
            <a:off x="589556" y="132447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69" name="任意形状 268">
            <a:extLst>
              <a:ext uri="{FF2B5EF4-FFF2-40B4-BE49-F238E27FC236}">
                <a16:creationId xmlns:a16="http://schemas.microsoft.com/office/drawing/2014/main" id="{2F745D82-AF83-CF47-8E86-AFED54E92971}"/>
              </a:ext>
            </a:extLst>
          </p:cNvPr>
          <p:cNvSpPr/>
          <p:nvPr/>
        </p:nvSpPr>
        <p:spPr>
          <a:xfrm>
            <a:off x="917567" y="132443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70" name="任意形状 269">
            <a:extLst>
              <a:ext uri="{FF2B5EF4-FFF2-40B4-BE49-F238E27FC236}">
                <a16:creationId xmlns:a16="http://schemas.microsoft.com/office/drawing/2014/main" id="{C3522336-6245-7745-8348-BC0BC1EFFF91}"/>
              </a:ext>
            </a:extLst>
          </p:cNvPr>
          <p:cNvSpPr/>
          <p:nvPr/>
        </p:nvSpPr>
        <p:spPr>
          <a:xfrm>
            <a:off x="1546934" y="138800"/>
            <a:ext cx="423396" cy="2243350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71" name="任意形状 270">
            <a:extLst>
              <a:ext uri="{FF2B5EF4-FFF2-40B4-BE49-F238E27FC236}">
                <a16:creationId xmlns:a16="http://schemas.microsoft.com/office/drawing/2014/main" id="{72D28289-ADEE-DB49-BB2F-8BB09559BABC}"/>
              </a:ext>
            </a:extLst>
          </p:cNvPr>
          <p:cNvSpPr/>
          <p:nvPr/>
        </p:nvSpPr>
        <p:spPr>
          <a:xfrm>
            <a:off x="1230828" y="132433"/>
            <a:ext cx="423396" cy="2243350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18FDBC81-E6FE-3745-8356-14DD4A8AFBF4}"/>
              </a:ext>
            </a:extLst>
          </p:cNvPr>
          <p:cNvSpPr/>
          <p:nvPr/>
        </p:nvSpPr>
        <p:spPr>
          <a:xfrm>
            <a:off x="2344592" y="1091356"/>
            <a:ext cx="540000" cy="35999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RM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C7408DC-E79D-CA46-94CD-402E46E1C0B9}"/>
              </a:ext>
            </a:extLst>
          </p:cNvPr>
          <p:cNvSpPr/>
          <p:nvPr/>
        </p:nvSpPr>
        <p:spPr>
          <a:xfrm>
            <a:off x="3159781" y="1177831"/>
            <a:ext cx="158484" cy="15848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F6EDD2F-D9BE-6540-9857-47CF6778925E}"/>
              </a:ext>
            </a:extLst>
          </p:cNvPr>
          <p:cNvSpPr/>
          <p:nvPr/>
        </p:nvSpPr>
        <p:spPr>
          <a:xfrm>
            <a:off x="3474843" y="1177831"/>
            <a:ext cx="158484" cy="15848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1C664DC5-30A4-1B45-9874-BFDACD153F1B}"/>
              </a:ext>
            </a:extLst>
          </p:cNvPr>
          <p:cNvSpPr/>
          <p:nvPr/>
        </p:nvSpPr>
        <p:spPr>
          <a:xfrm>
            <a:off x="3789903" y="1177831"/>
            <a:ext cx="158484" cy="158484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C9D85826-6FF0-0E4B-B305-35207526D602}"/>
              </a:ext>
            </a:extLst>
          </p:cNvPr>
          <p:cNvSpPr/>
          <p:nvPr/>
        </p:nvSpPr>
        <p:spPr>
          <a:xfrm>
            <a:off x="4104961" y="1177831"/>
            <a:ext cx="158484" cy="158484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F3F5A699-7D83-A148-9E73-04686494A962}"/>
              </a:ext>
            </a:extLst>
          </p:cNvPr>
          <p:cNvSpPr/>
          <p:nvPr/>
        </p:nvSpPr>
        <p:spPr>
          <a:xfrm>
            <a:off x="3162410" y="2295271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04929846-59C4-414E-BBCE-76211D79E970}"/>
              </a:ext>
            </a:extLst>
          </p:cNvPr>
          <p:cNvSpPr/>
          <p:nvPr/>
        </p:nvSpPr>
        <p:spPr>
          <a:xfrm>
            <a:off x="3477470" y="2295271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483F6D94-D9A9-474B-B1A2-F4F1FFAF91C7}"/>
              </a:ext>
            </a:extLst>
          </p:cNvPr>
          <p:cNvSpPr/>
          <p:nvPr/>
        </p:nvSpPr>
        <p:spPr>
          <a:xfrm>
            <a:off x="3792530" y="2295271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2940F423-4717-F541-A629-A3A67470E7F5}"/>
              </a:ext>
            </a:extLst>
          </p:cNvPr>
          <p:cNvSpPr/>
          <p:nvPr/>
        </p:nvSpPr>
        <p:spPr>
          <a:xfrm>
            <a:off x="4107590" y="2295271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EC4B23A6-5B9D-2643-B928-FDA55534EFF3}"/>
              </a:ext>
            </a:extLst>
          </p:cNvPr>
          <p:cNvSpPr/>
          <p:nvPr/>
        </p:nvSpPr>
        <p:spPr>
          <a:xfrm>
            <a:off x="3162409" y="60387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816B9B3B-FF86-F643-8CB7-F4B6CE12E3D7}"/>
              </a:ext>
            </a:extLst>
          </p:cNvPr>
          <p:cNvSpPr/>
          <p:nvPr/>
        </p:nvSpPr>
        <p:spPr>
          <a:xfrm>
            <a:off x="3477469" y="60387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F485ECD2-2FAA-994B-860F-6344C4C96457}"/>
              </a:ext>
            </a:extLst>
          </p:cNvPr>
          <p:cNvSpPr/>
          <p:nvPr/>
        </p:nvSpPr>
        <p:spPr>
          <a:xfrm>
            <a:off x="3792530" y="60387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1473D30D-FEC4-8B45-9B92-8F6662C22C2A}"/>
              </a:ext>
            </a:extLst>
          </p:cNvPr>
          <p:cNvSpPr/>
          <p:nvPr/>
        </p:nvSpPr>
        <p:spPr>
          <a:xfrm>
            <a:off x="4107588" y="60387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 dirty="0"/>
          </a:p>
        </p:txBody>
      </p: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F27F786D-4F6C-2E40-BA5B-EB771A11A98F}"/>
              </a:ext>
            </a:extLst>
          </p:cNvPr>
          <p:cNvCxnSpPr>
            <a:cxnSpLocks/>
            <a:stCxn id="90" idx="0"/>
            <a:endCxn id="98" idx="4"/>
          </p:cNvCxnSpPr>
          <p:nvPr/>
        </p:nvCxnSpPr>
        <p:spPr>
          <a:xfrm flipV="1">
            <a:off x="3239023" y="218867"/>
            <a:ext cx="2628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F5C3BC28-88DB-8442-8D22-F0B497927DC1}"/>
              </a:ext>
            </a:extLst>
          </p:cNvPr>
          <p:cNvCxnSpPr>
            <a:cxnSpLocks/>
            <a:stCxn id="90" idx="0"/>
            <a:endCxn id="99" idx="4"/>
          </p:cNvCxnSpPr>
          <p:nvPr/>
        </p:nvCxnSpPr>
        <p:spPr>
          <a:xfrm flipV="1">
            <a:off x="3239031" y="218867"/>
            <a:ext cx="317689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C3B1A809-C6D3-2B4D-B36D-4B2FF8E52C08}"/>
              </a:ext>
            </a:extLst>
          </p:cNvPr>
          <p:cNvCxnSpPr>
            <a:cxnSpLocks/>
            <a:stCxn id="90" idx="0"/>
            <a:endCxn id="100" idx="4"/>
          </p:cNvCxnSpPr>
          <p:nvPr/>
        </p:nvCxnSpPr>
        <p:spPr>
          <a:xfrm flipV="1">
            <a:off x="3239033" y="218867"/>
            <a:ext cx="632747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F1946C87-32A1-0345-A1FF-3454B78AE703}"/>
              </a:ext>
            </a:extLst>
          </p:cNvPr>
          <p:cNvCxnSpPr>
            <a:cxnSpLocks/>
            <a:stCxn id="90" idx="0"/>
            <a:endCxn id="101" idx="4"/>
          </p:cNvCxnSpPr>
          <p:nvPr/>
        </p:nvCxnSpPr>
        <p:spPr>
          <a:xfrm flipV="1">
            <a:off x="3239022" y="218867"/>
            <a:ext cx="947807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B6226949-2509-3849-BCE1-A73178338A72}"/>
              </a:ext>
            </a:extLst>
          </p:cNvPr>
          <p:cNvCxnSpPr>
            <a:cxnSpLocks/>
            <a:stCxn id="91" idx="0"/>
            <a:endCxn id="98" idx="4"/>
          </p:cNvCxnSpPr>
          <p:nvPr/>
        </p:nvCxnSpPr>
        <p:spPr>
          <a:xfrm flipH="1" flipV="1">
            <a:off x="3241664" y="218867"/>
            <a:ext cx="312431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C09D13C6-3EB8-3746-8340-CB865EDD2D28}"/>
              </a:ext>
            </a:extLst>
          </p:cNvPr>
          <p:cNvCxnSpPr>
            <a:cxnSpLocks/>
            <a:stCxn id="91" idx="0"/>
            <a:endCxn id="99" idx="4"/>
          </p:cNvCxnSpPr>
          <p:nvPr/>
        </p:nvCxnSpPr>
        <p:spPr>
          <a:xfrm flipV="1">
            <a:off x="3554084" y="218867"/>
            <a:ext cx="2628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F10314BE-BD3C-9F4E-8003-3A108856372A}"/>
              </a:ext>
            </a:extLst>
          </p:cNvPr>
          <p:cNvCxnSpPr>
            <a:cxnSpLocks/>
            <a:stCxn id="91" idx="0"/>
            <a:endCxn id="100" idx="4"/>
          </p:cNvCxnSpPr>
          <p:nvPr/>
        </p:nvCxnSpPr>
        <p:spPr>
          <a:xfrm flipV="1">
            <a:off x="3554087" y="218867"/>
            <a:ext cx="317689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96BB6562-09B3-044A-88E7-A9E53F63E094}"/>
              </a:ext>
            </a:extLst>
          </p:cNvPr>
          <p:cNvCxnSpPr>
            <a:cxnSpLocks/>
            <a:stCxn id="91" idx="0"/>
            <a:endCxn id="101" idx="4"/>
          </p:cNvCxnSpPr>
          <p:nvPr/>
        </p:nvCxnSpPr>
        <p:spPr>
          <a:xfrm flipV="1">
            <a:off x="3554091" y="218867"/>
            <a:ext cx="632747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C9CEF66B-E5FB-E04D-8683-772CFEF2EEFD}"/>
              </a:ext>
            </a:extLst>
          </p:cNvPr>
          <p:cNvCxnSpPr>
            <a:cxnSpLocks/>
            <a:stCxn id="90" idx="4"/>
            <a:endCxn id="94" idx="0"/>
          </p:cNvCxnSpPr>
          <p:nvPr/>
        </p:nvCxnSpPr>
        <p:spPr>
          <a:xfrm>
            <a:off x="3239023" y="1336322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B412B235-1D7F-1C4A-9F3F-7C1A5FE361ED}"/>
              </a:ext>
            </a:extLst>
          </p:cNvPr>
          <p:cNvCxnSpPr>
            <a:cxnSpLocks/>
            <a:stCxn id="95" idx="0"/>
            <a:endCxn id="91" idx="4"/>
          </p:cNvCxnSpPr>
          <p:nvPr/>
        </p:nvCxnSpPr>
        <p:spPr>
          <a:xfrm flipH="1" flipV="1">
            <a:off x="3554084" y="1336322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ECCC226-4E61-F34E-A17B-A3499AB7C1BD}"/>
              </a:ext>
            </a:extLst>
          </p:cNvPr>
          <p:cNvCxnSpPr>
            <a:cxnSpLocks/>
            <a:stCxn id="96" idx="0"/>
            <a:endCxn id="92" idx="4"/>
          </p:cNvCxnSpPr>
          <p:nvPr/>
        </p:nvCxnSpPr>
        <p:spPr>
          <a:xfrm flipH="1" flipV="1">
            <a:off x="3869143" y="1336322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A4B05057-B033-0247-899D-D4F44099FCB2}"/>
              </a:ext>
            </a:extLst>
          </p:cNvPr>
          <p:cNvCxnSpPr>
            <a:cxnSpLocks/>
            <a:stCxn id="97" idx="0"/>
            <a:endCxn id="93" idx="4"/>
          </p:cNvCxnSpPr>
          <p:nvPr/>
        </p:nvCxnSpPr>
        <p:spPr>
          <a:xfrm flipH="1" flipV="1">
            <a:off x="4184203" y="1336322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D6003A8A-BCE1-7E45-8660-BCC006FB289B}"/>
              </a:ext>
            </a:extLst>
          </p:cNvPr>
          <p:cNvCxnSpPr>
            <a:cxnSpLocks/>
            <a:stCxn id="95" idx="0"/>
            <a:endCxn id="90" idx="4"/>
          </p:cNvCxnSpPr>
          <p:nvPr/>
        </p:nvCxnSpPr>
        <p:spPr>
          <a:xfrm flipH="1" flipV="1">
            <a:off x="3239031" y="1336322"/>
            <a:ext cx="3176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150C678-9423-C84B-97D4-2397C1AB95B0}"/>
              </a:ext>
            </a:extLst>
          </p:cNvPr>
          <p:cNvCxnSpPr>
            <a:cxnSpLocks/>
            <a:stCxn id="96" idx="0"/>
            <a:endCxn id="90" idx="4"/>
          </p:cNvCxnSpPr>
          <p:nvPr/>
        </p:nvCxnSpPr>
        <p:spPr>
          <a:xfrm flipH="1" flipV="1">
            <a:off x="3239033" y="1336322"/>
            <a:ext cx="632747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B295131-AD25-9B4B-A4A0-B6E2CE8319EE}"/>
              </a:ext>
            </a:extLst>
          </p:cNvPr>
          <p:cNvCxnSpPr>
            <a:cxnSpLocks/>
            <a:stCxn id="97" idx="0"/>
            <a:endCxn id="90" idx="4"/>
          </p:cNvCxnSpPr>
          <p:nvPr/>
        </p:nvCxnSpPr>
        <p:spPr>
          <a:xfrm flipH="1" flipV="1">
            <a:off x="3239022" y="1336322"/>
            <a:ext cx="947807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7D18D740-AE33-1048-8468-E2985A64B131}"/>
              </a:ext>
            </a:extLst>
          </p:cNvPr>
          <p:cNvCxnSpPr>
            <a:cxnSpLocks/>
            <a:stCxn id="94" idx="0"/>
            <a:endCxn id="91" idx="4"/>
          </p:cNvCxnSpPr>
          <p:nvPr/>
        </p:nvCxnSpPr>
        <p:spPr>
          <a:xfrm flipV="1">
            <a:off x="3241664" y="1336322"/>
            <a:ext cx="312431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F9883BDB-5DFD-234D-A2C9-D5CE1C48D119}"/>
              </a:ext>
            </a:extLst>
          </p:cNvPr>
          <p:cNvCxnSpPr>
            <a:cxnSpLocks/>
            <a:stCxn id="96" idx="0"/>
            <a:endCxn id="91" idx="4"/>
          </p:cNvCxnSpPr>
          <p:nvPr/>
        </p:nvCxnSpPr>
        <p:spPr>
          <a:xfrm flipH="1" flipV="1">
            <a:off x="3554087" y="1336322"/>
            <a:ext cx="3176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6B122F3-74DD-1F4E-82AB-3CAA7D0F4A7E}"/>
              </a:ext>
            </a:extLst>
          </p:cNvPr>
          <p:cNvCxnSpPr>
            <a:cxnSpLocks/>
            <a:stCxn id="97" idx="0"/>
            <a:endCxn id="91" idx="4"/>
          </p:cNvCxnSpPr>
          <p:nvPr/>
        </p:nvCxnSpPr>
        <p:spPr>
          <a:xfrm flipH="1" flipV="1">
            <a:off x="3554091" y="1336322"/>
            <a:ext cx="632747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3F0333D-B76B-E742-BB64-B1868503B429}"/>
              </a:ext>
            </a:extLst>
          </p:cNvPr>
          <p:cNvCxnSpPr>
            <a:cxnSpLocks/>
            <a:stCxn id="94" idx="0"/>
            <a:endCxn id="92" idx="4"/>
          </p:cNvCxnSpPr>
          <p:nvPr/>
        </p:nvCxnSpPr>
        <p:spPr>
          <a:xfrm flipV="1">
            <a:off x="3241658" y="1336322"/>
            <a:ext cx="6274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E3A6E95-9D05-6144-93DC-BFE14EB87917}"/>
              </a:ext>
            </a:extLst>
          </p:cNvPr>
          <p:cNvCxnSpPr>
            <a:cxnSpLocks/>
            <a:stCxn id="95" idx="0"/>
            <a:endCxn id="92" idx="4"/>
          </p:cNvCxnSpPr>
          <p:nvPr/>
        </p:nvCxnSpPr>
        <p:spPr>
          <a:xfrm flipV="1">
            <a:off x="3556720" y="1336322"/>
            <a:ext cx="312431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E4F44ADF-CAC8-F844-9580-3374059414C9}"/>
              </a:ext>
            </a:extLst>
          </p:cNvPr>
          <p:cNvCxnSpPr>
            <a:cxnSpLocks/>
            <a:stCxn id="97" idx="0"/>
            <a:endCxn id="92" idx="4"/>
          </p:cNvCxnSpPr>
          <p:nvPr/>
        </p:nvCxnSpPr>
        <p:spPr>
          <a:xfrm flipH="1" flipV="1">
            <a:off x="3869154" y="1336322"/>
            <a:ext cx="3176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E06946CB-062E-0241-9C5C-7642B0C1019B}"/>
              </a:ext>
            </a:extLst>
          </p:cNvPr>
          <p:cNvCxnSpPr>
            <a:cxnSpLocks/>
            <a:stCxn id="94" idx="0"/>
            <a:endCxn id="93" idx="4"/>
          </p:cNvCxnSpPr>
          <p:nvPr/>
        </p:nvCxnSpPr>
        <p:spPr>
          <a:xfrm flipV="1">
            <a:off x="3241648" y="1336322"/>
            <a:ext cx="942550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AD519472-745D-8D4E-B74C-0F1126378F8B}"/>
              </a:ext>
            </a:extLst>
          </p:cNvPr>
          <p:cNvCxnSpPr>
            <a:cxnSpLocks/>
            <a:stCxn id="95" idx="0"/>
            <a:endCxn id="93" idx="4"/>
          </p:cNvCxnSpPr>
          <p:nvPr/>
        </p:nvCxnSpPr>
        <p:spPr>
          <a:xfrm flipV="1">
            <a:off x="3556719" y="1336322"/>
            <a:ext cx="6274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3E7C3EB7-3FE6-C740-85EB-73400426FE15}"/>
              </a:ext>
            </a:extLst>
          </p:cNvPr>
          <p:cNvCxnSpPr>
            <a:cxnSpLocks/>
            <a:stCxn id="96" idx="0"/>
            <a:endCxn id="93" idx="4"/>
          </p:cNvCxnSpPr>
          <p:nvPr/>
        </p:nvCxnSpPr>
        <p:spPr>
          <a:xfrm flipV="1">
            <a:off x="3871783" y="1336322"/>
            <a:ext cx="312431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任意形状 125">
            <a:extLst>
              <a:ext uri="{FF2B5EF4-FFF2-40B4-BE49-F238E27FC236}">
                <a16:creationId xmlns:a16="http://schemas.microsoft.com/office/drawing/2014/main" id="{C1CFA311-C14B-1248-9AF9-39D969F4272A}"/>
              </a:ext>
            </a:extLst>
          </p:cNvPr>
          <p:cNvSpPr/>
          <p:nvPr/>
        </p:nvSpPr>
        <p:spPr>
          <a:xfrm>
            <a:off x="3322321" y="1256029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27" name="任意形状 126">
            <a:extLst>
              <a:ext uri="{FF2B5EF4-FFF2-40B4-BE49-F238E27FC236}">
                <a16:creationId xmlns:a16="http://schemas.microsoft.com/office/drawing/2014/main" id="{AB3C5014-998E-6844-82A3-5E6D5DB97342}"/>
              </a:ext>
            </a:extLst>
          </p:cNvPr>
          <p:cNvSpPr/>
          <p:nvPr/>
        </p:nvSpPr>
        <p:spPr>
          <a:xfrm>
            <a:off x="3634752" y="1261342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28" name="任意形状 127">
            <a:extLst>
              <a:ext uri="{FF2B5EF4-FFF2-40B4-BE49-F238E27FC236}">
                <a16:creationId xmlns:a16="http://schemas.microsoft.com/office/drawing/2014/main" id="{5BC063AB-E843-CD46-9CF8-34B8FC574650}"/>
              </a:ext>
            </a:extLst>
          </p:cNvPr>
          <p:cNvSpPr/>
          <p:nvPr/>
        </p:nvSpPr>
        <p:spPr>
          <a:xfrm>
            <a:off x="3953666" y="1254978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29" name="任意形状 128">
            <a:extLst>
              <a:ext uri="{FF2B5EF4-FFF2-40B4-BE49-F238E27FC236}">
                <a16:creationId xmlns:a16="http://schemas.microsoft.com/office/drawing/2014/main" id="{E29CEB9B-7204-2947-BFC7-10A408F10494}"/>
              </a:ext>
            </a:extLst>
          </p:cNvPr>
          <p:cNvSpPr/>
          <p:nvPr/>
        </p:nvSpPr>
        <p:spPr>
          <a:xfrm>
            <a:off x="4271579" y="1254978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30" name="任意形状 129">
            <a:extLst>
              <a:ext uri="{FF2B5EF4-FFF2-40B4-BE49-F238E27FC236}">
                <a16:creationId xmlns:a16="http://schemas.microsoft.com/office/drawing/2014/main" id="{76554B4D-4377-EA4E-B1BE-21E1E94F70C3}"/>
              </a:ext>
            </a:extLst>
          </p:cNvPr>
          <p:cNvSpPr/>
          <p:nvPr/>
        </p:nvSpPr>
        <p:spPr>
          <a:xfrm>
            <a:off x="4271576" y="137534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31" name="任意形状 130">
            <a:extLst>
              <a:ext uri="{FF2B5EF4-FFF2-40B4-BE49-F238E27FC236}">
                <a16:creationId xmlns:a16="http://schemas.microsoft.com/office/drawing/2014/main" id="{1A38B47B-6829-424B-8D53-5754E445C34E}"/>
              </a:ext>
            </a:extLst>
          </p:cNvPr>
          <p:cNvSpPr/>
          <p:nvPr/>
        </p:nvSpPr>
        <p:spPr>
          <a:xfrm>
            <a:off x="3945383" y="131171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32" name="任意形状 131">
            <a:extLst>
              <a:ext uri="{FF2B5EF4-FFF2-40B4-BE49-F238E27FC236}">
                <a16:creationId xmlns:a16="http://schemas.microsoft.com/office/drawing/2014/main" id="{83EE94E4-4987-4D45-B74F-AAFF8527030A}"/>
              </a:ext>
            </a:extLst>
          </p:cNvPr>
          <p:cNvSpPr/>
          <p:nvPr/>
        </p:nvSpPr>
        <p:spPr>
          <a:xfrm>
            <a:off x="3314196" y="131169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33" name="任意形状 132">
            <a:extLst>
              <a:ext uri="{FF2B5EF4-FFF2-40B4-BE49-F238E27FC236}">
                <a16:creationId xmlns:a16="http://schemas.microsoft.com/office/drawing/2014/main" id="{D3937613-06DE-534C-BDB0-1C5DBF1184BA}"/>
              </a:ext>
            </a:extLst>
          </p:cNvPr>
          <p:cNvSpPr/>
          <p:nvPr/>
        </p:nvSpPr>
        <p:spPr>
          <a:xfrm>
            <a:off x="3642207" y="131167"/>
            <a:ext cx="157789" cy="1119543"/>
          </a:xfrm>
          <a:custGeom>
            <a:avLst/>
            <a:gdLst>
              <a:gd name="connsiteX0" fmla="*/ 0 w 1482811"/>
              <a:gd name="connsiteY0" fmla="*/ 0 h 3744098"/>
              <a:gd name="connsiteX1" fmla="*/ 1482811 w 1482811"/>
              <a:gd name="connsiteY1" fmla="*/ 1816444 h 3744098"/>
              <a:gd name="connsiteX2" fmla="*/ 0 w 1482811"/>
              <a:gd name="connsiteY2" fmla="*/ 3744098 h 3744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11" h="3744098">
                <a:moveTo>
                  <a:pt x="0" y="0"/>
                </a:moveTo>
                <a:cubicBezTo>
                  <a:pt x="741405" y="596214"/>
                  <a:pt x="1482811" y="1192428"/>
                  <a:pt x="1482811" y="1816444"/>
                </a:cubicBezTo>
                <a:cubicBezTo>
                  <a:pt x="1482811" y="2440460"/>
                  <a:pt x="203886" y="3433120"/>
                  <a:pt x="0" y="374409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00FD59C9-F5C1-E34D-AFB7-6BED33FC0286}"/>
              </a:ext>
            </a:extLst>
          </p:cNvPr>
          <p:cNvSpPr>
            <a:spLocks/>
          </p:cNvSpPr>
          <p:nvPr/>
        </p:nvSpPr>
        <p:spPr>
          <a:xfrm>
            <a:off x="3104350" y="1689799"/>
            <a:ext cx="1440000" cy="252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1" dirty="0">
                <a:solidFill>
                  <a:schemeClr val="tx1"/>
                </a:solidFill>
              </a:rPr>
              <a:t>Merging</a:t>
            </a:r>
            <a:endParaRPr kumimoji="1" lang="zh-CN" altLang="en-US" sz="1001" dirty="0">
              <a:solidFill>
                <a:schemeClr val="tx1"/>
              </a:solidFill>
            </a:endParaRP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775086BA-D485-1E41-9464-87A84054E039}"/>
              </a:ext>
            </a:extLst>
          </p:cNvPr>
          <p:cNvSpPr>
            <a:spLocks/>
          </p:cNvSpPr>
          <p:nvPr/>
        </p:nvSpPr>
        <p:spPr>
          <a:xfrm>
            <a:off x="3732059" y="571078"/>
            <a:ext cx="981320" cy="252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1" dirty="0">
                <a:solidFill>
                  <a:schemeClr val="tx1"/>
                </a:solidFill>
              </a:rPr>
              <a:t>Reserving</a:t>
            </a:r>
            <a:endParaRPr kumimoji="1" lang="zh-CN" altLang="en-US" sz="1001" dirty="0">
              <a:solidFill>
                <a:schemeClr val="tx1"/>
              </a:solidFill>
            </a:endParaRPr>
          </a:p>
        </p:txBody>
      </p:sp>
      <p:sp>
        <p:nvSpPr>
          <p:cNvPr id="136" name="右箭头 135">
            <a:extLst>
              <a:ext uri="{FF2B5EF4-FFF2-40B4-BE49-F238E27FC236}">
                <a16:creationId xmlns:a16="http://schemas.microsoft.com/office/drawing/2014/main" id="{448A4783-AAB2-8B4C-B5BB-E532FA35C6BC}"/>
              </a:ext>
            </a:extLst>
          </p:cNvPr>
          <p:cNvSpPr/>
          <p:nvPr/>
        </p:nvSpPr>
        <p:spPr>
          <a:xfrm>
            <a:off x="4956994" y="1091356"/>
            <a:ext cx="540000" cy="35999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Rep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0965D6B8-7275-A543-8CA6-CA9696732046}"/>
              </a:ext>
            </a:extLst>
          </p:cNvPr>
          <p:cNvSpPr/>
          <p:nvPr/>
        </p:nvSpPr>
        <p:spPr>
          <a:xfrm>
            <a:off x="5947080" y="1177831"/>
            <a:ext cx="158484" cy="15848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6162B14D-9AED-D544-919F-0A6AD8087EC8}"/>
              </a:ext>
            </a:extLst>
          </p:cNvPr>
          <p:cNvSpPr/>
          <p:nvPr/>
        </p:nvSpPr>
        <p:spPr>
          <a:xfrm>
            <a:off x="6262140" y="1177831"/>
            <a:ext cx="158484" cy="15848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8726AFB5-0709-094C-BCE6-A5826EE5271E}"/>
              </a:ext>
            </a:extLst>
          </p:cNvPr>
          <p:cNvSpPr/>
          <p:nvPr/>
        </p:nvSpPr>
        <p:spPr>
          <a:xfrm>
            <a:off x="6577198" y="1177831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F982FCCD-8EF8-0145-A5E6-018B98A58F6E}"/>
              </a:ext>
            </a:extLst>
          </p:cNvPr>
          <p:cNvSpPr/>
          <p:nvPr/>
        </p:nvSpPr>
        <p:spPr>
          <a:xfrm>
            <a:off x="6892258" y="1177831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5615BF7C-2862-A34A-9F2C-AD9118A2A43F}"/>
              </a:ext>
            </a:extLst>
          </p:cNvPr>
          <p:cNvSpPr/>
          <p:nvPr/>
        </p:nvSpPr>
        <p:spPr>
          <a:xfrm>
            <a:off x="5949711" y="2295272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7CF638C-91F6-E341-AD08-11FE83B369B2}"/>
              </a:ext>
            </a:extLst>
          </p:cNvPr>
          <p:cNvSpPr/>
          <p:nvPr/>
        </p:nvSpPr>
        <p:spPr>
          <a:xfrm>
            <a:off x="6264769" y="2295272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4F9B186-9B13-504E-BE95-84CA15CF13D4}"/>
              </a:ext>
            </a:extLst>
          </p:cNvPr>
          <p:cNvSpPr/>
          <p:nvPr/>
        </p:nvSpPr>
        <p:spPr>
          <a:xfrm>
            <a:off x="6579829" y="2295272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07932CA1-2FFD-4049-A872-FFE7ADD78D06}"/>
              </a:ext>
            </a:extLst>
          </p:cNvPr>
          <p:cNvSpPr/>
          <p:nvPr/>
        </p:nvSpPr>
        <p:spPr>
          <a:xfrm>
            <a:off x="6894889" y="2295272"/>
            <a:ext cx="158484" cy="158484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0E23A529-BE56-084B-9D05-67434B6B16C4}"/>
              </a:ext>
            </a:extLst>
          </p:cNvPr>
          <p:cNvSpPr/>
          <p:nvPr/>
        </p:nvSpPr>
        <p:spPr>
          <a:xfrm>
            <a:off x="5949706" y="60388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351AB40A-8DDB-8747-9835-87E657215A16}"/>
              </a:ext>
            </a:extLst>
          </p:cNvPr>
          <p:cNvSpPr/>
          <p:nvPr/>
        </p:nvSpPr>
        <p:spPr>
          <a:xfrm>
            <a:off x="6264767" y="60388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 dirty="0"/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86FCD2B9-C45D-5141-A2C9-7A9E132CF3FD}"/>
              </a:ext>
            </a:extLst>
          </p:cNvPr>
          <p:cNvSpPr/>
          <p:nvPr/>
        </p:nvSpPr>
        <p:spPr>
          <a:xfrm>
            <a:off x="6579826" y="60388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/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7A5E6382-1691-F94C-8CE7-0E681108954D}"/>
              </a:ext>
            </a:extLst>
          </p:cNvPr>
          <p:cNvSpPr/>
          <p:nvPr/>
        </p:nvSpPr>
        <p:spPr>
          <a:xfrm>
            <a:off x="6894888" y="60388"/>
            <a:ext cx="158484" cy="158484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92" dirty="0"/>
          </a:p>
        </p:txBody>
      </p: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7FAF04B2-62B8-4249-84FC-E0BEDDA07A0F}"/>
              </a:ext>
            </a:extLst>
          </p:cNvPr>
          <p:cNvCxnSpPr>
            <a:cxnSpLocks/>
            <a:stCxn id="137" idx="0"/>
            <a:endCxn id="145" idx="4"/>
          </p:cNvCxnSpPr>
          <p:nvPr/>
        </p:nvCxnSpPr>
        <p:spPr>
          <a:xfrm flipV="1">
            <a:off x="6026321" y="218867"/>
            <a:ext cx="2628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A4C28A87-AD9A-9040-9FF7-84B49CA887AD}"/>
              </a:ext>
            </a:extLst>
          </p:cNvPr>
          <p:cNvCxnSpPr>
            <a:cxnSpLocks/>
            <a:stCxn id="137" idx="0"/>
            <a:endCxn id="146" idx="4"/>
          </p:cNvCxnSpPr>
          <p:nvPr/>
        </p:nvCxnSpPr>
        <p:spPr>
          <a:xfrm flipV="1">
            <a:off x="6026330" y="218867"/>
            <a:ext cx="317689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769EEA3-19A7-6A4A-8BA0-B830E4989E14}"/>
              </a:ext>
            </a:extLst>
          </p:cNvPr>
          <p:cNvCxnSpPr>
            <a:cxnSpLocks/>
            <a:stCxn id="137" idx="0"/>
            <a:endCxn id="147" idx="4"/>
          </p:cNvCxnSpPr>
          <p:nvPr/>
        </p:nvCxnSpPr>
        <p:spPr>
          <a:xfrm flipV="1">
            <a:off x="6026329" y="218867"/>
            <a:ext cx="632747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E5703EED-32E8-7340-AEFC-CD519547CFDC}"/>
              </a:ext>
            </a:extLst>
          </p:cNvPr>
          <p:cNvCxnSpPr>
            <a:cxnSpLocks/>
            <a:stCxn id="137" idx="0"/>
            <a:endCxn id="148" idx="4"/>
          </p:cNvCxnSpPr>
          <p:nvPr/>
        </p:nvCxnSpPr>
        <p:spPr>
          <a:xfrm flipV="1">
            <a:off x="6026322" y="218867"/>
            <a:ext cx="947807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0EF957D2-8EB1-5B4D-9C69-D105DF1C70F3}"/>
              </a:ext>
            </a:extLst>
          </p:cNvPr>
          <p:cNvCxnSpPr>
            <a:cxnSpLocks/>
            <a:stCxn id="138" idx="0"/>
            <a:endCxn id="145" idx="4"/>
          </p:cNvCxnSpPr>
          <p:nvPr/>
        </p:nvCxnSpPr>
        <p:spPr>
          <a:xfrm flipH="1" flipV="1">
            <a:off x="6028963" y="218867"/>
            <a:ext cx="312431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线连接符 153">
            <a:extLst>
              <a:ext uri="{FF2B5EF4-FFF2-40B4-BE49-F238E27FC236}">
                <a16:creationId xmlns:a16="http://schemas.microsoft.com/office/drawing/2014/main" id="{7C921E8D-1EDE-6043-8240-40B9E841732D}"/>
              </a:ext>
            </a:extLst>
          </p:cNvPr>
          <p:cNvCxnSpPr>
            <a:cxnSpLocks/>
            <a:stCxn id="138" idx="0"/>
            <a:endCxn id="146" idx="4"/>
          </p:cNvCxnSpPr>
          <p:nvPr/>
        </p:nvCxnSpPr>
        <p:spPr>
          <a:xfrm flipV="1">
            <a:off x="6341382" y="218867"/>
            <a:ext cx="2628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25674FB6-9150-6F4D-82BD-6AD736CFBC24}"/>
              </a:ext>
            </a:extLst>
          </p:cNvPr>
          <p:cNvCxnSpPr>
            <a:cxnSpLocks/>
            <a:stCxn id="138" idx="0"/>
            <a:endCxn id="147" idx="4"/>
          </p:cNvCxnSpPr>
          <p:nvPr/>
        </p:nvCxnSpPr>
        <p:spPr>
          <a:xfrm flipV="1">
            <a:off x="6341385" y="218867"/>
            <a:ext cx="317689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582A70F3-692F-5648-B3F5-03A2BF5D0D39}"/>
              </a:ext>
            </a:extLst>
          </p:cNvPr>
          <p:cNvCxnSpPr>
            <a:cxnSpLocks/>
            <a:stCxn id="138" idx="0"/>
            <a:endCxn id="148" idx="4"/>
          </p:cNvCxnSpPr>
          <p:nvPr/>
        </p:nvCxnSpPr>
        <p:spPr>
          <a:xfrm flipV="1">
            <a:off x="6341390" y="218867"/>
            <a:ext cx="632747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>
            <a:extLst>
              <a:ext uri="{FF2B5EF4-FFF2-40B4-BE49-F238E27FC236}">
                <a16:creationId xmlns:a16="http://schemas.microsoft.com/office/drawing/2014/main" id="{7AA38EC4-3498-0642-94EA-93BB7AC5F70E}"/>
              </a:ext>
            </a:extLst>
          </p:cNvPr>
          <p:cNvCxnSpPr>
            <a:cxnSpLocks/>
            <a:stCxn id="137" idx="4"/>
            <a:endCxn id="141" idx="0"/>
          </p:cNvCxnSpPr>
          <p:nvPr/>
        </p:nvCxnSpPr>
        <p:spPr>
          <a:xfrm>
            <a:off x="6026321" y="1336322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12581EB0-03E8-7142-9F01-58A938962265}"/>
              </a:ext>
            </a:extLst>
          </p:cNvPr>
          <p:cNvCxnSpPr>
            <a:cxnSpLocks/>
            <a:stCxn id="142" idx="0"/>
            <a:endCxn id="138" idx="4"/>
          </p:cNvCxnSpPr>
          <p:nvPr/>
        </p:nvCxnSpPr>
        <p:spPr>
          <a:xfrm flipH="1" flipV="1">
            <a:off x="6341382" y="1336322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2AB9B4C7-D957-194B-A8BC-1250E18EEDAE}"/>
              </a:ext>
            </a:extLst>
          </p:cNvPr>
          <p:cNvCxnSpPr>
            <a:cxnSpLocks/>
            <a:stCxn id="143" idx="0"/>
            <a:endCxn id="139" idx="4"/>
          </p:cNvCxnSpPr>
          <p:nvPr/>
        </p:nvCxnSpPr>
        <p:spPr>
          <a:xfrm flipH="1" flipV="1">
            <a:off x="6656441" y="1336322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71E899E0-2F82-514B-A8DF-FDDDFB752D23}"/>
              </a:ext>
            </a:extLst>
          </p:cNvPr>
          <p:cNvCxnSpPr>
            <a:cxnSpLocks/>
            <a:stCxn id="144" idx="0"/>
            <a:endCxn id="140" idx="4"/>
          </p:cNvCxnSpPr>
          <p:nvPr/>
        </p:nvCxnSpPr>
        <p:spPr>
          <a:xfrm flipH="1" flipV="1">
            <a:off x="6971501" y="1336322"/>
            <a:ext cx="2628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>
            <a:extLst>
              <a:ext uri="{FF2B5EF4-FFF2-40B4-BE49-F238E27FC236}">
                <a16:creationId xmlns:a16="http://schemas.microsoft.com/office/drawing/2014/main" id="{5886A93D-F4F9-1143-B43E-59C9EC46B1B3}"/>
              </a:ext>
            </a:extLst>
          </p:cNvPr>
          <p:cNvCxnSpPr>
            <a:cxnSpLocks/>
            <a:stCxn id="142" idx="0"/>
            <a:endCxn id="137" idx="4"/>
          </p:cNvCxnSpPr>
          <p:nvPr/>
        </p:nvCxnSpPr>
        <p:spPr>
          <a:xfrm flipH="1" flipV="1">
            <a:off x="6026330" y="1336322"/>
            <a:ext cx="3176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连接符 161">
            <a:extLst>
              <a:ext uri="{FF2B5EF4-FFF2-40B4-BE49-F238E27FC236}">
                <a16:creationId xmlns:a16="http://schemas.microsoft.com/office/drawing/2014/main" id="{1922D6B5-14E2-0E48-A22C-937A48D8ADB6}"/>
              </a:ext>
            </a:extLst>
          </p:cNvPr>
          <p:cNvCxnSpPr>
            <a:cxnSpLocks/>
            <a:stCxn id="143" idx="0"/>
            <a:endCxn id="137" idx="4"/>
          </p:cNvCxnSpPr>
          <p:nvPr/>
        </p:nvCxnSpPr>
        <p:spPr>
          <a:xfrm flipH="1" flipV="1">
            <a:off x="6026329" y="1336322"/>
            <a:ext cx="632747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DE1006BB-D3F2-CA45-97FA-3C6FC981668A}"/>
              </a:ext>
            </a:extLst>
          </p:cNvPr>
          <p:cNvCxnSpPr>
            <a:cxnSpLocks/>
            <a:stCxn id="144" idx="0"/>
            <a:endCxn id="137" idx="4"/>
          </p:cNvCxnSpPr>
          <p:nvPr/>
        </p:nvCxnSpPr>
        <p:spPr>
          <a:xfrm flipH="1" flipV="1">
            <a:off x="6026322" y="1336322"/>
            <a:ext cx="947807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8B5022F1-975F-E442-9BBF-A4BDE793FD5E}"/>
              </a:ext>
            </a:extLst>
          </p:cNvPr>
          <p:cNvCxnSpPr>
            <a:cxnSpLocks/>
            <a:stCxn id="141" idx="0"/>
            <a:endCxn id="138" idx="4"/>
          </p:cNvCxnSpPr>
          <p:nvPr/>
        </p:nvCxnSpPr>
        <p:spPr>
          <a:xfrm flipV="1">
            <a:off x="6028963" y="1336322"/>
            <a:ext cx="312431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7470A863-7552-964C-8EB1-0BFC4C954005}"/>
              </a:ext>
            </a:extLst>
          </p:cNvPr>
          <p:cNvCxnSpPr>
            <a:cxnSpLocks/>
            <a:stCxn id="143" idx="0"/>
            <a:endCxn id="138" idx="4"/>
          </p:cNvCxnSpPr>
          <p:nvPr/>
        </p:nvCxnSpPr>
        <p:spPr>
          <a:xfrm flipH="1" flipV="1">
            <a:off x="6341385" y="1336322"/>
            <a:ext cx="3176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EEDEFD1B-6F1C-5746-BE18-67AE11036AB6}"/>
              </a:ext>
            </a:extLst>
          </p:cNvPr>
          <p:cNvCxnSpPr>
            <a:cxnSpLocks/>
            <a:stCxn id="144" idx="0"/>
            <a:endCxn id="138" idx="4"/>
          </p:cNvCxnSpPr>
          <p:nvPr/>
        </p:nvCxnSpPr>
        <p:spPr>
          <a:xfrm flipH="1" flipV="1">
            <a:off x="6341390" y="1336322"/>
            <a:ext cx="632747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FD430DDA-2008-1949-B4AD-BAE001C122E6}"/>
              </a:ext>
            </a:extLst>
          </p:cNvPr>
          <p:cNvCxnSpPr>
            <a:cxnSpLocks/>
            <a:stCxn id="141" idx="0"/>
            <a:endCxn id="139" idx="4"/>
          </p:cNvCxnSpPr>
          <p:nvPr/>
        </p:nvCxnSpPr>
        <p:spPr>
          <a:xfrm flipV="1">
            <a:off x="6028956" y="1336322"/>
            <a:ext cx="6274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55C8E20-6A14-2447-B2C7-5E7398FFBFDE}"/>
              </a:ext>
            </a:extLst>
          </p:cNvPr>
          <p:cNvCxnSpPr>
            <a:cxnSpLocks/>
            <a:stCxn id="142" idx="0"/>
            <a:endCxn id="139" idx="4"/>
          </p:cNvCxnSpPr>
          <p:nvPr/>
        </p:nvCxnSpPr>
        <p:spPr>
          <a:xfrm flipV="1">
            <a:off x="6344018" y="1336322"/>
            <a:ext cx="312431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1EF753E7-47A6-DB48-82E1-1AB23BB9F476}"/>
              </a:ext>
            </a:extLst>
          </p:cNvPr>
          <p:cNvCxnSpPr>
            <a:cxnSpLocks/>
            <a:stCxn id="144" idx="0"/>
            <a:endCxn id="139" idx="4"/>
          </p:cNvCxnSpPr>
          <p:nvPr/>
        </p:nvCxnSpPr>
        <p:spPr>
          <a:xfrm flipH="1" flipV="1">
            <a:off x="6656450" y="1336322"/>
            <a:ext cx="3176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065A9017-3792-0A4F-B8F8-78450B3BD73A}"/>
              </a:ext>
            </a:extLst>
          </p:cNvPr>
          <p:cNvCxnSpPr>
            <a:cxnSpLocks/>
            <a:stCxn id="141" idx="0"/>
            <a:endCxn id="140" idx="4"/>
          </p:cNvCxnSpPr>
          <p:nvPr/>
        </p:nvCxnSpPr>
        <p:spPr>
          <a:xfrm flipV="1">
            <a:off x="6028944" y="1336322"/>
            <a:ext cx="942550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76728B2D-5785-3B4E-A096-A0F8632FED58}"/>
              </a:ext>
            </a:extLst>
          </p:cNvPr>
          <p:cNvCxnSpPr>
            <a:cxnSpLocks/>
            <a:stCxn id="142" idx="0"/>
            <a:endCxn id="140" idx="4"/>
          </p:cNvCxnSpPr>
          <p:nvPr/>
        </p:nvCxnSpPr>
        <p:spPr>
          <a:xfrm flipV="1">
            <a:off x="6344016" y="1336322"/>
            <a:ext cx="627489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129070C1-3372-844F-B999-FFB0C312848E}"/>
              </a:ext>
            </a:extLst>
          </p:cNvPr>
          <p:cNvCxnSpPr>
            <a:cxnSpLocks/>
            <a:stCxn id="143" idx="0"/>
            <a:endCxn id="140" idx="4"/>
          </p:cNvCxnSpPr>
          <p:nvPr/>
        </p:nvCxnSpPr>
        <p:spPr>
          <a:xfrm flipV="1">
            <a:off x="6659082" y="1336322"/>
            <a:ext cx="312431" cy="95895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8E200FC6-0990-6B48-8405-9B58C4ED0E4C}"/>
              </a:ext>
            </a:extLst>
          </p:cNvPr>
          <p:cNvCxnSpPr>
            <a:cxnSpLocks/>
            <a:stCxn id="139" idx="0"/>
            <a:endCxn id="148" idx="4"/>
          </p:cNvCxnSpPr>
          <p:nvPr/>
        </p:nvCxnSpPr>
        <p:spPr>
          <a:xfrm flipV="1">
            <a:off x="6656450" y="218867"/>
            <a:ext cx="317689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BB64F9E9-FE69-844B-95EF-1C4DD50E8A76}"/>
              </a:ext>
            </a:extLst>
          </p:cNvPr>
          <p:cNvCxnSpPr>
            <a:cxnSpLocks/>
            <a:stCxn id="140" idx="0"/>
            <a:endCxn id="148" idx="4"/>
          </p:cNvCxnSpPr>
          <p:nvPr/>
        </p:nvCxnSpPr>
        <p:spPr>
          <a:xfrm flipV="1">
            <a:off x="6971501" y="218867"/>
            <a:ext cx="2628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AC46A58A-B605-8449-9AD0-D2E7B24C1602}"/>
              </a:ext>
            </a:extLst>
          </p:cNvPr>
          <p:cNvCxnSpPr>
            <a:cxnSpLocks/>
            <a:stCxn id="139" idx="0"/>
            <a:endCxn id="147" idx="4"/>
          </p:cNvCxnSpPr>
          <p:nvPr/>
        </p:nvCxnSpPr>
        <p:spPr>
          <a:xfrm flipV="1">
            <a:off x="6656441" y="218867"/>
            <a:ext cx="2628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D7C9EE94-D5DD-DE49-8BC0-14A8E60D581E}"/>
              </a:ext>
            </a:extLst>
          </p:cNvPr>
          <p:cNvCxnSpPr>
            <a:cxnSpLocks/>
            <a:stCxn id="139" idx="0"/>
            <a:endCxn id="146" idx="4"/>
          </p:cNvCxnSpPr>
          <p:nvPr/>
        </p:nvCxnSpPr>
        <p:spPr>
          <a:xfrm flipH="1" flipV="1">
            <a:off x="6344018" y="218867"/>
            <a:ext cx="312431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64A5FE90-596C-9A43-8469-9206160F2A59}"/>
              </a:ext>
            </a:extLst>
          </p:cNvPr>
          <p:cNvCxnSpPr>
            <a:cxnSpLocks/>
            <a:stCxn id="139" idx="0"/>
            <a:endCxn id="145" idx="4"/>
          </p:cNvCxnSpPr>
          <p:nvPr/>
        </p:nvCxnSpPr>
        <p:spPr>
          <a:xfrm flipH="1" flipV="1">
            <a:off x="6028956" y="218867"/>
            <a:ext cx="627489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线连接符 177">
            <a:extLst>
              <a:ext uri="{FF2B5EF4-FFF2-40B4-BE49-F238E27FC236}">
                <a16:creationId xmlns:a16="http://schemas.microsoft.com/office/drawing/2014/main" id="{77FCEB3C-AAE8-E14B-89A8-46B47405C503}"/>
              </a:ext>
            </a:extLst>
          </p:cNvPr>
          <p:cNvCxnSpPr>
            <a:cxnSpLocks/>
            <a:stCxn id="140" idx="0"/>
            <a:endCxn id="145" idx="4"/>
          </p:cNvCxnSpPr>
          <p:nvPr/>
        </p:nvCxnSpPr>
        <p:spPr>
          <a:xfrm flipH="1" flipV="1">
            <a:off x="6028944" y="218867"/>
            <a:ext cx="942550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连接符 178">
            <a:extLst>
              <a:ext uri="{FF2B5EF4-FFF2-40B4-BE49-F238E27FC236}">
                <a16:creationId xmlns:a16="http://schemas.microsoft.com/office/drawing/2014/main" id="{E405A605-3369-9046-85D2-AFFFABD147B0}"/>
              </a:ext>
            </a:extLst>
          </p:cNvPr>
          <p:cNvCxnSpPr>
            <a:cxnSpLocks/>
            <a:stCxn id="140" idx="0"/>
            <a:endCxn id="147" idx="4"/>
          </p:cNvCxnSpPr>
          <p:nvPr/>
        </p:nvCxnSpPr>
        <p:spPr>
          <a:xfrm flipH="1" flipV="1">
            <a:off x="6659082" y="218867"/>
            <a:ext cx="312431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ECFD908B-DD35-FE4C-8AA8-C332E8D888E6}"/>
              </a:ext>
            </a:extLst>
          </p:cNvPr>
          <p:cNvCxnSpPr>
            <a:cxnSpLocks/>
            <a:stCxn id="140" idx="0"/>
            <a:endCxn id="146" idx="4"/>
          </p:cNvCxnSpPr>
          <p:nvPr/>
        </p:nvCxnSpPr>
        <p:spPr>
          <a:xfrm flipH="1" flipV="1">
            <a:off x="6344016" y="218867"/>
            <a:ext cx="627489" cy="958956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3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3772</TotalTime>
  <Words>4</Words>
  <Application>Microsoft Macintosh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T178588</dc:creator>
  <cp:lastModifiedBy>T178588</cp:lastModifiedBy>
  <cp:revision>71</cp:revision>
  <dcterms:created xsi:type="dcterms:W3CDTF">2021-08-27T08:48:42Z</dcterms:created>
  <dcterms:modified xsi:type="dcterms:W3CDTF">2021-12-27T03:34:25Z</dcterms:modified>
</cp:coreProperties>
</file>