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0" r:id="rId2"/>
  </p:sldIdLst>
  <p:sldSz cx="9720263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1"/>
    <p:restoredTop sz="94694"/>
  </p:normalViewPr>
  <p:slideViewPr>
    <p:cSldViewPr snapToGrid="0" snapToObjects="1">
      <p:cViewPr>
        <p:scale>
          <a:sx n="109" d="100"/>
          <a:sy n="109" d="100"/>
        </p:scale>
        <p:origin x="544" y="1744"/>
      </p:cViewPr>
      <p:guideLst>
        <p:guide orient="horz" pos="96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00906"/>
            <a:ext cx="7290197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607576"/>
            <a:ext cx="7290197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1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0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62954"/>
            <a:ext cx="2095932" cy="25938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62954"/>
            <a:ext cx="6166292" cy="259380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1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7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763050"/>
            <a:ext cx="8383727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048261"/>
            <a:ext cx="8383727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1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14770"/>
            <a:ext cx="4131112" cy="19419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14770"/>
            <a:ext cx="4131112" cy="19419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5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2954"/>
            <a:ext cx="8383727" cy="5915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50297"/>
            <a:ext cx="411212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18006"/>
            <a:ext cx="4112126" cy="1644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50297"/>
            <a:ext cx="413237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18006"/>
            <a:ext cx="4132378" cy="1644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3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89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7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04047"/>
            <a:ext cx="3135038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40684"/>
            <a:ext cx="4920883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18210"/>
            <a:ext cx="3135038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04047"/>
            <a:ext cx="3135038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40684"/>
            <a:ext cx="4920883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18210"/>
            <a:ext cx="3135038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62954"/>
            <a:ext cx="8383727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14770"/>
            <a:ext cx="8383727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836816"/>
            <a:ext cx="218705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7C93-BD41-C346-AE8A-F23E6EC5622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836816"/>
            <a:ext cx="328058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836816"/>
            <a:ext cx="2187059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38E1-B8D2-B24A-A33D-5C84FEB79B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8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1AAE0664-72E4-C249-9334-B43D18BC3AF6}"/>
              </a:ext>
            </a:extLst>
          </p:cNvPr>
          <p:cNvCxnSpPr>
            <a:cxnSpLocks/>
          </p:cNvCxnSpPr>
          <p:nvPr/>
        </p:nvCxnSpPr>
        <p:spPr>
          <a:xfrm>
            <a:off x="8227088" y="279759"/>
            <a:ext cx="0" cy="2700000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280C287-BA56-C347-B1BD-D2612CE805A0}"/>
              </a:ext>
            </a:extLst>
          </p:cNvPr>
          <p:cNvCxnSpPr>
            <a:cxnSpLocks/>
          </p:cNvCxnSpPr>
          <p:nvPr/>
        </p:nvCxnSpPr>
        <p:spPr>
          <a:xfrm>
            <a:off x="1498593" y="270669"/>
            <a:ext cx="0" cy="2700000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33BB78F2-3E53-F347-9D57-9A868C9B2CF0}"/>
              </a:ext>
            </a:extLst>
          </p:cNvPr>
          <p:cNvSpPr>
            <a:spLocks noChangeAspect="1"/>
          </p:cNvSpPr>
          <p:nvPr/>
        </p:nvSpPr>
        <p:spPr>
          <a:xfrm>
            <a:off x="1403456" y="140596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7026431-AD7C-4145-A098-2D674D024186}"/>
              </a:ext>
            </a:extLst>
          </p:cNvPr>
          <p:cNvCxnSpPr>
            <a:cxnSpLocks/>
            <a:stCxn id="77" idx="2"/>
            <a:endCxn id="77" idx="6"/>
          </p:cNvCxnSpPr>
          <p:nvPr/>
        </p:nvCxnSpPr>
        <p:spPr>
          <a:xfrm>
            <a:off x="1403456" y="1495966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25CDCB05-6954-744E-A38A-D149D7E4FFA1}"/>
              </a:ext>
            </a:extLst>
          </p:cNvPr>
          <p:cNvCxnSpPr>
            <a:cxnSpLocks/>
            <a:stCxn id="77" idx="0"/>
            <a:endCxn id="77" idx="4"/>
          </p:cNvCxnSpPr>
          <p:nvPr/>
        </p:nvCxnSpPr>
        <p:spPr>
          <a:xfrm>
            <a:off x="1493456" y="1405966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BC0636CD-97FA-4141-B263-D70997B21275}"/>
              </a:ext>
            </a:extLst>
          </p:cNvPr>
          <p:cNvCxnSpPr>
            <a:cxnSpLocks/>
            <a:stCxn id="24" idx="0"/>
            <a:endCxn id="77" idx="6"/>
          </p:cNvCxnSpPr>
          <p:nvPr/>
        </p:nvCxnSpPr>
        <p:spPr>
          <a:xfrm rot="16200000" flipH="1">
            <a:off x="1025959" y="938469"/>
            <a:ext cx="1026636" cy="88358"/>
          </a:xfrm>
          <a:prstGeom prst="bentConnector4">
            <a:avLst>
              <a:gd name="adj1" fmla="val -8016"/>
              <a:gd name="adj2" fmla="val -121168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6005581-42F9-CB47-A85B-C4ED7BC4FD19}"/>
              </a:ext>
            </a:extLst>
          </p:cNvPr>
          <p:cNvSpPr/>
          <p:nvPr/>
        </p:nvSpPr>
        <p:spPr>
          <a:xfrm>
            <a:off x="685098" y="469330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4D5736-F20B-BB4A-BCCA-3B5B454B1172}"/>
              </a:ext>
            </a:extLst>
          </p:cNvPr>
          <p:cNvSpPr/>
          <p:nvPr/>
        </p:nvSpPr>
        <p:spPr>
          <a:xfrm>
            <a:off x="685098" y="648726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D54F0C-E851-C446-9A1E-A31786FCBA68}"/>
              </a:ext>
            </a:extLst>
          </p:cNvPr>
          <p:cNvSpPr/>
          <p:nvPr/>
        </p:nvSpPr>
        <p:spPr>
          <a:xfrm>
            <a:off x="685098" y="828108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AB73BE-8C8D-8E4E-8B59-3C2D9C9E8C64}"/>
              </a:ext>
            </a:extLst>
          </p:cNvPr>
          <p:cNvSpPr/>
          <p:nvPr/>
        </p:nvSpPr>
        <p:spPr>
          <a:xfrm>
            <a:off x="685098" y="1008108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935FCF-FDC4-9A49-ABB7-4A548D07B7D7}"/>
              </a:ext>
            </a:extLst>
          </p:cNvPr>
          <p:cNvSpPr/>
          <p:nvPr/>
        </p:nvSpPr>
        <p:spPr>
          <a:xfrm>
            <a:off x="687139" y="1187490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AEDA02C-7C93-1C46-8626-1EA2F0F84CCA}"/>
              </a:ext>
            </a:extLst>
          </p:cNvPr>
          <p:cNvCxnSpPr>
            <a:cxnSpLocks/>
          </p:cNvCxnSpPr>
          <p:nvPr/>
        </p:nvCxnSpPr>
        <p:spPr>
          <a:xfrm>
            <a:off x="4866807" y="279759"/>
            <a:ext cx="0" cy="2700000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768AD11-AEA7-F643-8018-858057F42E57}"/>
              </a:ext>
            </a:extLst>
          </p:cNvPr>
          <p:cNvSpPr/>
          <p:nvPr/>
        </p:nvSpPr>
        <p:spPr>
          <a:xfrm>
            <a:off x="4045192" y="501692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10FA37F-E35C-E94B-A80F-ECD80A0608A8}"/>
              </a:ext>
            </a:extLst>
          </p:cNvPr>
          <p:cNvSpPr/>
          <p:nvPr/>
        </p:nvSpPr>
        <p:spPr>
          <a:xfrm>
            <a:off x="4045192" y="681088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BB127FE-1CCC-0048-9BE6-4796C389E4B7}"/>
              </a:ext>
            </a:extLst>
          </p:cNvPr>
          <p:cNvSpPr/>
          <p:nvPr/>
        </p:nvSpPr>
        <p:spPr>
          <a:xfrm>
            <a:off x="4045192" y="860470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3000755-4406-4942-A3AF-DD4D8DAC5CC6}"/>
              </a:ext>
            </a:extLst>
          </p:cNvPr>
          <p:cNvSpPr/>
          <p:nvPr/>
        </p:nvSpPr>
        <p:spPr>
          <a:xfrm>
            <a:off x="4045192" y="1040470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FBB3420-FBAB-154F-A39A-2520DE42D748}"/>
              </a:ext>
            </a:extLst>
          </p:cNvPr>
          <p:cNvSpPr/>
          <p:nvPr/>
        </p:nvSpPr>
        <p:spPr>
          <a:xfrm>
            <a:off x="4058449" y="1364734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04014E9-5E0B-AD4A-B9E5-6088B37E513E}"/>
              </a:ext>
            </a:extLst>
          </p:cNvPr>
          <p:cNvSpPr/>
          <p:nvPr/>
        </p:nvSpPr>
        <p:spPr>
          <a:xfrm>
            <a:off x="4056807" y="1633511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EB04C2-3EEA-CE47-B134-1BB03A770C12}"/>
              </a:ext>
            </a:extLst>
          </p:cNvPr>
          <p:cNvSpPr/>
          <p:nvPr/>
        </p:nvSpPr>
        <p:spPr>
          <a:xfrm>
            <a:off x="4058449" y="1936382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68C0DC9-09CB-F143-A8EA-86FD92780CAF}"/>
              </a:ext>
            </a:extLst>
          </p:cNvPr>
          <p:cNvSpPr/>
          <p:nvPr/>
        </p:nvSpPr>
        <p:spPr>
          <a:xfrm>
            <a:off x="4058449" y="2115764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29C0435-7DC7-D64C-B072-580B1BDC75CE}"/>
              </a:ext>
            </a:extLst>
          </p:cNvPr>
          <p:cNvSpPr/>
          <p:nvPr/>
        </p:nvSpPr>
        <p:spPr>
          <a:xfrm>
            <a:off x="4058449" y="2295764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0EEA539-4EE9-E743-A544-5FDEBAF8784F}"/>
              </a:ext>
            </a:extLst>
          </p:cNvPr>
          <p:cNvSpPr/>
          <p:nvPr/>
        </p:nvSpPr>
        <p:spPr>
          <a:xfrm>
            <a:off x="4060490" y="2475146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ACF343-1851-F74E-BBC8-16BB9A0AB491}"/>
              </a:ext>
            </a:extLst>
          </p:cNvPr>
          <p:cNvSpPr/>
          <p:nvPr/>
        </p:nvSpPr>
        <p:spPr>
          <a:xfrm>
            <a:off x="3974395" y="1292608"/>
            <a:ext cx="1752513" cy="58960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3919AFA-E01B-BA4C-A124-A960A2AB96EA}"/>
              </a:ext>
            </a:extLst>
          </p:cNvPr>
          <p:cNvSpPr/>
          <p:nvPr/>
        </p:nvSpPr>
        <p:spPr>
          <a:xfrm>
            <a:off x="7417088" y="498469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53E9F4A-EA9F-C548-9DBF-1378DA752F92}"/>
              </a:ext>
            </a:extLst>
          </p:cNvPr>
          <p:cNvSpPr/>
          <p:nvPr/>
        </p:nvSpPr>
        <p:spPr>
          <a:xfrm>
            <a:off x="7417088" y="677865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2187D58-A67C-EB49-987A-4AE4B3777704}"/>
              </a:ext>
            </a:extLst>
          </p:cNvPr>
          <p:cNvSpPr/>
          <p:nvPr/>
        </p:nvSpPr>
        <p:spPr>
          <a:xfrm>
            <a:off x="7417088" y="857247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7D33161-517A-5043-8B82-255FBCD2EC28}"/>
              </a:ext>
            </a:extLst>
          </p:cNvPr>
          <p:cNvSpPr/>
          <p:nvPr/>
        </p:nvSpPr>
        <p:spPr>
          <a:xfrm>
            <a:off x="7417088" y="1037247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2CB415-5B15-F544-8095-D6DE3F8EDC55}"/>
              </a:ext>
            </a:extLst>
          </p:cNvPr>
          <p:cNvSpPr/>
          <p:nvPr/>
        </p:nvSpPr>
        <p:spPr>
          <a:xfrm>
            <a:off x="7425021" y="1502279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1C3EBF8-78E4-FC41-B548-89BFA3FF70C6}"/>
              </a:ext>
            </a:extLst>
          </p:cNvPr>
          <p:cNvSpPr/>
          <p:nvPr/>
        </p:nvSpPr>
        <p:spPr>
          <a:xfrm>
            <a:off x="7425021" y="1936382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01644A7-6898-7D4B-B067-0E95B74D9686}"/>
              </a:ext>
            </a:extLst>
          </p:cNvPr>
          <p:cNvSpPr/>
          <p:nvPr/>
        </p:nvSpPr>
        <p:spPr>
          <a:xfrm>
            <a:off x="7425021" y="2115764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4939F0F-BD8B-B647-9BD4-6B43B9F498C7}"/>
              </a:ext>
            </a:extLst>
          </p:cNvPr>
          <p:cNvSpPr/>
          <p:nvPr/>
        </p:nvSpPr>
        <p:spPr>
          <a:xfrm>
            <a:off x="7425021" y="2295764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E07FC99-CDDA-5F45-B3D2-7A7DC58B9910}"/>
              </a:ext>
            </a:extLst>
          </p:cNvPr>
          <p:cNvSpPr/>
          <p:nvPr/>
        </p:nvSpPr>
        <p:spPr>
          <a:xfrm>
            <a:off x="7427062" y="2475146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右箭头 83">
            <a:extLst>
              <a:ext uri="{FF2B5EF4-FFF2-40B4-BE49-F238E27FC236}">
                <a16:creationId xmlns:a16="http://schemas.microsoft.com/office/drawing/2014/main" id="{8A4EE627-00EE-A74D-A7FB-502DC486DD40}"/>
              </a:ext>
            </a:extLst>
          </p:cNvPr>
          <p:cNvSpPr/>
          <p:nvPr/>
        </p:nvSpPr>
        <p:spPr>
          <a:xfrm>
            <a:off x="2808553" y="135429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右箭头 84">
            <a:extLst>
              <a:ext uri="{FF2B5EF4-FFF2-40B4-BE49-F238E27FC236}">
                <a16:creationId xmlns:a16="http://schemas.microsoft.com/office/drawing/2014/main" id="{84BC905F-A32B-BC4F-9BEC-2244CA684E35}"/>
              </a:ext>
            </a:extLst>
          </p:cNvPr>
          <p:cNvSpPr/>
          <p:nvPr/>
        </p:nvSpPr>
        <p:spPr>
          <a:xfrm>
            <a:off x="6082731" y="135429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Fuse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BD31B94-3809-054F-9D06-93619A4DAF99}"/>
              </a:ext>
            </a:extLst>
          </p:cNvPr>
          <p:cNvSpPr>
            <a:spLocks noChangeAspect="1"/>
          </p:cNvSpPr>
          <p:nvPr/>
        </p:nvSpPr>
        <p:spPr>
          <a:xfrm>
            <a:off x="1404214" y="263279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626200C-7FC6-5F41-AD6A-F5FB7E803B7A}"/>
              </a:ext>
            </a:extLst>
          </p:cNvPr>
          <p:cNvCxnSpPr>
            <a:cxnSpLocks/>
            <a:stCxn id="86" idx="2"/>
            <a:endCxn id="86" idx="6"/>
          </p:cNvCxnSpPr>
          <p:nvPr/>
        </p:nvCxnSpPr>
        <p:spPr>
          <a:xfrm>
            <a:off x="1404214" y="2722797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D122756-99CD-CE4B-AD94-0460F959BAAA}"/>
              </a:ext>
            </a:extLst>
          </p:cNvPr>
          <p:cNvCxnSpPr>
            <a:cxnSpLocks/>
            <a:stCxn id="86" idx="0"/>
            <a:endCxn id="86" idx="4"/>
          </p:cNvCxnSpPr>
          <p:nvPr/>
        </p:nvCxnSpPr>
        <p:spPr>
          <a:xfrm>
            <a:off x="1494214" y="2632797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8297FC87-C90A-144B-B79C-C5881782BB1D}"/>
              </a:ext>
            </a:extLst>
          </p:cNvPr>
          <p:cNvCxnSpPr>
            <a:cxnSpLocks/>
            <a:stCxn id="90" idx="0"/>
            <a:endCxn id="86" idx="6"/>
          </p:cNvCxnSpPr>
          <p:nvPr/>
        </p:nvCxnSpPr>
        <p:spPr>
          <a:xfrm rot="16200000" flipH="1">
            <a:off x="1026717" y="2165300"/>
            <a:ext cx="1026636" cy="88358"/>
          </a:xfrm>
          <a:prstGeom prst="bentConnector4">
            <a:avLst>
              <a:gd name="adj1" fmla="val -8016"/>
              <a:gd name="adj2" fmla="val -12254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0D05C7A9-B4D5-E143-82A7-CE463AF0D903}"/>
              </a:ext>
            </a:extLst>
          </p:cNvPr>
          <p:cNvSpPr/>
          <p:nvPr/>
        </p:nvSpPr>
        <p:spPr>
          <a:xfrm>
            <a:off x="685856" y="1696161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CA833B4-55C6-4B48-BD49-FC025DE53A81}"/>
              </a:ext>
            </a:extLst>
          </p:cNvPr>
          <p:cNvSpPr/>
          <p:nvPr/>
        </p:nvSpPr>
        <p:spPr>
          <a:xfrm>
            <a:off x="685856" y="1875557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DEC1F0B-22C7-7649-A700-8D983FAE4783}"/>
              </a:ext>
            </a:extLst>
          </p:cNvPr>
          <p:cNvSpPr/>
          <p:nvPr/>
        </p:nvSpPr>
        <p:spPr>
          <a:xfrm>
            <a:off x="685856" y="2054939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>
                <a:solidFill>
                  <a:schemeClr val="tx1"/>
                </a:solidFill>
              </a:rPr>
              <a:t>D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epthwise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B25570-C108-0F4E-87A4-96CDDED18BA2}"/>
              </a:ext>
            </a:extLst>
          </p:cNvPr>
          <p:cNvSpPr/>
          <p:nvPr/>
        </p:nvSpPr>
        <p:spPr>
          <a:xfrm>
            <a:off x="685856" y="2234939"/>
            <a:ext cx="16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ReLU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B65C168-9F8B-164C-BE1A-FCC7C73C2DD5}"/>
              </a:ext>
            </a:extLst>
          </p:cNvPr>
          <p:cNvSpPr/>
          <p:nvPr/>
        </p:nvSpPr>
        <p:spPr>
          <a:xfrm>
            <a:off x="687897" y="2414321"/>
            <a:ext cx="162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</a:t>
            </a:r>
            <a:r>
              <a:rPr kumimoji="1" lang="en-US" altLang="zh-CN" sz="1400" dirty="0">
                <a:solidFill>
                  <a:schemeClr val="tx1"/>
                </a:solidFill>
              </a:rPr>
              <a:t>ointwise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ConvBN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2F5500-A990-9E45-8189-2C5D065E0AF2}"/>
              </a:ext>
            </a:extLst>
          </p:cNvPr>
          <p:cNvSpPr txBox="1"/>
          <p:nvPr/>
        </p:nvSpPr>
        <p:spPr>
          <a:xfrm>
            <a:off x="903198" y="-450"/>
            <a:ext cx="118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MobileNetV2</a:t>
            </a:r>
            <a:endParaRPr kumimoji="1"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D824F5-1ED0-7148-937D-4A9AE3A92846}"/>
              </a:ext>
            </a:extLst>
          </p:cNvPr>
          <p:cNvSpPr txBox="1"/>
          <p:nvPr/>
        </p:nvSpPr>
        <p:spPr>
          <a:xfrm>
            <a:off x="4419088" y="0"/>
            <a:ext cx="89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RMNetV1</a:t>
            </a:r>
            <a:endParaRPr kumimoji="1"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F3F373-05F8-DC40-9AB1-BE35B93B4E65}"/>
              </a:ext>
            </a:extLst>
          </p:cNvPr>
          <p:cNvSpPr txBox="1"/>
          <p:nvPr/>
        </p:nvSpPr>
        <p:spPr>
          <a:xfrm>
            <a:off x="7641703" y="0"/>
            <a:ext cx="1159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MobileNetV1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04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51</Words>
  <Application>Microsoft Macintosh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31</cp:revision>
  <dcterms:created xsi:type="dcterms:W3CDTF">2021-09-17T02:09:55Z</dcterms:created>
  <dcterms:modified xsi:type="dcterms:W3CDTF">2021-10-02T09:25:10Z</dcterms:modified>
</cp:coreProperties>
</file>