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60" r:id="rId2"/>
  </p:sldIdLst>
  <p:sldSz cx="151193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0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22"/>
    <p:restoredTop sz="94694"/>
  </p:normalViewPr>
  <p:slideViewPr>
    <p:cSldViewPr snapToGrid="0" snapToObjects="1">
      <p:cViewPr>
        <p:scale>
          <a:sx n="70" d="100"/>
          <a:sy n="70" d="100"/>
        </p:scale>
        <p:origin x="544" y="1664"/>
      </p:cViewPr>
      <p:guideLst>
        <p:guide orient="horz" pos="1860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765909"/>
            <a:ext cx="11339513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2458058"/>
            <a:ext cx="11339513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48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0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249164"/>
            <a:ext cx="3260110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249164"/>
            <a:ext cx="9591338" cy="39660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4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14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166738"/>
            <a:ext cx="13040439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3131884"/>
            <a:ext cx="13040439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45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245820"/>
            <a:ext cx="6425724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245820"/>
            <a:ext cx="6425724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70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49164"/>
            <a:ext cx="13040439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147238"/>
            <a:ext cx="63961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1709482"/>
            <a:ext cx="6396193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147238"/>
            <a:ext cx="6427693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1709482"/>
            <a:ext cx="6427693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51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012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84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673826"/>
            <a:ext cx="7654171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711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11997"/>
            <a:ext cx="4876383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673826"/>
            <a:ext cx="7654171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403985"/>
            <a:ext cx="4876383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5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249164"/>
            <a:ext cx="13040439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245820"/>
            <a:ext cx="13040439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8CBE-1D7B-C444-9839-2E464AB54D23}" type="datetimeFigureOut">
              <a:rPr kumimoji="1" lang="zh-CN" altLang="en-US" smtClean="0"/>
              <a:t>2021/10/31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4337621"/>
            <a:ext cx="510278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4337621"/>
            <a:ext cx="340185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62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DEFE91FB-30BE-8D4C-B8E1-9BF042CCAA43}"/>
              </a:ext>
            </a:extLst>
          </p:cNvPr>
          <p:cNvSpPr/>
          <p:nvPr/>
        </p:nvSpPr>
        <p:spPr>
          <a:xfrm>
            <a:off x="88059" y="2203617"/>
            <a:ext cx="288000" cy="28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E5C313B-DB67-4745-98E2-648669438EFC}"/>
              </a:ext>
            </a:extLst>
          </p:cNvPr>
          <p:cNvSpPr/>
          <p:nvPr/>
        </p:nvSpPr>
        <p:spPr>
          <a:xfrm>
            <a:off x="660589" y="2203617"/>
            <a:ext cx="288000" cy="28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AFA9774-623E-EC45-A93F-1593710DFDD2}"/>
              </a:ext>
            </a:extLst>
          </p:cNvPr>
          <p:cNvSpPr/>
          <p:nvPr/>
        </p:nvSpPr>
        <p:spPr>
          <a:xfrm>
            <a:off x="1233119" y="2203617"/>
            <a:ext cx="288000" cy="28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C3358C-F8D1-E743-A59D-CB61DBC2014A}"/>
              </a:ext>
            </a:extLst>
          </p:cNvPr>
          <p:cNvSpPr/>
          <p:nvPr/>
        </p:nvSpPr>
        <p:spPr>
          <a:xfrm>
            <a:off x="1805649" y="2203617"/>
            <a:ext cx="288000" cy="28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8E56151-C8A1-F14B-8938-A6009512E2B9}"/>
              </a:ext>
            </a:extLst>
          </p:cNvPr>
          <p:cNvSpPr/>
          <p:nvPr/>
        </p:nvSpPr>
        <p:spPr>
          <a:xfrm>
            <a:off x="1231137" y="4234244"/>
            <a:ext cx="288000" cy="288000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0D1585E-EAEE-EA42-BDBB-2E1989953076}"/>
              </a:ext>
            </a:extLst>
          </p:cNvPr>
          <p:cNvSpPr/>
          <p:nvPr/>
        </p:nvSpPr>
        <p:spPr>
          <a:xfrm>
            <a:off x="1803667" y="4234244"/>
            <a:ext cx="288000" cy="288000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82B3B6A-9F1E-CB43-9264-23BB62366EB1}"/>
              </a:ext>
            </a:extLst>
          </p:cNvPr>
          <p:cNvSpPr/>
          <p:nvPr/>
        </p:nvSpPr>
        <p:spPr>
          <a:xfrm>
            <a:off x="2376197" y="4234244"/>
            <a:ext cx="288000" cy="288000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58AF487-2219-6042-9A3A-5A3E3205EC00}"/>
              </a:ext>
            </a:extLst>
          </p:cNvPr>
          <p:cNvSpPr/>
          <p:nvPr/>
        </p:nvSpPr>
        <p:spPr>
          <a:xfrm>
            <a:off x="2948727" y="4234244"/>
            <a:ext cx="288000" cy="288000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B79F77A-37F4-C340-8EF5-58D987E4EB4A}"/>
              </a:ext>
            </a:extLst>
          </p:cNvPr>
          <p:cNvSpPr/>
          <p:nvPr/>
        </p:nvSpPr>
        <p:spPr>
          <a:xfrm>
            <a:off x="1231137" y="172990"/>
            <a:ext cx="288000" cy="28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7C0AF4D-7B75-B341-AC93-543F91FD81DF}"/>
              </a:ext>
            </a:extLst>
          </p:cNvPr>
          <p:cNvSpPr/>
          <p:nvPr/>
        </p:nvSpPr>
        <p:spPr>
          <a:xfrm>
            <a:off x="1803667" y="172990"/>
            <a:ext cx="288000" cy="28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FB33BA2-9CFD-E946-B0A2-04297227943F}"/>
              </a:ext>
            </a:extLst>
          </p:cNvPr>
          <p:cNvSpPr/>
          <p:nvPr/>
        </p:nvSpPr>
        <p:spPr>
          <a:xfrm>
            <a:off x="2376197" y="172990"/>
            <a:ext cx="288000" cy="28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8FF022A-F5A7-6742-A642-2123E2117645}"/>
              </a:ext>
            </a:extLst>
          </p:cNvPr>
          <p:cNvSpPr/>
          <p:nvPr/>
        </p:nvSpPr>
        <p:spPr>
          <a:xfrm>
            <a:off x="2948727" y="172990"/>
            <a:ext cx="288000" cy="28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BE41158A-E2CB-8C4B-9F4F-753BA2520AE2}"/>
              </a:ext>
            </a:extLst>
          </p:cNvPr>
          <p:cNvCxnSpPr>
            <a:cxnSpLocks/>
            <a:stCxn id="7" idx="0"/>
            <a:endCxn id="15" idx="4"/>
          </p:cNvCxnSpPr>
          <p:nvPr/>
        </p:nvCxnSpPr>
        <p:spPr>
          <a:xfrm flipV="1">
            <a:off x="232059" y="460999"/>
            <a:ext cx="114307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D29E2270-DF36-E94D-9B9C-3DB82690EAB9}"/>
              </a:ext>
            </a:extLst>
          </p:cNvPr>
          <p:cNvCxnSpPr>
            <a:cxnSpLocks/>
            <a:stCxn id="7" idx="0"/>
            <a:endCxn id="16" idx="4"/>
          </p:cNvCxnSpPr>
          <p:nvPr/>
        </p:nvCxnSpPr>
        <p:spPr>
          <a:xfrm flipV="1">
            <a:off x="232059" y="460999"/>
            <a:ext cx="171560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6554878-5F5E-104D-9501-BB4183749386}"/>
              </a:ext>
            </a:extLst>
          </p:cNvPr>
          <p:cNvCxnSpPr>
            <a:cxnSpLocks/>
            <a:stCxn id="7" idx="0"/>
            <a:endCxn id="17" idx="4"/>
          </p:cNvCxnSpPr>
          <p:nvPr/>
        </p:nvCxnSpPr>
        <p:spPr>
          <a:xfrm flipV="1">
            <a:off x="232059" y="460999"/>
            <a:ext cx="228813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1DD99B5E-C4F8-FF4B-B578-00F01A452201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>
          <a:xfrm flipV="1">
            <a:off x="232059" y="460999"/>
            <a:ext cx="286066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6B112BCA-806E-9044-8059-E0742A18CE61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804589" y="460999"/>
            <a:ext cx="57054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5D2449C-F740-5844-AD26-6A37B7258254}"/>
              </a:ext>
            </a:extLst>
          </p:cNvPr>
          <p:cNvCxnSpPr>
            <a:cxnSpLocks/>
            <a:stCxn id="9" idx="0"/>
            <a:endCxn id="15" idx="4"/>
          </p:cNvCxnSpPr>
          <p:nvPr/>
        </p:nvCxnSpPr>
        <p:spPr>
          <a:xfrm flipH="1" flipV="1">
            <a:off x="1375137" y="460999"/>
            <a:ext cx="1982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59413A2-3D64-0041-8919-0962C2E057AB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flipH="1" flipV="1">
            <a:off x="1375137" y="460999"/>
            <a:ext cx="574512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BB53112-32CD-F348-B32E-CCEB1AA50527}"/>
              </a:ext>
            </a:extLst>
          </p:cNvPr>
          <p:cNvCxnSpPr>
            <a:cxnSpLocks/>
            <a:stCxn id="8" idx="0"/>
            <a:endCxn id="16" idx="4"/>
          </p:cNvCxnSpPr>
          <p:nvPr/>
        </p:nvCxnSpPr>
        <p:spPr>
          <a:xfrm flipV="1">
            <a:off x="804589" y="460999"/>
            <a:ext cx="114307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4A0E7A0-43E1-C04B-9048-9696F6B43722}"/>
              </a:ext>
            </a:extLst>
          </p:cNvPr>
          <p:cNvCxnSpPr>
            <a:cxnSpLocks/>
            <a:stCxn id="8" idx="0"/>
            <a:endCxn id="17" idx="4"/>
          </p:cNvCxnSpPr>
          <p:nvPr/>
        </p:nvCxnSpPr>
        <p:spPr>
          <a:xfrm flipV="1">
            <a:off x="804589" y="460999"/>
            <a:ext cx="171560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6AFD2C6-FF37-7D46-8AA9-22D1C884A306}"/>
              </a:ext>
            </a:extLst>
          </p:cNvPr>
          <p:cNvCxnSpPr>
            <a:cxnSpLocks/>
            <a:stCxn id="10" idx="0"/>
            <a:endCxn id="17" idx="4"/>
          </p:cNvCxnSpPr>
          <p:nvPr/>
        </p:nvCxnSpPr>
        <p:spPr>
          <a:xfrm flipV="1">
            <a:off x="1949649" y="460999"/>
            <a:ext cx="57054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6CD1A06-12E9-D947-AE21-8099198209B6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V="1">
            <a:off x="1949649" y="460999"/>
            <a:ext cx="114307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5433136-F727-EB47-ABE8-3D0BA4D84822}"/>
              </a:ext>
            </a:extLst>
          </p:cNvPr>
          <p:cNvCxnSpPr>
            <a:cxnSpLocks/>
            <a:stCxn id="9" idx="0"/>
            <a:endCxn id="16" idx="4"/>
          </p:cNvCxnSpPr>
          <p:nvPr/>
        </p:nvCxnSpPr>
        <p:spPr>
          <a:xfrm flipV="1">
            <a:off x="1377119" y="460999"/>
            <a:ext cx="57054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6DB57E2-05D4-AF42-B418-BDAFBE001724}"/>
              </a:ext>
            </a:extLst>
          </p:cNvPr>
          <p:cNvCxnSpPr>
            <a:cxnSpLocks/>
            <a:stCxn id="10" idx="0"/>
            <a:endCxn id="16" idx="4"/>
          </p:cNvCxnSpPr>
          <p:nvPr/>
        </p:nvCxnSpPr>
        <p:spPr>
          <a:xfrm flipH="1" flipV="1">
            <a:off x="1947667" y="460999"/>
            <a:ext cx="1982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55A06862-BBC9-0146-AAC9-68759896B18E}"/>
              </a:ext>
            </a:extLst>
          </p:cNvPr>
          <p:cNvCxnSpPr>
            <a:cxnSpLocks/>
            <a:stCxn id="9" idx="0"/>
            <a:endCxn id="17" idx="4"/>
          </p:cNvCxnSpPr>
          <p:nvPr/>
        </p:nvCxnSpPr>
        <p:spPr>
          <a:xfrm flipV="1">
            <a:off x="1377119" y="460999"/>
            <a:ext cx="114307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05AEAE64-7A88-634D-AD35-2C591E0F2DF5}"/>
              </a:ext>
            </a:extLst>
          </p:cNvPr>
          <p:cNvCxnSpPr>
            <a:cxnSpLocks/>
            <a:stCxn id="9" idx="0"/>
            <a:endCxn id="18" idx="4"/>
          </p:cNvCxnSpPr>
          <p:nvPr/>
        </p:nvCxnSpPr>
        <p:spPr>
          <a:xfrm flipV="1">
            <a:off x="1377119" y="460999"/>
            <a:ext cx="171560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DE21DBB8-1335-FE4E-B098-E5921901E4D3}"/>
              </a:ext>
            </a:extLst>
          </p:cNvPr>
          <p:cNvCxnSpPr>
            <a:cxnSpLocks/>
            <a:stCxn id="8" idx="0"/>
            <a:endCxn id="18" idx="4"/>
          </p:cNvCxnSpPr>
          <p:nvPr/>
        </p:nvCxnSpPr>
        <p:spPr>
          <a:xfrm flipV="1">
            <a:off x="804589" y="460999"/>
            <a:ext cx="228813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A0985B49-0DAD-3542-9B1E-B01283870110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232059" y="2491626"/>
            <a:ext cx="114307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5627DB9E-8A8F-5B41-98E8-6331E2E4330B}"/>
              </a:ext>
            </a:extLst>
          </p:cNvPr>
          <p:cNvCxnSpPr>
            <a:cxnSpLocks/>
            <a:stCxn id="12" idx="0"/>
            <a:endCxn id="8" idx="4"/>
          </p:cNvCxnSpPr>
          <p:nvPr/>
        </p:nvCxnSpPr>
        <p:spPr>
          <a:xfrm flipH="1" flipV="1">
            <a:off x="804589" y="2491626"/>
            <a:ext cx="114307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1DEE93D-B6AF-2B4B-BBE7-C7AB0732ABA9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H="1" flipV="1">
            <a:off x="1377119" y="2491626"/>
            <a:ext cx="114307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5454A700-7648-5547-96E7-70DB7F7345FB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1949649" y="2491626"/>
            <a:ext cx="114307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4A94BB8C-A28D-544C-BC88-5910AE882595}"/>
              </a:ext>
            </a:extLst>
          </p:cNvPr>
          <p:cNvCxnSpPr>
            <a:cxnSpLocks/>
            <a:stCxn id="12" idx="0"/>
            <a:endCxn id="7" idx="4"/>
          </p:cNvCxnSpPr>
          <p:nvPr/>
        </p:nvCxnSpPr>
        <p:spPr>
          <a:xfrm flipH="1" flipV="1">
            <a:off x="232059" y="2491626"/>
            <a:ext cx="171560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7F6A99EA-BCB5-5543-8C15-85C9EC3083B7}"/>
              </a:ext>
            </a:extLst>
          </p:cNvPr>
          <p:cNvCxnSpPr>
            <a:cxnSpLocks/>
            <a:stCxn id="13" idx="0"/>
            <a:endCxn id="7" idx="4"/>
          </p:cNvCxnSpPr>
          <p:nvPr/>
        </p:nvCxnSpPr>
        <p:spPr>
          <a:xfrm flipH="1" flipV="1">
            <a:off x="232059" y="2491626"/>
            <a:ext cx="228813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154BB16-7B63-4C46-AD95-0C00E3A1D229}"/>
              </a:ext>
            </a:extLst>
          </p:cNvPr>
          <p:cNvCxnSpPr>
            <a:cxnSpLocks/>
            <a:stCxn id="14" idx="0"/>
            <a:endCxn id="7" idx="4"/>
          </p:cNvCxnSpPr>
          <p:nvPr/>
        </p:nvCxnSpPr>
        <p:spPr>
          <a:xfrm flipH="1" flipV="1">
            <a:off x="232059" y="2491626"/>
            <a:ext cx="286066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9F645F0-83E2-2F4E-B8FC-9D3E96C9A9A6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H="1" flipV="1">
            <a:off x="804589" y="2491626"/>
            <a:ext cx="57054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E9C969D-0407-BB4C-91E3-DB3CD7376EB6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804589" y="2491626"/>
            <a:ext cx="171560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DF79D8B-3BD1-2E4D-9983-C40D9FC52256}"/>
              </a:ext>
            </a:extLst>
          </p:cNvPr>
          <p:cNvCxnSpPr>
            <a:cxnSpLocks/>
            <a:stCxn id="14" idx="0"/>
            <a:endCxn id="8" idx="4"/>
          </p:cNvCxnSpPr>
          <p:nvPr/>
        </p:nvCxnSpPr>
        <p:spPr>
          <a:xfrm flipH="1" flipV="1">
            <a:off x="804589" y="2491626"/>
            <a:ext cx="228813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BA8EE75A-EB1F-2C4B-8AEA-7A17EA041615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V="1">
            <a:off x="1375137" y="2491626"/>
            <a:ext cx="1982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A3733D54-78CB-714A-AD50-271D3CEFA731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H="1" flipV="1">
            <a:off x="1377119" y="2491626"/>
            <a:ext cx="57054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BCC2D7FC-12F2-0E46-A920-7155D8C2ADE1}"/>
              </a:ext>
            </a:extLst>
          </p:cNvPr>
          <p:cNvCxnSpPr>
            <a:cxnSpLocks/>
            <a:stCxn id="14" idx="0"/>
            <a:endCxn id="9" idx="4"/>
          </p:cNvCxnSpPr>
          <p:nvPr/>
        </p:nvCxnSpPr>
        <p:spPr>
          <a:xfrm flipH="1" flipV="1">
            <a:off x="1377119" y="2491626"/>
            <a:ext cx="171560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7A9C5FE1-B4DD-9641-8FFC-DBEE652C407F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V="1">
            <a:off x="1375137" y="2491626"/>
            <a:ext cx="574512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7A719CF-CCDD-EE4A-83E7-4F6872907EBC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1947667" y="2491626"/>
            <a:ext cx="1982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D3639589-9539-5447-9DCB-71A130171473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flipH="1" flipV="1">
            <a:off x="1949649" y="2491626"/>
            <a:ext cx="570548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4D2DDD28-C410-D94F-BEB2-3FCF769972DC}"/>
              </a:ext>
            </a:extLst>
          </p:cNvPr>
          <p:cNvSpPr/>
          <p:nvPr/>
        </p:nvSpPr>
        <p:spPr>
          <a:xfrm>
            <a:off x="4867065" y="2203617"/>
            <a:ext cx="288000" cy="28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D13E8801-F42E-EA4D-8A57-1AB7938D674F}"/>
              </a:ext>
            </a:extLst>
          </p:cNvPr>
          <p:cNvSpPr/>
          <p:nvPr/>
        </p:nvSpPr>
        <p:spPr>
          <a:xfrm>
            <a:off x="5439595" y="2203617"/>
            <a:ext cx="288000" cy="28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DCB3239C-1A8B-624B-8C56-740D88290B5B}"/>
              </a:ext>
            </a:extLst>
          </p:cNvPr>
          <p:cNvSpPr/>
          <p:nvPr/>
        </p:nvSpPr>
        <p:spPr>
          <a:xfrm>
            <a:off x="6012125" y="2203617"/>
            <a:ext cx="288000" cy="28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40184D9C-C1BD-654C-9A0D-6AB486FBECD6}"/>
              </a:ext>
            </a:extLst>
          </p:cNvPr>
          <p:cNvSpPr/>
          <p:nvPr/>
        </p:nvSpPr>
        <p:spPr>
          <a:xfrm>
            <a:off x="6584655" y="2203617"/>
            <a:ext cx="288000" cy="28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1C2FD6DF-F2B5-3F46-87AC-78D08D7CCFDF}"/>
              </a:ext>
            </a:extLst>
          </p:cNvPr>
          <p:cNvSpPr/>
          <p:nvPr/>
        </p:nvSpPr>
        <p:spPr>
          <a:xfrm>
            <a:off x="6028609" y="4234244"/>
            <a:ext cx="288000" cy="288000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3ACA64CD-D97C-384D-BACC-68ADC6B61FCE}"/>
              </a:ext>
            </a:extLst>
          </p:cNvPr>
          <p:cNvSpPr/>
          <p:nvPr/>
        </p:nvSpPr>
        <p:spPr>
          <a:xfrm>
            <a:off x="6601139" y="4234244"/>
            <a:ext cx="288000" cy="288000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48851DCD-77C2-794C-AACC-FAB664B1305E}"/>
              </a:ext>
            </a:extLst>
          </p:cNvPr>
          <p:cNvSpPr/>
          <p:nvPr/>
        </p:nvSpPr>
        <p:spPr>
          <a:xfrm>
            <a:off x="7173669" y="4234244"/>
            <a:ext cx="288000" cy="288000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994A67B-D03A-F842-84A3-109999B1C7E7}"/>
              </a:ext>
            </a:extLst>
          </p:cNvPr>
          <p:cNvSpPr/>
          <p:nvPr/>
        </p:nvSpPr>
        <p:spPr>
          <a:xfrm>
            <a:off x="7746199" y="4234244"/>
            <a:ext cx="288000" cy="288000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82AD16DB-8AF6-584E-AF66-A81A27E1468B}"/>
              </a:ext>
            </a:extLst>
          </p:cNvPr>
          <p:cNvSpPr/>
          <p:nvPr/>
        </p:nvSpPr>
        <p:spPr>
          <a:xfrm>
            <a:off x="6028609" y="172990"/>
            <a:ext cx="288000" cy="28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52F76DD5-A5EE-D940-80B2-6B2C98D6CCF0}"/>
              </a:ext>
            </a:extLst>
          </p:cNvPr>
          <p:cNvSpPr/>
          <p:nvPr/>
        </p:nvSpPr>
        <p:spPr>
          <a:xfrm>
            <a:off x="6601139" y="172990"/>
            <a:ext cx="288000" cy="28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9B2B4B33-7A2C-AF4F-B4E8-2C6C30E583C3}"/>
              </a:ext>
            </a:extLst>
          </p:cNvPr>
          <p:cNvSpPr/>
          <p:nvPr/>
        </p:nvSpPr>
        <p:spPr>
          <a:xfrm>
            <a:off x="7173669" y="172990"/>
            <a:ext cx="288000" cy="28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166D6792-8ED6-A444-96D9-ED357A7415EF}"/>
              </a:ext>
            </a:extLst>
          </p:cNvPr>
          <p:cNvSpPr/>
          <p:nvPr/>
        </p:nvSpPr>
        <p:spPr>
          <a:xfrm>
            <a:off x="7746199" y="172990"/>
            <a:ext cx="288000" cy="28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F4A39513-5C12-4247-B2BA-A054A3E48EC9}"/>
              </a:ext>
            </a:extLst>
          </p:cNvPr>
          <p:cNvCxnSpPr>
            <a:cxnSpLocks/>
            <a:stCxn id="117" idx="0"/>
            <a:endCxn id="125" idx="4"/>
          </p:cNvCxnSpPr>
          <p:nvPr/>
        </p:nvCxnSpPr>
        <p:spPr>
          <a:xfrm flipV="1">
            <a:off x="5011065" y="461001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05C71186-5E21-D644-91A7-CFB75CB1273E}"/>
              </a:ext>
            </a:extLst>
          </p:cNvPr>
          <p:cNvCxnSpPr>
            <a:cxnSpLocks/>
            <a:stCxn id="117" idx="0"/>
            <a:endCxn id="126" idx="4"/>
          </p:cNvCxnSpPr>
          <p:nvPr/>
        </p:nvCxnSpPr>
        <p:spPr>
          <a:xfrm flipV="1">
            <a:off x="5011065" y="461001"/>
            <a:ext cx="173407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7E1ED9E5-0E4A-9541-80CF-1CB3ECEC78BD}"/>
              </a:ext>
            </a:extLst>
          </p:cNvPr>
          <p:cNvCxnSpPr>
            <a:cxnSpLocks/>
            <a:stCxn id="117" idx="0"/>
            <a:endCxn id="127" idx="4"/>
          </p:cNvCxnSpPr>
          <p:nvPr/>
        </p:nvCxnSpPr>
        <p:spPr>
          <a:xfrm flipV="1">
            <a:off x="5011065" y="461001"/>
            <a:ext cx="230660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6968D961-44FB-A245-86D6-175C138D1624}"/>
              </a:ext>
            </a:extLst>
          </p:cNvPr>
          <p:cNvCxnSpPr>
            <a:cxnSpLocks/>
            <a:stCxn id="117" idx="0"/>
            <a:endCxn id="128" idx="4"/>
          </p:cNvCxnSpPr>
          <p:nvPr/>
        </p:nvCxnSpPr>
        <p:spPr>
          <a:xfrm flipV="1">
            <a:off x="5011065" y="461001"/>
            <a:ext cx="287913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3B6FA50E-AA96-7744-874C-43772B1A1523}"/>
              </a:ext>
            </a:extLst>
          </p:cNvPr>
          <p:cNvCxnSpPr>
            <a:cxnSpLocks/>
            <a:stCxn id="118" idx="0"/>
            <a:endCxn id="125" idx="4"/>
          </p:cNvCxnSpPr>
          <p:nvPr/>
        </p:nvCxnSpPr>
        <p:spPr>
          <a:xfrm flipV="1">
            <a:off x="5583595" y="461001"/>
            <a:ext cx="58901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3872966-EF57-E546-828F-3ADBED9B13BC}"/>
              </a:ext>
            </a:extLst>
          </p:cNvPr>
          <p:cNvCxnSpPr>
            <a:cxnSpLocks/>
            <a:stCxn id="119" idx="0"/>
            <a:endCxn id="125" idx="4"/>
          </p:cNvCxnSpPr>
          <p:nvPr/>
        </p:nvCxnSpPr>
        <p:spPr>
          <a:xfrm flipV="1">
            <a:off x="6156125" y="461001"/>
            <a:ext cx="1648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850E32E-4187-8640-920C-BF6346B97039}"/>
              </a:ext>
            </a:extLst>
          </p:cNvPr>
          <p:cNvCxnSpPr>
            <a:cxnSpLocks/>
            <a:stCxn id="120" idx="0"/>
            <a:endCxn id="125" idx="4"/>
          </p:cNvCxnSpPr>
          <p:nvPr/>
        </p:nvCxnSpPr>
        <p:spPr>
          <a:xfrm flipH="1" flipV="1">
            <a:off x="6172609" y="461001"/>
            <a:ext cx="556046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26641A6C-DEFF-2642-9CC2-49CDF4B0C9F5}"/>
              </a:ext>
            </a:extLst>
          </p:cNvPr>
          <p:cNvCxnSpPr>
            <a:cxnSpLocks/>
            <a:stCxn id="118" idx="0"/>
            <a:endCxn id="126" idx="4"/>
          </p:cNvCxnSpPr>
          <p:nvPr/>
        </p:nvCxnSpPr>
        <p:spPr>
          <a:xfrm flipV="1">
            <a:off x="5583595" y="461001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505276A7-8BFC-ED42-A0C1-0F0CB7CE9972}"/>
              </a:ext>
            </a:extLst>
          </p:cNvPr>
          <p:cNvCxnSpPr>
            <a:cxnSpLocks/>
            <a:stCxn id="118" idx="0"/>
            <a:endCxn id="127" idx="4"/>
          </p:cNvCxnSpPr>
          <p:nvPr/>
        </p:nvCxnSpPr>
        <p:spPr>
          <a:xfrm flipV="1">
            <a:off x="5583595" y="461001"/>
            <a:ext cx="173407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5ABBB1DF-9A6B-434A-9F12-5A70BB7942AA}"/>
              </a:ext>
            </a:extLst>
          </p:cNvPr>
          <p:cNvCxnSpPr>
            <a:cxnSpLocks/>
            <a:stCxn id="120" idx="0"/>
            <a:endCxn id="127" idx="4"/>
          </p:cNvCxnSpPr>
          <p:nvPr/>
        </p:nvCxnSpPr>
        <p:spPr>
          <a:xfrm flipV="1">
            <a:off x="6728655" y="461001"/>
            <a:ext cx="58901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2D35761D-BD1D-7748-AB4B-845143445992}"/>
              </a:ext>
            </a:extLst>
          </p:cNvPr>
          <p:cNvCxnSpPr>
            <a:cxnSpLocks/>
            <a:stCxn id="120" idx="0"/>
            <a:endCxn id="128" idx="4"/>
          </p:cNvCxnSpPr>
          <p:nvPr/>
        </p:nvCxnSpPr>
        <p:spPr>
          <a:xfrm flipV="1">
            <a:off x="6728655" y="461001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8727172F-A8B6-9E49-8835-E2BCF88DBEA5}"/>
              </a:ext>
            </a:extLst>
          </p:cNvPr>
          <p:cNvCxnSpPr>
            <a:cxnSpLocks/>
            <a:stCxn id="119" idx="0"/>
            <a:endCxn id="126" idx="4"/>
          </p:cNvCxnSpPr>
          <p:nvPr/>
        </p:nvCxnSpPr>
        <p:spPr>
          <a:xfrm flipV="1">
            <a:off x="6156125" y="461001"/>
            <a:ext cx="58901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0BBF54B-A9BE-7F44-80AE-ABD102A41376}"/>
              </a:ext>
            </a:extLst>
          </p:cNvPr>
          <p:cNvCxnSpPr>
            <a:cxnSpLocks/>
            <a:stCxn id="120" idx="0"/>
            <a:endCxn id="126" idx="4"/>
          </p:cNvCxnSpPr>
          <p:nvPr/>
        </p:nvCxnSpPr>
        <p:spPr>
          <a:xfrm flipV="1">
            <a:off x="6728655" y="461001"/>
            <a:ext cx="1648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0BACD073-BCFB-F146-8545-6A2BBA9F4C93}"/>
              </a:ext>
            </a:extLst>
          </p:cNvPr>
          <p:cNvCxnSpPr>
            <a:cxnSpLocks/>
            <a:stCxn id="119" idx="0"/>
            <a:endCxn id="127" idx="4"/>
          </p:cNvCxnSpPr>
          <p:nvPr/>
        </p:nvCxnSpPr>
        <p:spPr>
          <a:xfrm flipV="1">
            <a:off x="6156125" y="461001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1F3E497-8CEC-6542-A117-49B70BB95DC7}"/>
              </a:ext>
            </a:extLst>
          </p:cNvPr>
          <p:cNvCxnSpPr>
            <a:cxnSpLocks/>
            <a:stCxn id="119" idx="0"/>
            <a:endCxn id="128" idx="4"/>
          </p:cNvCxnSpPr>
          <p:nvPr/>
        </p:nvCxnSpPr>
        <p:spPr>
          <a:xfrm flipV="1">
            <a:off x="6156125" y="461001"/>
            <a:ext cx="173407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63BBD39F-58E1-6648-99B3-12FD408BB014}"/>
              </a:ext>
            </a:extLst>
          </p:cNvPr>
          <p:cNvCxnSpPr>
            <a:cxnSpLocks/>
            <a:stCxn id="118" idx="0"/>
            <a:endCxn id="128" idx="4"/>
          </p:cNvCxnSpPr>
          <p:nvPr/>
        </p:nvCxnSpPr>
        <p:spPr>
          <a:xfrm flipV="1">
            <a:off x="5583595" y="461001"/>
            <a:ext cx="230660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B6B83838-F53D-694E-BDCB-A98441534B76}"/>
              </a:ext>
            </a:extLst>
          </p:cNvPr>
          <p:cNvCxnSpPr>
            <a:cxnSpLocks/>
            <a:stCxn id="117" idx="4"/>
            <a:endCxn id="121" idx="0"/>
          </p:cNvCxnSpPr>
          <p:nvPr/>
        </p:nvCxnSpPr>
        <p:spPr>
          <a:xfrm>
            <a:off x="5011065" y="2491628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3E84B3D-1550-F047-86EC-9CBB0FB88500}"/>
              </a:ext>
            </a:extLst>
          </p:cNvPr>
          <p:cNvCxnSpPr>
            <a:cxnSpLocks/>
            <a:stCxn id="122" idx="0"/>
            <a:endCxn id="118" idx="4"/>
          </p:cNvCxnSpPr>
          <p:nvPr/>
        </p:nvCxnSpPr>
        <p:spPr>
          <a:xfrm flipH="1" flipV="1">
            <a:off x="5583595" y="2491628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23C8C500-3331-C04E-A323-75EB97E1771D}"/>
              </a:ext>
            </a:extLst>
          </p:cNvPr>
          <p:cNvCxnSpPr>
            <a:cxnSpLocks/>
            <a:stCxn id="123" idx="0"/>
            <a:endCxn id="119" idx="4"/>
          </p:cNvCxnSpPr>
          <p:nvPr/>
        </p:nvCxnSpPr>
        <p:spPr>
          <a:xfrm flipH="1" flipV="1">
            <a:off x="6156125" y="2491628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B4DA5A59-D1CE-9040-A2D1-1C547E2CE32A}"/>
              </a:ext>
            </a:extLst>
          </p:cNvPr>
          <p:cNvCxnSpPr>
            <a:cxnSpLocks/>
            <a:stCxn id="124" idx="0"/>
            <a:endCxn id="120" idx="4"/>
          </p:cNvCxnSpPr>
          <p:nvPr/>
        </p:nvCxnSpPr>
        <p:spPr>
          <a:xfrm flipH="1" flipV="1">
            <a:off x="6728655" y="2491628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0F1CFE96-5AF1-614C-9D07-40F67725EDAC}"/>
              </a:ext>
            </a:extLst>
          </p:cNvPr>
          <p:cNvCxnSpPr>
            <a:cxnSpLocks/>
            <a:stCxn id="122" idx="0"/>
            <a:endCxn id="117" idx="4"/>
          </p:cNvCxnSpPr>
          <p:nvPr/>
        </p:nvCxnSpPr>
        <p:spPr>
          <a:xfrm flipH="1" flipV="1">
            <a:off x="5011065" y="2491628"/>
            <a:ext cx="173407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F429AC3A-69CF-AA4E-9E0C-2A9CA0E8EF1D}"/>
              </a:ext>
            </a:extLst>
          </p:cNvPr>
          <p:cNvCxnSpPr>
            <a:cxnSpLocks/>
            <a:stCxn id="123" idx="0"/>
            <a:endCxn id="117" idx="4"/>
          </p:cNvCxnSpPr>
          <p:nvPr/>
        </p:nvCxnSpPr>
        <p:spPr>
          <a:xfrm flipH="1" flipV="1">
            <a:off x="5011065" y="2491628"/>
            <a:ext cx="230660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4B6B9B3D-ED41-374A-9FD3-2E30B7E2EAD3}"/>
              </a:ext>
            </a:extLst>
          </p:cNvPr>
          <p:cNvCxnSpPr>
            <a:cxnSpLocks/>
            <a:stCxn id="124" idx="0"/>
            <a:endCxn id="117" idx="4"/>
          </p:cNvCxnSpPr>
          <p:nvPr/>
        </p:nvCxnSpPr>
        <p:spPr>
          <a:xfrm flipH="1" flipV="1">
            <a:off x="5011065" y="2491628"/>
            <a:ext cx="287913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E010B575-01FC-2E43-B68F-F278EB025FE2}"/>
              </a:ext>
            </a:extLst>
          </p:cNvPr>
          <p:cNvCxnSpPr>
            <a:cxnSpLocks/>
            <a:stCxn id="121" idx="0"/>
            <a:endCxn id="118" idx="4"/>
          </p:cNvCxnSpPr>
          <p:nvPr/>
        </p:nvCxnSpPr>
        <p:spPr>
          <a:xfrm flipH="1" flipV="1">
            <a:off x="5583595" y="2491628"/>
            <a:ext cx="58901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CDED8929-6EDC-084F-95AC-7DC9A56F8869}"/>
              </a:ext>
            </a:extLst>
          </p:cNvPr>
          <p:cNvCxnSpPr>
            <a:cxnSpLocks/>
            <a:stCxn id="123" idx="0"/>
            <a:endCxn id="118" idx="4"/>
          </p:cNvCxnSpPr>
          <p:nvPr/>
        </p:nvCxnSpPr>
        <p:spPr>
          <a:xfrm flipH="1" flipV="1">
            <a:off x="5583595" y="2491628"/>
            <a:ext cx="173407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1395BE89-AD7B-1B48-87E8-90294C7044B5}"/>
              </a:ext>
            </a:extLst>
          </p:cNvPr>
          <p:cNvCxnSpPr>
            <a:cxnSpLocks/>
            <a:stCxn id="124" idx="0"/>
            <a:endCxn id="118" idx="4"/>
          </p:cNvCxnSpPr>
          <p:nvPr/>
        </p:nvCxnSpPr>
        <p:spPr>
          <a:xfrm flipH="1" flipV="1">
            <a:off x="5583595" y="2491628"/>
            <a:ext cx="230660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A65C60F-F0BB-A740-93CF-199180AA742C}"/>
              </a:ext>
            </a:extLst>
          </p:cNvPr>
          <p:cNvCxnSpPr>
            <a:cxnSpLocks/>
            <a:stCxn id="121" idx="0"/>
            <a:endCxn id="119" idx="4"/>
          </p:cNvCxnSpPr>
          <p:nvPr/>
        </p:nvCxnSpPr>
        <p:spPr>
          <a:xfrm flipH="1" flipV="1">
            <a:off x="6156125" y="2491628"/>
            <a:ext cx="1648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9CD20E5F-0AC1-D84F-A1F6-E737771DAEAF}"/>
              </a:ext>
            </a:extLst>
          </p:cNvPr>
          <p:cNvCxnSpPr>
            <a:cxnSpLocks/>
            <a:stCxn id="122" idx="0"/>
            <a:endCxn id="119" idx="4"/>
          </p:cNvCxnSpPr>
          <p:nvPr/>
        </p:nvCxnSpPr>
        <p:spPr>
          <a:xfrm flipH="1" flipV="1">
            <a:off x="6156125" y="2491628"/>
            <a:ext cx="58901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C3F1AC33-2EC9-644B-AB1A-69D73229F4AB}"/>
              </a:ext>
            </a:extLst>
          </p:cNvPr>
          <p:cNvCxnSpPr>
            <a:cxnSpLocks/>
            <a:stCxn id="124" idx="0"/>
            <a:endCxn id="119" idx="4"/>
          </p:cNvCxnSpPr>
          <p:nvPr/>
        </p:nvCxnSpPr>
        <p:spPr>
          <a:xfrm flipH="1" flipV="1">
            <a:off x="6156125" y="2491628"/>
            <a:ext cx="173407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9035537B-81BF-774D-864B-80191B463952}"/>
              </a:ext>
            </a:extLst>
          </p:cNvPr>
          <p:cNvCxnSpPr>
            <a:cxnSpLocks/>
            <a:stCxn id="121" idx="0"/>
            <a:endCxn id="120" idx="4"/>
          </p:cNvCxnSpPr>
          <p:nvPr/>
        </p:nvCxnSpPr>
        <p:spPr>
          <a:xfrm flipV="1">
            <a:off x="6172609" y="2491628"/>
            <a:ext cx="556046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A417EFC9-4E28-F64D-B103-5203772B9CE9}"/>
              </a:ext>
            </a:extLst>
          </p:cNvPr>
          <p:cNvCxnSpPr>
            <a:cxnSpLocks/>
            <a:stCxn id="122" idx="0"/>
            <a:endCxn id="120" idx="4"/>
          </p:cNvCxnSpPr>
          <p:nvPr/>
        </p:nvCxnSpPr>
        <p:spPr>
          <a:xfrm flipH="1" flipV="1">
            <a:off x="6728655" y="2491628"/>
            <a:ext cx="1648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02C4BBD3-F5C4-5541-9C5E-1056EA235C19}"/>
              </a:ext>
            </a:extLst>
          </p:cNvPr>
          <p:cNvCxnSpPr>
            <a:cxnSpLocks/>
            <a:stCxn id="123" idx="0"/>
            <a:endCxn id="120" idx="4"/>
          </p:cNvCxnSpPr>
          <p:nvPr/>
        </p:nvCxnSpPr>
        <p:spPr>
          <a:xfrm flipH="1" flipV="1">
            <a:off x="6728655" y="2491628"/>
            <a:ext cx="58901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任意形状 232">
            <a:extLst>
              <a:ext uri="{FF2B5EF4-FFF2-40B4-BE49-F238E27FC236}">
                <a16:creationId xmlns:a16="http://schemas.microsoft.com/office/drawing/2014/main" id="{44FE797F-814F-2441-B888-21A5F1F3B03C}"/>
              </a:ext>
            </a:extLst>
          </p:cNvPr>
          <p:cNvSpPr/>
          <p:nvPr/>
        </p:nvSpPr>
        <p:spPr>
          <a:xfrm>
            <a:off x="1420527" y="460990"/>
            <a:ext cx="1043684" cy="3744098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5" name="任意形状 234">
            <a:extLst>
              <a:ext uri="{FF2B5EF4-FFF2-40B4-BE49-F238E27FC236}">
                <a16:creationId xmlns:a16="http://schemas.microsoft.com/office/drawing/2014/main" id="{90DF2C9F-0287-0B46-BF70-366BD138B035}"/>
              </a:ext>
            </a:extLst>
          </p:cNvPr>
          <p:cNvSpPr/>
          <p:nvPr/>
        </p:nvSpPr>
        <p:spPr>
          <a:xfrm>
            <a:off x="1950940" y="487925"/>
            <a:ext cx="852563" cy="3744098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任意形状 235">
            <a:extLst>
              <a:ext uri="{FF2B5EF4-FFF2-40B4-BE49-F238E27FC236}">
                <a16:creationId xmlns:a16="http://schemas.microsoft.com/office/drawing/2014/main" id="{86C8DE38-5304-2044-892A-DA649D2B03C6}"/>
              </a:ext>
            </a:extLst>
          </p:cNvPr>
          <p:cNvSpPr/>
          <p:nvPr/>
        </p:nvSpPr>
        <p:spPr>
          <a:xfrm>
            <a:off x="2523459" y="475568"/>
            <a:ext cx="570048" cy="3744098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任意形状 236">
            <a:extLst>
              <a:ext uri="{FF2B5EF4-FFF2-40B4-BE49-F238E27FC236}">
                <a16:creationId xmlns:a16="http://schemas.microsoft.com/office/drawing/2014/main" id="{45A2E757-29D0-524F-9D94-2AD492553FDE}"/>
              </a:ext>
            </a:extLst>
          </p:cNvPr>
          <p:cNvSpPr/>
          <p:nvPr/>
        </p:nvSpPr>
        <p:spPr>
          <a:xfrm>
            <a:off x="3093509" y="487925"/>
            <a:ext cx="308554" cy="3744098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0" name="椭圆 309">
            <a:extLst>
              <a:ext uri="{FF2B5EF4-FFF2-40B4-BE49-F238E27FC236}">
                <a16:creationId xmlns:a16="http://schemas.microsoft.com/office/drawing/2014/main" id="{909C3B9E-C74C-6C47-BF76-FD571F711152}"/>
              </a:ext>
            </a:extLst>
          </p:cNvPr>
          <p:cNvSpPr/>
          <p:nvPr/>
        </p:nvSpPr>
        <p:spPr>
          <a:xfrm>
            <a:off x="7155952" y="2195658"/>
            <a:ext cx="288000" cy="288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1" name="椭圆 310">
            <a:extLst>
              <a:ext uri="{FF2B5EF4-FFF2-40B4-BE49-F238E27FC236}">
                <a16:creationId xmlns:a16="http://schemas.microsoft.com/office/drawing/2014/main" id="{30A85A21-612D-E24D-8546-CC0BC31CA87C}"/>
              </a:ext>
            </a:extLst>
          </p:cNvPr>
          <p:cNvSpPr/>
          <p:nvPr/>
        </p:nvSpPr>
        <p:spPr>
          <a:xfrm>
            <a:off x="7728482" y="2195658"/>
            <a:ext cx="288000" cy="288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2" name="椭圆 311">
            <a:extLst>
              <a:ext uri="{FF2B5EF4-FFF2-40B4-BE49-F238E27FC236}">
                <a16:creationId xmlns:a16="http://schemas.microsoft.com/office/drawing/2014/main" id="{06201A56-52FF-B242-9BBD-9C13C08A86E4}"/>
              </a:ext>
            </a:extLst>
          </p:cNvPr>
          <p:cNvSpPr/>
          <p:nvPr/>
        </p:nvSpPr>
        <p:spPr>
          <a:xfrm>
            <a:off x="8301012" y="2195658"/>
            <a:ext cx="288000" cy="288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椭圆 312">
            <a:extLst>
              <a:ext uri="{FF2B5EF4-FFF2-40B4-BE49-F238E27FC236}">
                <a16:creationId xmlns:a16="http://schemas.microsoft.com/office/drawing/2014/main" id="{D90FE964-A935-2D43-9FAB-95192E7C1630}"/>
              </a:ext>
            </a:extLst>
          </p:cNvPr>
          <p:cNvSpPr/>
          <p:nvPr/>
        </p:nvSpPr>
        <p:spPr>
          <a:xfrm>
            <a:off x="8873542" y="2195658"/>
            <a:ext cx="288000" cy="288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4" name="直线连接符 313">
            <a:extLst>
              <a:ext uri="{FF2B5EF4-FFF2-40B4-BE49-F238E27FC236}">
                <a16:creationId xmlns:a16="http://schemas.microsoft.com/office/drawing/2014/main" id="{BDB71528-431B-4844-A107-9E2733AE90A5}"/>
              </a:ext>
            </a:extLst>
          </p:cNvPr>
          <p:cNvCxnSpPr>
            <a:cxnSpLocks/>
            <a:stCxn id="121" idx="0"/>
            <a:endCxn id="310" idx="4"/>
          </p:cNvCxnSpPr>
          <p:nvPr/>
        </p:nvCxnSpPr>
        <p:spPr>
          <a:xfrm flipV="1">
            <a:off x="6172620" y="2483658"/>
            <a:ext cx="1127343" cy="1750586"/>
          </a:xfrm>
          <a:prstGeom prst="line">
            <a:avLst/>
          </a:prstGeom>
          <a:ln w="38100">
            <a:solidFill>
              <a:srgbClr val="0070C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线连接符 316">
            <a:extLst>
              <a:ext uri="{FF2B5EF4-FFF2-40B4-BE49-F238E27FC236}">
                <a16:creationId xmlns:a16="http://schemas.microsoft.com/office/drawing/2014/main" id="{37234083-8287-B746-AC54-8982B3C57C5D}"/>
              </a:ext>
            </a:extLst>
          </p:cNvPr>
          <p:cNvCxnSpPr>
            <a:cxnSpLocks/>
            <a:stCxn id="125" idx="4"/>
            <a:endCxn id="310" idx="0"/>
          </p:cNvCxnSpPr>
          <p:nvPr/>
        </p:nvCxnSpPr>
        <p:spPr>
          <a:xfrm>
            <a:off x="6172620" y="460990"/>
            <a:ext cx="1127343" cy="1734668"/>
          </a:xfrm>
          <a:prstGeom prst="line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线连接符 317">
            <a:extLst>
              <a:ext uri="{FF2B5EF4-FFF2-40B4-BE49-F238E27FC236}">
                <a16:creationId xmlns:a16="http://schemas.microsoft.com/office/drawing/2014/main" id="{FB4BF979-87D6-9D41-888F-283E9AEB85FE}"/>
              </a:ext>
            </a:extLst>
          </p:cNvPr>
          <p:cNvCxnSpPr>
            <a:cxnSpLocks/>
            <a:stCxn id="124" idx="0"/>
            <a:endCxn id="313" idx="4"/>
          </p:cNvCxnSpPr>
          <p:nvPr/>
        </p:nvCxnSpPr>
        <p:spPr>
          <a:xfrm flipV="1">
            <a:off x="7890210" y="2483658"/>
            <a:ext cx="1127343" cy="1750586"/>
          </a:xfrm>
          <a:prstGeom prst="line">
            <a:avLst/>
          </a:prstGeom>
          <a:ln w="38100">
            <a:solidFill>
              <a:srgbClr val="0070C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线连接符 318">
            <a:extLst>
              <a:ext uri="{FF2B5EF4-FFF2-40B4-BE49-F238E27FC236}">
                <a16:creationId xmlns:a16="http://schemas.microsoft.com/office/drawing/2014/main" id="{5351AB33-75B2-F044-B7BA-FB2E3144FE55}"/>
              </a:ext>
            </a:extLst>
          </p:cNvPr>
          <p:cNvCxnSpPr>
            <a:cxnSpLocks/>
            <a:stCxn id="123" idx="0"/>
            <a:endCxn id="312" idx="4"/>
          </p:cNvCxnSpPr>
          <p:nvPr/>
        </p:nvCxnSpPr>
        <p:spPr>
          <a:xfrm flipV="1">
            <a:off x="7317680" y="2483658"/>
            <a:ext cx="1127343" cy="1750586"/>
          </a:xfrm>
          <a:prstGeom prst="line">
            <a:avLst/>
          </a:prstGeom>
          <a:ln w="38100">
            <a:solidFill>
              <a:srgbClr val="0070C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线连接符 319">
            <a:extLst>
              <a:ext uri="{FF2B5EF4-FFF2-40B4-BE49-F238E27FC236}">
                <a16:creationId xmlns:a16="http://schemas.microsoft.com/office/drawing/2014/main" id="{5CB7A7D2-9320-4649-8781-3B7DAE1EFBBA}"/>
              </a:ext>
            </a:extLst>
          </p:cNvPr>
          <p:cNvCxnSpPr>
            <a:cxnSpLocks/>
            <a:stCxn id="122" idx="0"/>
            <a:endCxn id="311" idx="4"/>
          </p:cNvCxnSpPr>
          <p:nvPr/>
        </p:nvCxnSpPr>
        <p:spPr>
          <a:xfrm flipV="1">
            <a:off x="6745150" y="2483658"/>
            <a:ext cx="1127343" cy="1750586"/>
          </a:xfrm>
          <a:prstGeom prst="line">
            <a:avLst/>
          </a:prstGeom>
          <a:ln w="38100">
            <a:solidFill>
              <a:srgbClr val="0070C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线连接符 324">
            <a:extLst>
              <a:ext uri="{FF2B5EF4-FFF2-40B4-BE49-F238E27FC236}">
                <a16:creationId xmlns:a16="http://schemas.microsoft.com/office/drawing/2014/main" id="{A3428ECF-1788-D94C-80C2-4047A1DFBF1D}"/>
              </a:ext>
            </a:extLst>
          </p:cNvPr>
          <p:cNvCxnSpPr>
            <a:cxnSpLocks/>
            <a:stCxn id="128" idx="4"/>
            <a:endCxn id="313" idx="0"/>
          </p:cNvCxnSpPr>
          <p:nvPr/>
        </p:nvCxnSpPr>
        <p:spPr>
          <a:xfrm>
            <a:off x="7890210" y="460990"/>
            <a:ext cx="1127343" cy="1734668"/>
          </a:xfrm>
          <a:prstGeom prst="line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线连接符 325">
            <a:extLst>
              <a:ext uri="{FF2B5EF4-FFF2-40B4-BE49-F238E27FC236}">
                <a16:creationId xmlns:a16="http://schemas.microsoft.com/office/drawing/2014/main" id="{7470B36D-320E-E84B-A668-91850C74628B}"/>
              </a:ext>
            </a:extLst>
          </p:cNvPr>
          <p:cNvCxnSpPr>
            <a:cxnSpLocks/>
            <a:stCxn id="127" idx="4"/>
            <a:endCxn id="312" idx="0"/>
          </p:cNvCxnSpPr>
          <p:nvPr/>
        </p:nvCxnSpPr>
        <p:spPr>
          <a:xfrm>
            <a:off x="7317680" y="460990"/>
            <a:ext cx="1127343" cy="1734668"/>
          </a:xfrm>
          <a:prstGeom prst="line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线连接符 326">
            <a:extLst>
              <a:ext uri="{FF2B5EF4-FFF2-40B4-BE49-F238E27FC236}">
                <a16:creationId xmlns:a16="http://schemas.microsoft.com/office/drawing/2014/main" id="{F3CA53EC-921A-F04F-81FB-5475B692BE7F}"/>
              </a:ext>
            </a:extLst>
          </p:cNvPr>
          <p:cNvCxnSpPr>
            <a:cxnSpLocks/>
            <a:stCxn id="126" idx="4"/>
            <a:endCxn id="311" idx="0"/>
          </p:cNvCxnSpPr>
          <p:nvPr/>
        </p:nvCxnSpPr>
        <p:spPr>
          <a:xfrm>
            <a:off x="6745150" y="460990"/>
            <a:ext cx="1127343" cy="1734668"/>
          </a:xfrm>
          <a:prstGeom prst="line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椭圆 338">
            <a:extLst>
              <a:ext uri="{FF2B5EF4-FFF2-40B4-BE49-F238E27FC236}">
                <a16:creationId xmlns:a16="http://schemas.microsoft.com/office/drawing/2014/main" id="{AFA8955C-2A8D-5541-A0A5-50355C61AF8C}"/>
              </a:ext>
            </a:extLst>
          </p:cNvPr>
          <p:cNvSpPr/>
          <p:nvPr/>
        </p:nvSpPr>
        <p:spPr>
          <a:xfrm>
            <a:off x="10755203" y="2195658"/>
            <a:ext cx="288000" cy="28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0" name="椭圆 339">
            <a:extLst>
              <a:ext uri="{FF2B5EF4-FFF2-40B4-BE49-F238E27FC236}">
                <a16:creationId xmlns:a16="http://schemas.microsoft.com/office/drawing/2014/main" id="{074CE4A0-3E7D-AB42-91BF-BDBA555E7BB4}"/>
              </a:ext>
            </a:extLst>
          </p:cNvPr>
          <p:cNvSpPr/>
          <p:nvPr/>
        </p:nvSpPr>
        <p:spPr>
          <a:xfrm>
            <a:off x="11327733" y="2195658"/>
            <a:ext cx="288000" cy="288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1" name="椭圆 340">
            <a:extLst>
              <a:ext uri="{FF2B5EF4-FFF2-40B4-BE49-F238E27FC236}">
                <a16:creationId xmlns:a16="http://schemas.microsoft.com/office/drawing/2014/main" id="{B1AB6F6F-6D2E-9947-BDF4-16AA6DB7301D}"/>
              </a:ext>
            </a:extLst>
          </p:cNvPr>
          <p:cNvSpPr/>
          <p:nvPr/>
        </p:nvSpPr>
        <p:spPr>
          <a:xfrm>
            <a:off x="11900263" y="2195658"/>
            <a:ext cx="288000" cy="28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DDCD48B1-E7D0-084A-AB7A-1DAD27C87659}"/>
              </a:ext>
            </a:extLst>
          </p:cNvPr>
          <p:cNvSpPr/>
          <p:nvPr/>
        </p:nvSpPr>
        <p:spPr>
          <a:xfrm>
            <a:off x="12472793" y="2195658"/>
            <a:ext cx="288000" cy="288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D27AE56B-B22E-8C47-9FDE-78ECFF4DA692}"/>
              </a:ext>
            </a:extLst>
          </p:cNvPr>
          <p:cNvSpPr/>
          <p:nvPr/>
        </p:nvSpPr>
        <p:spPr>
          <a:xfrm>
            <a:off x="11916747" y="4226285"/>
            <a:ext cx="288000" cy="288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C9450FF6-24A2-CD4C-AA17-06B30C62E446}"/>
              </a:ext>
            </a:extLst>
          </p:cNvPr>
          <p:cNvSpPr/>
          <p:nvPr/>
        </p:nvSpPr>
        <p:spPr>
          <a:xfrm>
            <a:off x="12489277" y="4226285"/>
            <a:ext cx="288000" cy="288000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5" name="椭圆 344">
            <a:extLst>
              <a:ext uri="{FF2B5EF4-FFF2-40B4-BE49-F238E27FC236}">
                <a16:creationId xmlns:a16="http://schemas.microsoft.com/office/drawing/2014/main" id="{2FD24946-90AA-F94C-8758-5D3D59DFFC33}"/>
              </a:ext>
            </a:extLst>
          </p:cNvPr>
          <p:cNvSpPr/>
          <p:nvPr/>
        </p:nvSpPr>
        <p:spPr>
          <a:xfrm>
            <a:off x="13061807" y="4226285"/>
            <a:ext cx="288000" cy="288000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6" name="椭圆 345">
            <a:extLst>
              <a:ext uri="{FF2B5EF4-FFF2-40B4-BE49-F238E27FC236}">
                <a16:creationId xmlns:a16="http://schemas.microsoft.com/office/drawing/2014/main" id="{B2BCA209-E686-0E4F-9D4D-66DE548257C5}"/>
              </a:ext>
            </a:extLst>
          </p:cNvPr>
          <p:cNvSpPr/>
          <p:nvPr/>
        </p:nvSpPr>
        <p:spPr>
          <a:xfrm>
            <a:off x="13634337" y="4226285"/>
            <a:ext cx="288000" cy="288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7" name="椭圆 346">
            <a:extLst>
              <a:ext uri="{FF2B5EF4-FFF2-40B4-BE49-F238E27FC236}">
                <a16:creationId xmlns:a16="http://schemas.microsoft.com/office/drawing/2014/main" id="{EF9F6486-7727-6141-BEAC-59C939C81F87}"/>
              </a:ext>
            </a:extLst>
          </p:cNvPr>
          <p:cNvSpPr/>
          <p:nvPr/>
        </p:nvSpPr>
        <p:spPr>
          <a:xfrm>
            <a:off x="11916747" y="165031"/>
            <a:ext cx="288000" cy="28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8128B9C1-EE57-7A42-A443-39CECF1CDAD4}"/>
              </a:ext>
            </a:extLst>
          </p:cNvPr>
          <p:cNvSpPr/>
          <p:nvPr/>
        </p:nvSpPr>
        <p:spPr>
          <a:xfrm>
            <a:off x="12489277" y="165031"/>
            <a:ext cx="288000" cy="288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03DA0F92-9260-F649-85C3-D2103BD205A3}"/>
              </a:ext>
            </a:extLst>
          </p:cNvPr>
          <p:cNvSpPr/>
          <p:nvPr/>
        </p:nvSpPr>
        <p:spPr>
          <a:xfrm>
            <a:off x="13061807" y="165031"/>
            <a:ext cx="288000" cy="28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23BC42D3-211E-8445-9B40-9029C92CB15F}"/>
              </a:ext>
            </a:extLst>
          </p:cNvPr>
          <p:cNvSpPr/>
          <p:nvPr/>
        </p:nvSpPr>
        <p:spPr>
          <a:xfrm>
            <a:off x="13634337" y="165031"/>
            <a:ext cx="288000" cy="28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1" name="直线连接符 350">
            <a:extLst>
              <a:ext uri="{FF2B5EF4-FFF2-40B4-BE49-F238E27FC236}">
                <a16:creationId xmlns:a16="http://schemas.microsoft.com/office/drawing/2014/main" id="{26B10117-9FEF-F64A-B0C9-28C5E8C538A6}"/>
              </a:ext>
            </a:extLst>
          </p:cNvPr>
          <p:cNvCxnSpPr>
            <a:cxnSpLocks/>
            <a:stCxn id="339" idx="0"/>
            <a:endCxn id="347" idx="4"/>
          </p:cNvCxnSpPr>
          <p:nvPr/>
        </p:nvCxnSpPr>
        <p:spPr>
          <a:xfrm flipV="1">
            <a:off x="10899203" y="453042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线连接符 352">
            <a:extLst>
              <a:ext uri="{FF2B5EF4-FFF2-40B4-BE49-F238E27FC236}">
                <a16:creationId xmlns:a16="http://schemas.microsoft.com/office/drawing/2014/main" id="{6A605C1C-411A-E540-953F-48F927BE6070}"/>
              </a:ext>
            </a:extLst>
          </p:cNvPr>
          <p:cNvCxnSpPr>
            <a:cxnSpLocks/>
            <a:stCxn id="339" idx="0"/>
            <a:endCxn id="349" idx="4"/>
          </p:cNvCxnSpPr>
          <p:nvPr/>
        </p:nvCxnSpPr>
        <p:spPr>
          <a:xfrm flipV="1">
            <a:off x="10899203" y="453042"/>
            <a:ext cx="230660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线连接符 353">
            <a:extLst>
              <a:ext uri="{FF2B5EF4-FFF2-40B4-BE49-F238E27FC236}">
                <a16:creationId xmlns:a16="http://schemas.microsoft.com/office/drawing/2014/main" id="{CCE5619A-4943-2A46-B981-66A9945292FA}"/>
              </a:ext>
            </a:extLst>
          </p:cNvPr>
          <p:cNvCxnSpPr>
            <a:cxnSpLocks/>
            <a:stCxn id="339" idx="0"/>
            <a:endCxn id="350" idx="4"/>
          </p:cNvCxnSpPr>
          <p:nvPr/>
        </p:nvCxnSpPr>
        <p:spPr>
          <a:xfrm flipV="1">
            <a:off x="10899203" y="453042"/>
            <a:ext cx="287913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线连接符 355">
            <a:extLst>
              <a:ext uri="{FF2B5EF4-FFF2-40B4-BE49-F238E27FC236}">
                <a16:creationId xmlns:a16="http://schemas.microsoft.com/office/drawing/2014/main" id="{B4CF34B5-BC8E-6748-AD3F-EC53DE429643}"/>
              </a:ext>
            </a:extLst>
          </p:cNvPr>
          <p:cNvCxnSpPr>
            <a:cxnSpLocks/>
            <a:stCxn id="341" idx="0"/>
            <a:endCxn id="347" idx="4"/>
          </p:cNvCxnSpPr>
          <p:nvPr/>
        </p:nvCxnSpPr>
        <p:spPr>
          <a:xfrm flipV="1">
            <a:off x="12044263" y="453042"/>
            <a:ext cx="1648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线连接符 356">
            <a:extLst>
              <a:ext uri="{FF2B5EF4-FFF2-40B4-BE49-F238E27FC236}">
                <a16:creationId xmlns:a16="http://schemas.microsoft.com/office/drawing/2014/main" id="{72624085-31FA-CB46-8878-D5928569EDD5}"/>
              </a:ext>
            </a:extLst>
          </p:cNvPr>
          <p:cNvCxnSpPr>
            <a:cxnSpLocks/>
            <a:stCxn id="342" idx="0"/>
            <a:endCxn id="347" idx="4"/>
          </p:cNvCxnSpPr>
          <p:nvPr/>
        </p:nvCxnSpPr>
        <p:spPr>
          <a:xfrm flipH="1" flipV="1">
            <a:off x="12060747" y="453042"/>
            <a:ext cx="556046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线连接符 359">
            <a:extLst>
              <a:ext uri="{FF2B5EF4-FFF2-40B4-BE49-F238E27FC236}">
                <a16:creationId xmlns:a16="http://schemas.microsoft.com/office/drawing/2014/main" id="{0C20234C-6D61-D241-BD32-9B4A522F9FE1}"/>
              </a:ext>
            </a:extLst>
          </p:cNvPr>
          <p:cNvCxnSpPr>
            <a:cxnSpLocks/>
            <a:stCxn id="342" idx="0"/>
            <a:endCxn id="349" idx="4"/>
          </p:cNvCxnSpPr>
          <p:nvPr/>
        </p:nvCxnSpPr>
        <p:spPr>
          <a:xfrm flipV="1">
            <a:off x="12616793" y="453042"/>
            <a:ext cx="58901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线连接符 360">
            <a:extLst>
              <a:ext uri="{FF2B5EF4-FFF2-40B4-BE49-F238E27FC236}">
                <a16:creationId xmlns:a16="http://schemas.microsoft.com/office/drawing/2014/main" id="{CDBD22A6-A68C-A348-9DC9-AA69497A1D75}"/>
              </a:ext>
            </a:extLst>
          </p:cNvPr>
          <p:cNvCxnSpPr>
            <a:cxnSpLocks/>
            <a:stCxn id="342" idx="0"/>
            <a:endCxn id="350" idx="4"/>
          </p:cNvCxnSpPr>
          <p:nvPr/>
        </p:nvCxnSpPr>
        <p:spPr>
          <a:xfrm flipV="1">
            <a:off x="12616793" y="453042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线连接符 363">
            <a:extLst>
              <a:ext uri="{FF2B5EF4-FFF2-40B4-BE49-F238E27FC236}">
                <a16:creationId xmlns:a16="http://schemas.microsoft.com/office/drawing/2014/main" id="{8F98DAD2-2A55-0E40-B801-04A213F09C2F}"/>
              </a:ext>
            </a:extLst>
          </p:cNvPr>
          <p:cNvCxnSpPr>
            <a:cxnSpLocks/>
            <a:stCxn id="341" idx="0"/>
            <a:endCxn id="349" idx="4"/>
          </p:cNvCxnSpPr>
          <p:nvPr/>
        </p:nvCxnSpPr>
        <p:spPr>
          <a:xfrm flipV="1">
            <a:off x="12044263" y="453042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线连接符 364">
            <a:extLst>
              <a:ext uri="{FF2B5EF4-FFF2-40B4-BE49-F238E27FC236}">
                <a16:creationId xmlns:a16="http://schemas.microsoft.com/office/drawing/2014/main" id="{6C5A88C0-598E-EA48-8A08-1B6073249EA7}"/>
              </a:ext>
            </a:extLst>
          </p:cNvPr>
          <p:cNvCxnSpPr>
            <a:cxnSpLocks/>
            <a:stCxn id="341" idx="0"/>
            <a:endCxn id="350" idx="4"/>
          </p:cNvCxnSpPr>
          <p:nvPr/>
        </p:nvCxnSpPr>
        <p:spPr>
          <a:xfrm flipV="1">
            <a:off x="12044263" y="453042"/>
            <a:ext cx="173407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线连接符 368">
            <a:extLst>
              <a:ext uri="{FF2B5EF4-FFF2-40B4-BE49-F238E27FC236}">
                <a16:creationId xmlns:a16="http://schemas.microsoft.com/office/drawing/2014/main" id="{9FCF22BC-171F-EA40-96E2-FC81122A3FB6}"/>
              </a:ext>
            </a:extLst>
          </p:cNvPr>
          <p:cNvCxnSpPr>
            <a:cxnSpLocks/>
            <a:stCxn id="345" idx="0"/>
            <a:endCxn id="341" idx="4"/>
          </p:cNvCxnSpPr>
          <p:nvPr/>
        </p:nvCxnSpPr>
        <p:spPr>
          <a:xfrm flipH="1" flipV="1">
            <a:off x="12044263" y="2483669"/>
            <a:ext cx="116154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线连接符 370">
            <a:extLst>
              <a:ext uri="{FF2B5EF4-FFF2-40B4-BE49-F238E27FC236}">
                <a16:creationId xmlns:a16="http://schemas.microsoft.com/office/drawing/2014/main" id="{B6E1F780-E88A-A145-AA4F-43940B6073BF}"/>
              </a:ext>
            </a:extLst>
          </p:cNvPr>
          <p:cNvCxnSpPr>
            <a:cxnSpLocks/>
            <a:stCxn id="344" idx="0"/>
            <a:endCxn id="339" idx="4"/>
          </p:cNvCxnSpPr>
          <p:nvPr/>
        </p:nvCxnSpPr>
        <p:spPr>
          <a:xfrm flipH="1" flipV="1">
            <a:off x="10899203" y="2483669"/>
            <a:ext cx="173407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线连接符 371">
            <a:extLst>
              <a:ext uri="{FF2B5EF4-FFF2-40B4-BE49-F238E27FC236}">
                <a16:creationId xmlns:a16="http://schemas.microsoft.com/office/drawing/2014/main" id="{7B100A94-B121-594B-B356-E2AD3D2D4FF6}"/>
              </a:ext>
            </a:extLst>
          </p:cNvPr>
          <p:cNvCxnSpPr>
            <a:cxnSpLocks/>
            <a:stCxn id="345" idx="0"/>
            <a:endCxn id="339" idx="4"/>
          </p:cNvCxnSpPr>
          <p:nvPr/>
        </p:nvCxnSpPr>
        <p:spPr>
          <a:xfrm flipH="1" flipV="1">
            <a:off x="10899203" y="2483669"/>
            <a:ext cx="230660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线连接符 377">
            <a:extLst>
              <a:ext uri="{FF2B5EF4-FFF2-40B4-BE49-F238E27FC236}">
                <a16:creationId xmlns:a16="http://schemas.microsoft.com/office/drawing/2014/main" id="{9442EB35-89AC-C345-BB23-596E1C75D3F0}"/>
              </a:ext>
            </a:extLst>
          </p:cNvPr>
          <p:cNvCxnSpPr>
            <a:cxnSpLocks/>
            <a:stCxn id="344" idx="0"/>
            <a:endCxn id="341" idx="4"/>
          </p:cNvCxnSpPr>
          <p:nvPr/>
        </p:nvCxnSpPr>
        <p:spPr>
          <a:xfrm flipH="1" flipV="1">
            <a:off x="12044263" y="2483669"/>
            <a:ext cx="58901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线连接符 380">
            <a:extLst>
              <a:ext uri="{FF2B5EF4-FFF2-40B4-BE49-F238E27FC236}">
                <a16:creationId xmlns:a16="http://schemas.microsoft.com/office/drawing/2014/main" id="{EFCC80F0-35BA-C64B-B581-AE1E51F9C79B}"/>
              </a:ext>
            </a:extLst>
          </p:cNvPr>
          <p:cNvCxnSpPr>
            <a:cxnSpLocks/>
            <a:stCxn id="344" idx="0"/>
            <a:endCxn id="342" idx="4"/>
          </p:cNvCxnSpPr>
          <p:nvPr/>
        </p:nvCxnSpPr>
        <p:spPr>
          <a:xfrm flipH="1" flipV="1">
            <a:off x="12616793" y="2483669"/>
            <a:ext cx="1648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线连接符 381">
            <a:extLst>
              <a:ext uri="{FF2B5EF4-FFF2-40B4-BE49-F238E27FC236}">
                <a16:creationId xmlns:a16="http://schemas.microsoft.com/office/drawing/2014/main" id="{95AB3F51-240F-E340-B3AF-D83A7DFCB5EF}"/>
              </a:ext>
            </a:extLst>
          </p:cNvPr>
          <p:cNvCxnSpPr>
            <a:cxnSpLocks/>
            <a:stCxn id="345" idx="0"/>
            <a:endCxn id="342" idx="4"/>
          </p:cNvCxnSpPr>
          <p:nvPr/>
        </p:nvCxnSpPr>
        <p:spPr>
          <a:xfrm flipH="1" flipV="1">
            <a:off x="12616793" y="2483669"/>
            <a:ext cx="589014" cy="17426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椭圆 382">
            <a:extLst>
              <a:ext uri="{FF2B5EF4-FFF2-40B4-BE49-F238E27FC236}">
                <a16:creationId xmlns:a16="http://schemas.microsoft.com/office/drawing/2014/main" id="{04506985-EE84-9744-A8B6-0225FC107CBC}"/>
              </a:ext>
            </a:extLst>
          </p:cNvPr>
          <p:cNvSpPr/>
          <p:nvPr/>
        </p:nvSpPr>
        <p:spPr>
          <a:xfrm>
            <a:off x="13044090" y="2187699"/>
            <a:ext cx="288000" cy="288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4" name="椭圆 383">
            <a:extLst>
              <a:ext uri="{FF2B5EF4-FFF2-40B4-BE49-F238E27FC236}">
                <a16:creationId xmlns:a16="http://schemas.microsoft.com/office/drawing/2014/main" id="{73312E83-2334-F142-9759-9D7BD9685988}"/>
              </a:ext>
            </a:extLst>
          </p:cNvPr>
          <p:cNvSpPr/>
          <p:nvPr/>
        </p:nvSpPr>
        <p:spPr>
          <a:xfrm>
            <a:off x="13616620" y="2187699"/>
            <a:ext cx="288000" cy="288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5" name="椭圆 384">
            <a:extLst>
              <a:ext uri="{FF2B5EF4-FFF2-40B4-BE49-F238E27FC236}">
                <a16:creationId xmlns:a16="http://schemas.microsoft.com/office/drawing/2014/main" id="{8310370C-63F1-3F45-A0FE-86D245652645}"/>
              </a:ext>
            </a:extLst>
          </p:cNvPr>
          <p:cNvSpPr/>
          <p:nvPr/>
        </p:nvSpPr>
        <p:spPr>
          <a:xfrm>
            <a:off x="14189150" y="2187699"/>
            <a:ext cx="288000" cy="288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6" name="椭圆 385">
            <a:extLst>
              <a:ext uri="{FF2B5EF4-FFF2-40B4-BE49-F238E27FC236}">
                <a16:creationId xmlns:a16="http://schemas.microsoft.com/office/drawing/2014/main" id="{DF851CD5-31B0-D749-B64F-4E530578679E}"/>
              </a:ext>
            </a:extLst>
          </p:cNvPr>
          <p:cNvSpPr/>
          <p:nvPr/>
        </p:nvSpPr>
        <p:spPr>
          <a:xfrm>
            <a:off x="14761680" y="2187699"/>
            <a:ext cx="288000" cy="2880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0" name="直线连接符 389">
            <a:extLst>
              <a:ext uri="{FF2B5EF4-FFF2-40B4-BE49-F238E27FC236}">
                <a16:creationId xmlns:a16="http://schemas.microsoft.com/office/drawing/2014/main" id="{6EBB703B-095B-8042-A5ED-F87DDCE39820}"/>
              </a:ext>
            </a:extLst>
          </p:cNvPr>
          <p:cNvCxnSpPr>
            <a:cxnSpLocks/>
            <a:stCxn id="345" idx="0"/>
            <a:endCxn id="385" idx="4"/>
          </p:cNvCxnSpPr>
          <p:nvPr/>
        </p:nvCxnSpPr>
        <p:spPr>
          <a:xfrm flipV="1">
            <a:off x="13205818" y="2475699"/>
            <a:ext cx="1127343" cy="1750586"/>
          </a:xfrm>
          <a:prstGeom prst="line">
            <a:avLst/>
          </a:prstGeom>
          <a:ln w="38100">
            <a:solidFill>
              <a:srgbClr val="0070C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线连接符 392">
            <a:extLst>
              <a:ext uri="{FF2B5EF4-FFF2-40B4-BE49-F238E27FC236}">
                <a16:creationId xmlns:a16="http://schemas.microsoft.com/office/drawing/2014/main" id="{759E4EB2-C8F9-B34D-B950-8EBA698B5339}"/>
              </a:ext>
            </a:extLst>
          </p:cNvPr>
          <p:cNvCxnSpPr>
            <a:cxnSpLocks/>
            <a:stCxn id="349" idx="4"/>
            <a:endCxn id="385" idx="0"/>
          </p:cNvCxnSpPr>
          <p:nvPr/>
        </p:nvCxnSpPr>
        <p:spPr>
          <a:xfrm>
            <a:off x="13205818" y="453031"/>
            <a:ext cx="1127343" cy="1734668"/>
          </a:xfrm>
          <a:prstGeom prst="line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>
            <a:extLst>
              <a:ext uri="{FF2B5EF4-FFF2-40B4-BE49-F238E27FC236}">
                <a16:creationId xmlns:a16="http://schemas.microsoft.com/office/drawing/2014/main" id="{0070A71E-1A88-F243-8F3B-2AB924A8DF07}"/>
              </a:ext>
            </a:extLst>
          </p:cNvPr>
          <p:cNvSpPr/>
          <p:nvPr/>
        </p:nvSpPr>
        <p:spPr>
          <a:xfrm>
            <a:off x="3649135" y="2113701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RM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1" name="右箭头 160">
            <a:extLst>
              <a:ext uri="{FF2B5EF4-FFF2-40B4-BE49-F238E27FC236}">
                <a16:creationId xmlns:a16="http://schemas.microsoft.com/office/drawing/2014/main" id="{4A93AED3-41B8-3E45-98A7-71FEFEF87E0A}"/>
              </a:ext>
            </a:extLst>
          </p:cNvPr>
          <p:cNvSpPr/>
          <p:nvPr/>
        </p:nvSpPr>
        <p:spPr>
          <a:xfrm>
            <a:off x="9507443" y="2113701"/>
            <a:ext cx="978408" cy="484632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Prune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61CC16B-8DFF-1246-B726-5891A59B1EEA}"/>
              </a:ext>
            </a:extLst>
          </p:cNvPr>
          <p:cNvSpPr/>
          <p:nvPr/>
        </p:nvSpPr>
        <p:spPr>
          <a:xfrm>
            <a:off x="5399733" y="3092939"/>
            <a:ext cx="3240000" cy="540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Merging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CDB3B4CC-ECBB-7443-B8A6-FF29EC8AA97C}"/>
              </a:ext>
            </a:extLst>
          </p:cNvPr>
          <p:cNvSpPr/>
          <p:nvPr/>
        </p:nvSpPr>
        <p:spPr>
          <a:xfrm>
            <a:off x="6720199" y="1249617"/>
            <a:ext cx="2340000" cy="540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Reserving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612E7FE7-8AEA-D14D-8EDD-D4FDA4616D8D}"/>
              </a:ext>
            </a:extLst>
          </p:cNvPr>
          <p:cNvSpPr/>
          <p:nvPr/>
        </p:nvSpPr>
        <p:spPr>
          <a:xfrm>
            <a:off x="1914685" y="2694977"/>
            <a:ext cx="2015999" cy="540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Shortcut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5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5</Words>
  <Application>Microsoft Macintosh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T178588</dc:creator>
  <cp:lastModifiedBy>T178588</cp:lastModifiedBy>
  <cp:revision>32</cp:revision>
  <dcterms:created xsi:type="dcterms:W3CDTF">2021-08-27T08:48:42Z</dcterms:created>
  <dcterms:modified xsi:type="dcterms:W3CDTF">2021-10-31T06:16:45Z</dcterms:modified>
</cp:coreProperties>
</file>