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3" r:id="rId2"/>
  </p:sldIdLst>
  <p:sldSz cx="5759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3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287" d="100"/>
          <a:sy n="287" d="100"/>
        </p:scale>
        <p:origin x="192" y="192"/>
      </p:cViewPr>
      <p:guideLst>
        <p:guide orient="horz" pos="1383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6138-0193-694B-B6C1-B8FE7A952ED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710E3-20B6-3148-B2C1-70904F309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14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1pPr>
    <a:lvl2pPr marL="2332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2pPr>
    <a:lvl3pPr marL="4664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3pPr>
    <a:lvl4pPr marL="699599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4pPr>
    <a:lvl5pPr marL="9328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5pPr>
    <a:lvl6pPr marL="11660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6pPr>
    <a:lvl7pPr marL="13992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7pPr>
    <a:lvl8pPr marL="1632399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8pPr>
    <a:lvl9pPr marL="1865599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36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1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76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6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2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6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5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46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3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0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86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肘形连接符 264">
            <a:extLst>
              <a:ext uri="{FF2B5EF4-FFF2-40B4-BE49-F238E27FC236}">
                <a16:creationId xmlns:a16="http://schemas.microsoft.com/office/drawing/2014/main" id="{ED296F34-90A9-0E44-B48B-1D0E879A0736}"/>
              </a:ext>
            </a:extLst>
          </p:cNvPr>
          <p:cNvCxnSpPr>
            <a:cxnSpLocks/>
            <a:stCxn id="83" idx="1"/>
            <a:endCxn id="109" idx="4"/>
          </p:cNvCxnSpPr>
          <p:nvPr/>
        </p:nvCxnSpPr>
        <p:spPr>
          <a:xfrm rot="10800000" flipH="1" flipV="1">
            <a:off x="3350905" y="1456731"/>
            <a:ext cx="537495" cy="90001"/>
          </a:xfrm>
          <a:prstGeom prst="bentConnector4">
            <a:avLst>
              <a:gd name="adj1" fmla="val -42531"/>
              <a:gd name="adj2" fmla="val 653993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连接符 254">
            <a:extLst>
              <a:ext uri="{FF2B5EF4-FFF2-40B4-BE49-F238E27FC236}">
                <a16:creationId xmlns:a16="http://schemas.microsoft.com/office/drawing/2014/main" id="{C0BAE1D5-FD81-8949-8CE2-D6E79438055F}"/>
              </a:ext>
            </a:extLst>
          </p:cNvPr>
          <p:cNvCxnSpPr>
            <a:cxnSpLocks/>
            <a:stCxn id="77" idx="1"/>
            <a:endCxn id="78" idx="4"/>
          </p:cNvCxnSpPr>
          <p:nvPr/>
        </p:nvCxnSpPr>
        <p:spPr>
          <a:xfrm rot="10800000" flipH="1" flipV="1">
            <a:off x="1977162" y="1456733"/>
            <a:ext cx="543792" cy="90000"/>
          </a:xfrm>
          <a:prstGeom prst="bentConnector4">
            <a:avLst>
              <a:gd name="adj1" fmla="val -42038"/>
              <a:gd name="adj2" fmla="val 654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FD5794B3-AB7B-D047-B0F4-D61EB8691A5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109870" y="1439869"/>
            <a:ext cx="3673921" cy="165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C7748C1-2A9F-824D-948C-9419F47ECDD0}"/>
              </a:ext>
            </a:extLst>
          </p:cNvPr>
          <p:cNvSpPr/>
          <p:nvPr/>
        </p:nvSpPr>
        <p:spPr>
          <a:xfrm>
            <a:off x="1977162" y="1096733"/>
            <a:ext cx="36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32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6AAC444F-C0DF-0645-BAD1-F9819B2FADD4}"/>
              </a:ext>
            </a:extLst>
          </p:cNvPr>
          <p:cNvSpPr>
            <a:spLocks noChangeAspect="1"/>
          </p:cNvSpPr>
          <p:nvPr/>
        </p:nvSpPr>
        <p:spPr>
          <a:xfrm>
            <a:off x="2430954" y="13667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8634C9B2-7039-3443-9BB5-D127B4AC4746}"/>
              </a:ext>
            </a:extLst>
          </p:cNvPr>
          <p:cNvCxnSpPr>
            <a:cxnSpLocks/>
            <a:stCxn id="78" idx="2"/>
            <a:endCxn id="78" idx="6"/>
          </p:cNvCxnSpPr>
          <p:nvPr/>
        </p:nvCxnSpPr>
        <p:spPr>
          <a:xfrm>
            <a:off x="2430954" y="1456733"/>
            <a:ext cx="1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266BC5F7-87A3-204C-80AA-882ECE08F015}"/>
              </a:ext>
            </a:extLst>
          </p:cNvPr>
          <p:cNvCxnSpPr>
            <a:cxnSpLocks/>
            <a:stCxn id="78" idx="0"/>
            <a:endCxn id="78" idx="4"/>
          </p:cNvCxnSpPr>
          <p:nvPr/>
        </p:nvCxnSpPr>
        <p:spPr>
          <a:xfrm>
            <a:off x="2520954" y="1366733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223AB2F2-3A80-3841-A601-41C8A4141CEC}"/>
              </a:ext>
            </a:extLst>
          </p:cNvPr>
          <p:cNvCxnSpPr>
            <a:cxnSpLocks/>
            <a:stCxn id="77" idx="1"/>
            <a:endCxn id="78" idx="0"/>
          </p:cNvCxnSpPr>
          <p:nvPr/>
        </p:nvCxnSpPr>
        <p:spPr>
          <a:xfrm rot="10800000" flipH="1">
            <a:off x="1977162" y="1366733"/>
            <a:ext cx="543792" cy="90000"/>
          </a:xfrm>
          <a:prstGeom prst="bentConnector4">
            <a:avLst>
              <a:gd name="adj1" fmla="val -42038"/>
              <a:gd name="adj2" fmla="val 654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7C534F8-FD53-5646-A7CE-4B95D90ADF23}"/>
              </a:ext>
            </a:extLst>
          </p:cNvPr>
          <p:cNvSpPr/>
          <p:nvPr/>
        </p:nvSpPr>
        <p:spPr>
          <a:xfrm>
            <a:off x="3350906" y="1096732"/>
            <a:ext cx="36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32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7AE4147-ADE9-0341-9BF2-B06D5771B00E}"/>
              </a:ext>
            </a:extLst>
          </p:cNvPr>
          <p:cNvSpPr/>
          <p:nvPr/>
        </p:nvSpPr>
        <p:spPr>
          <a:xfrm>
            <a:off x="2789724" y="1096732"/>
            <a:ext cx="1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86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EC7D393-769C-2C4B-BB74-EB557370103A}"/>
              </a:ext>
            </a:extLst>
          </p:cNvPr>
          <p:cNvSpPr>
            <a:spLocks noChangeAspect="1"/>
          </p:cNvSpPr>
          <p:nvPr/>
        </p:nvSpPr>
        <p:spPr>
          <a:xfrm>
            <a:off x="3798401" y="13667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0AE3E257-36C7-EC43-88FA-51194DF34DC6}"/>
              </a:ext>
            </a:extLst>
          </p:cNvPr>
          <p:cNvCxnSpPr>
            <a:cxnSpLocks/>
            <a:stCxn id="109" idx="2"/>
            <a:endCxn id="109" idx="6"/>
          </p:cNvCxnSpPr>
          <p:nvPr/>
        </p:nvCxnSpPr>
        <p:spPr>
          <a:xfrm>
            <a:off x="3798401" y="1456733"/>
            <a:ext cx="1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627D5C8-85A0-A746-85F4-98116F2459E3}"/>
              </a:ext>
            </a:extLst>
          </p:cNvPr>
          <p:cNvCxnSpPr>
            <a:cxnSpLocks/>
            <a:stCxn id="109" idx="0"/>
            <a:endCxn id="109" idx="4"/>
          </p:cNvCxnSpPr>
          <p:nvPr/>
        </p:nvCxnSpPr>
        <p:spPr>
          <a:xfrm>
            <a:off x="3888401" y="1366733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8E2B074A-4F80-594B-984B-5708AAA60ED9}"/>
              </a:ext>
            </a:extLst>
          </p:cNvPr>
          <p:cNvCxnSpPr>
            <a:cxnSpLocks/>
            <a:stCxn id="83" idx="1"/>
            <a:endCxn id="109" idx="0"/>
          </p:cNvCxnSpPr>
          <p:nvPr/>
        </p:nvCxnSpPr>
        <p:spPr>
          <a:xfrm rot="10800000" flipH="1">
            <a:off x="3350905" y="1366734"/>
            <a:ext cx="537495" cy="89999"/>
          </a:xfrm>
          <a:prstGeom prst="bentConnector4">
            <a:avLst>
              <a:gd name="adj1" fmla="val -42531"/>
              <a:gd name="adj2" fmla="val 654007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5F789848-0E88-DE43-BE16-BDC8316F2FFF}"/>
              </a:ext>
            </a:extLst>
          </p:cNvPr>
          <p:cNvSpPr/>
          <p:nvPr/>
        </p:nvSpPr>
        <p:spPr>
          <a:xfrm>
            <a:off x="1972222" y="1936743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32" dirty="0">
              <a:solidFill>
                <a:schemeClr val="tx1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A8CBD7C-33D5-4843-9FA2-B8A8A3601945}"/>
              </a:ext>
            </a:extLst>
          </p:cNvPr>
          <p:cNvSpPr/>
          <p:nvPr/>
        </p:nvSpPr>
        <p:spPr>
          <a:xfrm>
            <a:off x="3349180" y="1936743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32" dirty="0">
              <a:solidFill>
                <a:schemeClr val="tx1"/>
              </a:solidFill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342E3DE7-090D-8946-AF3B-FE9011ED082A}"/>
              </a:ext>
            </a:extLst>
          </p:cNvPr>
          <p:cNvSpPr txBox="1"/>
          <p:nvPr/>
        </p:nvSpPr>
        <p:spPr>
          <a:xfrm>
            <a:off x="307910" y="2307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CC9095B7-A7F6-3246-BB03-01C25A0B3509}"/>
                  </a:ext>
                </a:extLst>
              </p:cNvPr>
              <p:cNvSpPr txBox="1"/>
              <p:nvPr/>
            </p:nvSpPr>
            <p:spPr>
              <a:xfrm>
                <a:off x="307910" y="2304503"/>
                <a:ext cx="9210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sz="1400" b="1" dirty="0"/>
                  <a:t> </a:t>
                </a:r>
                <a:r>
                  <a:rPr kumimoji="1" lang="en-US" altLang="zh-CN" sz="1400" b="1" dirty="0"/>
                  <a:t>Conv</a:t>
                </a:r>
                <a:endParaRPr kumimoji="1" lang="zh-CN" altLang="en-US" sz="1400" b="1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CC9095B7-A7F6-3246-BB03-01C25A0B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0" y="2304503"/>
                <a:ext cx="921086" cy="307777"/>
              </a:xfrm>
              <a:prstGeom prst="rect">
                <a:avLst/>
              </a:prstGeom>
              <a:blipFill>
                <a:blip r:embed="rId3"/>
                <a:stretch>
                  <a:fillRect l="-2740" t="-4000" r="-137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曲线连接符 285">
            <a:extLst>
              <a:ext uri="{FF2B5EF4-FFF2-40B4-BE49-F238E27FC236}">
                <a16:creationId xmlns:a16="http://schemas.microsoft.com/office/drawing/2014/main" id="{DB6732C3-9505-CB48-B28D-A3E5B012247D}"/>
              </a:ext>
            </a:extLst>
          </p:cNvPr>
          <p:cNvCxnSpPr>
            <a:cxnSpLocks/>
            <a:stCxn id="253" idx="2"/>
            <a:endCxn id="285" idx="3"/>
          </p:cNvCxnSpPr>
          <p:nvPr/>
        </p:nvCxnSpPr>
        <p:spPr>
          <a:xfrm rot="5400000">
            <a:off x="1609785" y="1915954"/>
            <a:ext cx="161649" cy="9232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曲线连接符 286">
            <a:extLst>
              <a:ext uri="{FF2B5EF4-FFF2-40B4-BE49-F238E27FC236}">
                <a16:creationId xmlns:a16="http://schemas.microsoft.com/office/drawing/2014/main" id="{D3F7BBE7-681E-BF42-90AF-DE3193ECF36B}"/>
              </a:ext>
            </a:extLst>
          </p:cNvPr>
          <p:cNvCxnSpPr>
            <a:cxnSpLocks/>
            <a:stCxn id="77" idx="0"/>
            <a:endCxn id="33" idx="3"/>
          </p:cNvCxnSpPr>
          <p:nvPr/>
        </p:nvCxnSpPr>
        <p:spPr>
          <a:xfrm rot="16200000" flipV="1">
            <a:off x="1336915" y="276486"/>
            <a:ext cx="712329" cy="928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96BB4CC-FB5B-B547-90C3-2AE52B77C58F}"/>
              </a:ext>
            </a:extLst>
          </p:cNvPr>
          <p:cNvSpPr txBox="1"/>
          <p:nvPr/>
        </p:nvSpPr>
        <p:spPr>
          <a:xfrm>
            <a:off x="491455" y="130110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Input</a:t>
            </a:r>
            <a:endParaRPr kumimoji="1" lang="zh-CN" altLang="en-US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B145C78-99DC-0A4A-BB75-2C403C72A0E8}"/>
              </a:ext>
            </a:extLst>
          </p:cNvPr>
          <p:cNvSpPr txBox="1"/>
          <p:nvPr/>
        </p:nvSpPr>
        <p:spPr>
          <a:xfrm>
            <a:off x="4783791" y="12859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Output</a:t>
            </a:r>
            <a:endParaRPr kumimoji="1"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8EE2A4-5C18-2746-90EE-05B2409E9E7B}"/>
              </a:ext>
            </a:extLst>
          </p:cNvPr>
          <p:cNvSpPr txBox="1"/>
          <p:nvPr/>
        </p:nvSpPr>
        <p:spPr>
          <a:xfrm>
            <a:off x="2025548" y="230516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Residual Connection</a:t>
            </a:r>
            <a:endParaRPr kumimoji="1" lang="zh-CN" altLang="en-US" sz="1400" b="1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FCD91A09-6C04-6F48-8523-3B6BFAAA2E6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269221" y="538293"/>
            <a:ext cx="607971" cy="3228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E87543A-0454-774B-8A9C-8F3E1125E13E}"/>
              </a:ext>
            </a:extLst>
          </p:cNvPr>
          <p:cNvSpPr/>
          <p:nvPr/>
        </p:nvSpPr>
        <p:spPr>
          <a:xfrm>
            <a:off x="4103746" y="1088168"/>
            <a:ext cx="1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86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AAAFCC-03C3-E744-A2EE-66783C0B79BA}"/>
              </a:ext>
            </a:extLst>
          </p:cNvPr>
          <p:cNvSpPr txBox="1"/>
          <p:nvPr/>
        </p:nvSpPr>
        <p:spPr>
          <a:xfrm>
            <a:off x="3295606" y="2304504"/>
            <a:ext cx="118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Outside </a:t>
            </a:r>
            <a:r>
              <a:rPr kumimoji="1" lang="en-US" altLang="zh-CN" sz="1400" b="1" dirty="0" err="1"/>
              <a:t>ReLU</a:t>
            </a:r>
            <a:endParaRPr kumimoji="1" lang="zh-CN" altLang="en-US" sz="1400" b="1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CDE543D-59BF-DD4A-AB79-45ACFEE2CB6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3792599" y="1903357"/>
            <a:ext cx="496336" cy="3059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79555418-9E48-884C-BA04-058475261D1C}"/>
              </a:ext>
            </a:extLst>
          </p:cNvPr>
          <p:cNvCxnSpPr>
            <a:cxnSpLocks/>
            <a:stCxn id="108" idx="2"/>
            <a:endCxn id="30" idx="1"/>
          </p:cNvCxnSpPr>
          <p:nvPr/>
        </p:nvCxnSpPr>
        <p:spPr>
          <a:xfrm rot="16200000" flipH="1">
            <a:off x="2766835" y="1929621"/>
            <a:ext cx="641661" cy="4158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C454DE4-81C4-6D41-A7B7-EA45B838669E}"/>
                  </a:ext>
                </a:extLst>
              </p:cNvPr>
              <p:cNvSpPr txBox="1"/>
              <p:nvPr/>
            </p:nvSpPr>
            <p:spPr>
              <a:xfrm>
                <a:off x="307910" y="230515"/>
                <a:ext cx="9210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kumimoji="1" lang="en-US" altLang="zh-CN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kumimoji="1" lang="zh-CN" altLang="en-US" sz="1400" b="1" dirty="0"/>
                  <a:t> </a:t>
                </a:r>
                <a:r>
                  <a:rPr kumimoji="1" lang="en-US" altLang="zh-CN" sz="1400" b="1" dirty="0"/>
                  <a:t>Conv</a:t>
                </a:r>
                <a:endParaRPr kumimoji="1" lang="zh-CN" altLang="en-US" sz="1400" b="1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C454DE4-81C4-6D41-A7B7-EA45B8386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0" y="230515"/>
                <a:ext cx="921086" cy="307777"/>
              </a:xfrm>
              <a:prstGeom prst="rect">
                <a:avLst/>
              </a:prstGeom>
              <a:blipFill>
                <a:blip r:embed="rId4"/>
                <a:stretch>
                  <a:fillRect l="-2740" t="-4000" r="-137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5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14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T178588</dc:creator>
  <cp:lastModifiedBy>T178588</cp:lastModifiedBy>
  <cp:revision>26</cp:revision>
  <dcterms:created xsi:type="dcterms:W3CDTF">2021-05-24T03:25:01Z</dcterms:created>
  <dcterms:modified xsi:type="dcterms:W3CDTF">2021-10-02T10:07:50Z</dcterms:modified>
</cp:coreProperties>
</file>