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63" r:id="rId2"/>
  </p:sldIdLst>
  <p:sldSz cx="12239625" cy="2160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3" userDrawn="1">
          <p15:clr>
            <a:srgbClr val="A4A3A4"/>
          </p15:clr>
        </p15:guide>
        <p15:guide id="2" pos="299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72"/>
    <p:restoredTop sz="94679"/>
  </p:normalViewPr>
  <p:slideViewPr>
    <p:cSldViewPr snapToGrid="0">
      <p:cViewPr varScale="1">
        <p:scale>
          <a:sx n="138" d="100"/>
          <a:sy n="138" d="100"/>
        </p:scale>
        <p:origin x="208" y="2560"/>
      </p:cViewPr>
      <p:guideLst>
        <p:guide orient="horz" pos="1293"/>
        <p:guide pos="299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FE8D2-D06A-4B93-9199-56C2AEE5A6E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5311775" y="1143000"/>
            <a:ext cx="174815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DFBE0-0BCA-42C8-8C01-D8A914FFBF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375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5311775" y="1143000"/>
            <a:ext cx="174815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A570D-03F4-4187-BBE2-B1B3FEA1B0D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594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9955" y="353598"/>
            <a:ext cx="9179719" cy="752205"/>
          </a:xfrm>
        </p:spPr>
        <p:txBody>
          <a:bodyPr anchor="b"/>
          <a:lstStyle>
            <a:lvl1pPr algn="ctr">
              <a:defRPr sz="189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9955" y="1134809"/>
            <a:ext cx="9179719" cy="521642"/>
          </a:xfrm>
        </p:spPr>
        <p:txBody>
          <a:bodyPr/>
          <a:lstStyle>
            <a:lvl1pPr marL="0" indent="0" algn="ctr">
              <a:buNone/>
              <a:defRPr sz="756"/>
            </a:lvl1pPr>
            <a:lvl2pPr marL="144018" indent="0" algn="ctr">
              <a:buNone/>
              <a:defRPr sz="630"/>
            </a:lvl2pPr>
            <a:lvl3pPr marL="288036" indent="0" algn="ctr">
              <a:buNone/>
              <a:defRPr sz="567"/>
            </a:lvl3pPr>
            <a:lvl4pPr marL="432054" indent="0" algn="ctr">
              <a:buNone/>
              <a:defRPr sz="504"/>
            </a:lvl4pPr>
            <a:lvl5pPr marL="576072" indent="0" algn="ctr">
              <a:buNone/>
              <a:defRPr sz="504"/>
            </a:lvl5pPr>
            <a:lvl6pPr marL="720090" indent="0" algn="ctr">
              <a:buNone/>
              <a:defRPr sz="504"/>
            </a:lvl6pPr>
            <a:lvl7pPr marL="864108" indent="0" algn="ctr">
              <a:buNone/>
              <a:defRPr sz="504"/>
            </a:lvl7pPr>
            <a:lvl8pPr marL="1008126" indent="0" algn="ctr">
              <a:buNone/>
              <a:defRPr sz="504"/>
            </a:lvl8pPr>
            <a:lvl9pPr marL="1152144" indent="0" algn="ctr">
              <a:buNone/>
              <a:defRPr sz="504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FB77-B107-44DD-B595-59D0C03D7791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7D28-0167-4B59-8EA8-02962B6AB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484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FB77-B107-44DD-B595-59D0C03D7791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7D28-0167-4B59-8EA8-02962B6AB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996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58984" y="115033"/>
            <a:ext cx="2639169" cy="18309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1474" y="115033"/>
            <a:ext cx="7764512" cy="183099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FB77-B107-44DD-B595-59D0C03D7791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7D28-0167-4B59-8EA8-02962B6AB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00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FB77-B107-44DD-B595-59D0C03D7791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7D28-0167-4B59-8EA8-02962B6AB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954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101" y="538647"/>
            <a:ext cx="10556677" cy="89874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101" y="1445894"/>
            <a:ext cx="10556677" cy="472628"/>
          </a:xfrm>
        </p:spPr>
        <p:txBody>
          <a:bodyPr/>
          <a:lstStyle>
            <a:lvl1pPr marL="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1pPr>
            <a:lvl2pPr marL="1440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2pPr>
            <a:lvl3pPr marL="288036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3pPr>
            <a:lvl4pPr marL="43205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4pPr>
            <a:lvl5pPr marL="576072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5pPr>
            <a:lvl6pPr marL="720090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6pPr>
            <a:lvl7pPr marL="864108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7pPr>
            <a:lvl8pPr marL="1008126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8pPr>
            <a:lvl9pPr marL="115214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FB77-B107-44DD-B595-59D0C03D7791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7D28-0167-4B59-8EA8-02962B6AB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84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1476" y="575157"/>
            <a:ext cx="5201841" cy="13708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312" y="575157"/>
            <a:ext cx="5201841" cy="13708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FB77-B107-44DD-B595-59D0C03D7791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7D28-0167-4B59-8EA8-02962B6AB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934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70" y="115031"/>
            <a:ext cx="10556677" cy="4176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3071" y="529645"/>
            <a:ext cx="5177935" cy="259569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3071" y="789216"/>
            <a:ext cx="5177935" cy="11608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312" y="529645"/>
            <a:ext cx="5203435" cy="259569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312" y="789216"/>
            <a:ext cx="5203435" cy="11608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FB77-B107-44DD-B595-59D0C03D7791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7D28-0167-4B59-8EA8-02962B6AB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433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FB77-B107-44DD-B595-59D0C03D7791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7D28-0167-4B59-8EA8-02962B6AB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951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FB77-B107-44DD-B595-59D0C03D7791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7D28-0167-4B59-8EA8-02962B6AB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534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71" y="144039"/>
            <a:ext cx="3947597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3435" y="311085"/>
            <a:ext cx="6196310" cy="1535418"/>
          </a:xfrm>
        </p:spPr>
        <p:txBody>
          <a:bodyPr/>
          <a:lstStyle>
            <a:lvl1pPr>
              <a:defRPr sz="1008"/>
            </a:lvl1pPr>
            <a:lvl2pPr>
              <a:defRPr sz="882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71" y="648177"/>
            <a:ext cx="3947597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FB77-B107-44DD-B595-59D0C03D7791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7D28-0167-4B59-8EA8-02962B6AB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765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71" y="144039"/>
            <a:ext cx="3947597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03435" y="311085"/>
            <a:ext cx="6196310" cy="1535418"/>
          </a:xfrm>
        </p:spPr>
        <p:txBody>
          <a:bodyPr anchor="t"/>
          <a:lstStyle>
            <a:lvl1pPr marL="0" indent="0">
              <a:buNone/>
              <a:defRPr sz="1008"/>
            </a:lvl1pPr>
            <a:lvl2pPr marL="144018" indent="0">
              <a:buNone/>
              <a:defRPr sz="882"/>
            </a:lvl2pPr>
            <a:lvl3pPr marL="288036" indent="0">
              <a:buNone/>
              <a:defRPr sz="756"/>
            </a:lvl3pPr>
            <a:lvl4pPr marL="432054" indent="0">
              <a:buNone/>
              <a:defRPr sz="630"/>
            </a:lvl4pPr>
            <a:lvl5pPr marL="576072" indent="0">
              <a:buNone/>
              <a:defRPr sz="630"/>
            </a:lvl5pPr>
            <a:lvl6pPr marL="720090" indent="0">
              <a:buNone/>
              <a:defRPr sz="630"/>
            </a:lvl6pPr>
            <a:lvl7pPr marL="864108" indent="0">
              <a:buNone/>
              <a:defRPr sz="630"/>
            </a:lvl7pPr>
            <a:lvl8pPr marL="1008126" indent="0">
              <a:buNone/>
              <a:defRPr sz="630"/>
            </a:lvl8pPr>
            <a:lvl9pPr marL="1152144" indent="0">
              <a:buNone/>
              <a:defRPr sz="63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71" y="648177"/>
            <a:ext cx="3947597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FB77-B107-44DD-B595-59D0C03D7791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7D28-0167-4B59-8EA8-02962B6AB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760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1476" y="115031"/>
            <a:ext cx="10556677" cy="417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476" y="575157"/>
            <a:ext cx="10556677" cy="1370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1474" y="2002546"/>
            <a:ext cx="2753916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8FB77-B107-44DD-B595-59D0C03D7791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54378" y="2002546"/>
            <a:ext cx="4130873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4235" y="2002546"/>
            <a:ext cx="2753916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B7D28-0167-4B59-8EA8-02962B6AB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677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88036" rtl="0" eaLnBrk="1" latinLnBrk="0" hangingPunct="1">
        <a:lnSpc>
          <a:spcPct val="90000"/>
        </a:lnSpc>
        <a:spcBef>
          <a:spcPct val="0"/>
        </a:spcBef>
        <a:buNone/>
        <a:defRPr sz="1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9" indent="-72009" algn="l" defTabSz="288036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60045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4063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648081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92099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936117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80135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224153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8036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2054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20090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4108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8126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立方体 72">
            <a:extLst>
              <a:ext uri="{FF2B5EF4-FFF2-40B4-BE49-F238E27FC236}">
                <a16:creationId xmlns:a16="http://schemas.microsoft.com/office/drawing/2014/main" id="{DEFF77DB-01E5-AE47-A2BA-DB2325EAF252}"/>
              </a:ext>
            </a:extLst>
          </p:cNvPr>
          <p:cNvSpPr/>
          <p:nvPr/>
        </p:nvSpPr>
        <p:spPr>
          <a:xfrm>
            <a:off x="1652410" y="1224575"/>
            <a:ext cx="540000" cy="540000"/>
          </a:xfrm>
          <a:prstGeom prst="cube">
            <a:avLst>
              <a:gd name="adj" fmla="val 526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7E6CE98B-E3A7-DC43-926B-0B0A97DB36A1}"/>
              </a:ext>
            </a:extLst>
          </p:cNvPr>
          <p:cNvSpPr/>
          <p:nvPr/>
        </p:nvSpPr>
        <p:spPr>
          <a:xfrm>
            <a:off x="1945319" y="1228119"/>
            <a:ext cx="252000" cy="252000"/>
          </a:xfrm>
          <a:prstGeom prst="rect">
            <a:avLst/>
          </a:prstGeom>
          <a:solidFill>
            <a:schemeClr val="accent6">
              <a:lumMod val="75000"/>
              <a:alpha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56591773-8237-E446-9BC2-FEB10B233606}"/>
              </a:ext>
            </a:extLst>
          </p:cNvPr>
          <p:cNvSpPr/>
          <p:nvPr/>
        </p:nvSpPr>
        <p:spPr>
          <a:xfrm>
            <a:off x="1844576" y="1320988"/>
            <a:ext cx="252000" cy="252000"/>
          </a:xfrm>
          <a:prstGeom prst="rect">
            <a:avLst/>
          </a:prstGeom>
          <a:solidFill>
            <a:schemeClr val="accent6">
              <a:lumMod val="75000"/>
              <a:alpha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2CF5E07-DEB3-EA4C-AEFF-547216749132}"/>
              </a:ext>
            </a:extLst>
          </p:cNvPr>
          <p:cNvSpPr/>
          <p:nvPr/>
        </p:nvSpPr>
        <p:spPr>
          <a:xfrm>
            <a:off x="1750423" y="1413856"/>
            <a:ext cx="252000" cy="252000"/>
          </a:xfrm>
          <a:prstGeom prst="rect">
            <a:avLst/>
          </a:prstGeom>
          <a:solidFill>
            <a:schemeClr val="accent6">
              <a:lumMod val="75000"/>
              <a:alpha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FEBA7542-EB95-E54B-93A7-995D11F85702}"/>
              </a:ext>
            </a:extLst>
          </p:cNvPr>
          <p:cNvSpPr/>
          <p:nvPr/>
        </p:nvSpPr>
        <p:spPr>
          <a:xfrm>
            <a:off x="1656622" y="1508893"/>
            <a:ext cx="252000" cy="252000"/>
          </a:xfrm>
          <a:prstGeom prst="rect">
            <a:avLst/>
          </a:prstGeom>
          <a:solidFill>
            <a:schemeClr val="accent6">
              <a:lumMod val="75000"/>
              <a:alpha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立方体 77">
            <a:extLst>
              <a:ext uri="{FF2B5EF4-FFF2-40B4-BE49-F238E27FC236}">
                <a16:creationId xmlns:a16="http://schemas.microsoft.com/office/drawing/2014/main" id="{12C31D0D-E582-C34D-928F-19A1D52C7C32}"/>
              </a:ext>
            </a:extLst>
          </p:cNvPr>
          <p:cNvSpPr/>
          <p:nvPr/>
        </p:nvSpPr>
        <p:spPr>
          <a:xfrm>
            <a:off x="1656622" y="845797"/>
            <a:ext cx="540000" cy="540000"/>
          </a:xfrm>
          <a:prstGeom prst="cube">
            <a:avLst>
              <a:gd name="adj" fmla="val 526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A3AF6310-76F4-9741-89FD-9757742CE01A}"/>
              </a:ext>
            </a:extLst>
          </p:cNvPr>
          <p:cNvSpPr/>
          <p:nvPr/>
        </p:nvSpPr>
        <p:spPr>
          <a:xfrm>
            <a:off x="1949531" y="849341"/>
            <a:ext cx="252000" cy="252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A3BE9BE9-06A8-E544-93D4-D19F5F20177A}"/>
              </a:ext>
            </a:extLst>
          </p:cNvPr>
          <p:cNvSpPr/>
          <p:nvPr/>
        </p:nvSpPr>
        <p:spPr>
          <a:xfrm>
            <a:off x="1848788" y="942210"/>
            <a:ext cx="252000" cy="252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F2BA3A3D-C657-9642-8C1D-E7D0525A4785}"/>
              </a:ext>
            </a:extLst>
          </p:cNvPr>
          <p:cNvSpPr/>
          <p:nvPr/>
        </p:nvSpPr>
        <p:spPr>
          <a:xfrm>
            <a:off x="1754635" y="1035078"/>
            <a:ext cx="252000" cy="252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223B6EAB-CE66-7A4E-88C9-03538BC4B959}"/>
              </a:ext>
            </a:extLst>
          </p:cNvPr>
          <p:cNvSpPr/>
          <p:nvPr/>
        </p:nvSpPr>
        <p:spPr>
          <a:xfrm>
            <a:off x="1660834" y="1130115"/>
            <a:ext cx="252000" cy="252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7" name="立方体 106">
            <a:extLst>
              <a:ext uri="{FF2B5EF4-FFF2-40B4-BE49-F238E27FC236}">
                <a16:creationId xmlns:a16="http://schemas.microsoft.com/office/drawing/2014/main" id="{3510E2C1-6357-0D40-A0D4-6BB5C168E5A6}"/>
              </a:ext>
            </a:extLst>
          </p:cNvPr>
          <p:cNvSpPr/>
          <p:nvPr/>
        </p:nvSpPr>
        <p:spPr>
          <a:xfrm>
            <a:off x="1652410" y="462323"/>
            <a:ext cx="540000" cy="540000"/>
          </a:xfrm>
          <a:prstGeom prst="cube">
            <a:avLst>
              <a:gd name="adj" fmla="val 526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B021A46C-AB46-6C45-BD0D-AC5399BC0FA4}"/>
              </a:ext>
            </a:extLst>
          </p:cNvPr>
          <p:cNvSpPr/>
          <p:nvPr/>
        </p:nvSpPr>
        <p:spPr>
          <a:xfrm>
            <a:off x="1945319" y="465867"/>
            <a:ext cx="252000" cy="252000"/>
          </a:xfrm>
          <a:prstGeom prst="rect">
            <a:avLst/>
          </a:prstGeom>
          <a:solidFill>
            <a:schemeClr val="accent4">
              <a:lumMod val="75000"/>
              <a:alpha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8C6B47D6-F903-1B48-B4CF-8E58491D7C21}"/>
              </a:ext>
            </a:extLst>
          </p:cNvPr>
          <p:cNvSpPr/>
          <p:nvPr/>
        </p:nvSpPr>
        <p:spPr>
          <a:xfrm>
            <a:off x="1844576" y="558736"/>
            <a:ext cx="252000" cy="252000"/>
          </a:xfrm>
          <a:prstGeom prst="rect">
            <a:avLst/>
          </a:prstGeom>
          <a:solidFill>
            <a:schemeClr val="accent4">
              <a:lumMod val="75000"/>
              <a:alpha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0664DE1E-B16E-D640-93CF-ADDDD0A46F36}"/>
              </a:ext>
            </a:extLst>
          </p:cNvPr>
          <p:cNvSpPr/>
          <p:nvPr/>
        </p:nvSpPr>
        <p:spPr>
          <a:xfrm>
            <a:off x="1750423" y="651604"/>
            <a:ext cx="252000" cy="252000"/>
          </a:xfrm>
          <a:prstGeom prst="rect">
            <a:avLst/>
          </a:prstGeom>
          <a:solidFill>
            <a:schemeClr val="accent4">
              <a:lumMod val="75000"/>
              <a:alpha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B80867BF-32F2-BF44-96F7-74E550C4B0D0}"/>
              </a:ext>
            </a:extLst>
          </p:cNvPr>
          <p:cNvSpPr/>
          <p:nvPr/>
        </p:nvSpPr>
        <p:spPr>
          <a:xfrm>
            <a:off x="1656622" y="746641"/>
            <a:ext cx="252000" cy="252000"/>
          </a:xfrm>
          <a:prstGeom prst="rect">
            <a:avLst/>
          </a:prstGeom>
          <a:solidFill>
            <a:schemeClr val="accent4">
              <a:lumMod val="75000"/>
              <a:alpha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2" name="立方体 121">
            <a:extLst>
              <a:ext uri="{FF2B5EF4-FFF2-40B4-BE49-F238E27FC236}">
                <a16:creationId xmlns:a16="http://schemas.microsoft.com/office/drawing/2014/main" id="{79AA26AF-9C46-5A41-A3F3-0777E30D4DEC}"/>
              </a:ext>
            </a:extLst>
          </p:cNvPr>
          <p:cNvSpPr/>
          <p:nvPr/>
        </p:nvSpPr>
        <p:spPr>
          <a:xfrm>
            <a:off x="1648198" y="78431"/>
            <a:ext cx="540000" cy="540000"/>
          </a:xfrm>
          <a:prstGeom prst="cube">
            <a:avLst>
              <a:gd name="adj" fmla="val 526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CE7BE97F-7125-4840-9D47-6BCBCE8EB94F}"/>
              </a:ext>
            </a:extLst>
          </p:cNvPr>
          <p:cNvSpPr/>
          <p:nvPr/>
        </p:nvSpPr>
        <p:spPr>
          <a:xfrm>
            <a:off x="1941107" y="81975"/>
            <a:ext cx="252000" cy="252000"/>
          </a:xfrm>
          <a:prstGeom prst="rect">
            <a:avLst/>
          </a:prstGeom>
          <a:solidFill>
            <a:srgbClr val="7030A0">
              <a:alpha val="80000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9866F0D6-D75D-6E44-9459-C84ED672E465}"/>
              </a:ext>
            </a:extLst>
          </p:cNvPr>
          <p:cNvSpPr/>
          <p:nvPr/>
        </p:nvSpPr>
        <p:spPr>
          <a:xfrm>
            <a:off x="1840364" y="174844"/>
            <a:ext cx="252000" cy="252000"/>
          </a:xfrm>
          <a:prstGeom prst="rect">
            <a:avLst/>
          </a:prstGeom>
          <a:solidFill>
            <a:srgbClr val="7030A0">
              <a:alpha val="80000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79D868D2-6426-7C4E-9003-1E3DDA67D145}"/>
              </a:ext>
            </a:extLst>
          </p:cNvPr>
          <p:cNvSpPr/>
          <p:nvPr/>
        </p:nvSpPr>
        <p:spPr>
          <a:xfrm>
            <a:off x="1746211" y="267712"/>
            <a:ext cx="252000" cy="252000"/>
          </a:xfrm>
          <a:prstGeom prst="rect">
            <a:avLst/>
          </a:prstGeom>
          <a:solidFill>
            <a:srgbClr val="7030A0">
              <a:alpha val="80000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465AFFFA-46A4-BC45-AB09-C4E22CAE387E}"/>
              </a:ext>
            </a:extLst>
          </p:cNvPr>
          <p:cNvSpPr/>
          <p:nvPr/>
        </p:nvSpPr>
        <p:spPr>
          <a:xfrm>
            <a:off x="1652410" y="362749"/>
            <a:ext cx="252000" cy="252000"/>
          </a:xfrm>
          <a:prstGeom prst="rect">
            <a:avLst/>
          </a:prstGeom>
          <a:solidFill>
            <a:srgbClr val="7030A0">
              <a:alpha val="80000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B5BC53C8-95AC-6542-946F-596317A685EA}"/>
              </a:ext>
            </a:extLst>
          </p:cNvPr>
          <p:cNvSpPr>
            <a:spLocks noChangeAspect="1"/>
          </p:cNvSpPr>
          <p:nvPr/>
        </p:nvSpPr>
        <p:spPr>
          <a:xfrm>
            <a:off x="449384" y="445017"/>
            <a:ext cx="540000" cy="540000"/>
          </a:xfrm>
          <a:prstGeom prst="rect">
            <a:avLst/>
          </a:prstGeom>
          <a:pattFill prst="smCheck">
            <a:fgClr>
              <a:schemeClr val="bg2">
                <a:lumMod val="50000"/>
              </a:schemeClr>
            </a:fgClr>
            <a:bgClr>
              <a:schemeClr val="bg1"/>
            </a:bgClr>
          </a:patt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4B682786-8D3C-6345-AC88-44C77E808AC4}"/>
              </a:ext>
            </a:extLst>
          </p:cNvPr>
          <p:cNvSpPr>
            <a:spLocks noChangeAspect="1"/>
          </p:cNvSpPr>
          <p:nvPr/>
        </p:nvSpPr>
        <p:spPr>
          <a:xfrm>
            <a:off x="313743" y="573888"/>
            <a:ext cx="540000" cy="540000"/>
          </a:xfrm>
          <a:prstGeom prst="rect">
            <a:avLst/>
          </a:prstGeom>
          <a:pattFill prst="smCheck">
            <a:fgClr>
              <a:schemeClr val="bg2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F981F3A9-65CD-A947-AC8C-320C9D174692}"/>
              </a:ext>
            </a:extLst>
          </p:cNvPr>
          <p:cNvSpPr>
            <a:spLocks noChangeAspect="1"/>
          </p:cNvSpPr>
          <p:nvPr/>
        </p:nvSpPr>
        <p:spPr>
          <a:xfrm>
            <a:off x="179384" y="702759"/>
            <a:ext cx="540000" cy="540000"/>
          </a:xfrm>
          <a:prstGeom prst="rect">
            <a:avLst/>
          </a:prstGeom>
          <a:pattFill prst="smCheck">
            <a:fgClr>
              <a:schemeClr val="bg2">
                <a:lumMod val="90000"/>
              </a:schemeClr>
            </a:fgClr>
            <a:bgClr>
              <a:schemeClr val="bg1"/>
            </a:bgClr>
          </a:patt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4FB40133-F55B-3F4F-AB4F-437FE1589C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743" y="827488"/>
                <a:ext cx="540000" cy="540000"/>
              </a:xfrm>
              <a:prstGeom prst="rect">
                <a:avLst/>
              </a:prstGeom>
              <a:pattFill prst="smCheck">
                <a:fgClr>
                  <a:schemeClr val="bg2"/>
                </a:fgClr>
                <a:bgClr>
                  <a:schemeClr val="bg1"/>
                </a:bgClr>
              </a:patt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4FB40133-F55B-3F4F-AB4F-437FE1589C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3" y="827488"/>
                <a:ext cx="540000" cy="540000"/>
              </a:xfrm>
              <a:prstGeom prst="rect">
                <a:avLst/>
              </a:prstGeom>
              <a:blipFill>
                <a:blip r:embed="rId3"/>
                <a:stretch>
                  <a:fillRect l="-6818"/>
                </a:stretch>
              </a:blipFill>
              <a:ln w="3175"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矩形 130">
            <a:extLst>
              <a:ext uri="{FF2B5EF4-FFF2-40B4-BE49-F238E27FC236}">
                <a16:creationId xmlns:a16="http://schemas.microsoft.com/office/drawing/2014/main" id="{F546C5E9-D27F-6C47-BD96-CC308104A9F9}"/>
              </a:ext>
            </a:extLst>
          </p:cNvPr>
          <p:cNvSpPr>
            <a:spLocks noChangeAspect="1"/>
          </p:cNvSpPr>
          <p:nvPr/>
        </p:nvSpPr>
        <p:spPr>
          <a:xfrm>
            <a:off x="3128201" y="444436"/>
            <a:ext cx="540000" cy="540000"/>
          </a:xfrm>
          <a:prstGeom prst="rect">
            <a:avLst/>
          </a:prstGeom>
          <a:solidFill>
            <a:srgbClr val="7030A0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30427820-74D7-A14E-BE93-8481362C2619}"/>
              </a:ext>
            </a:extLst>
          </p:cNvPr>
          <p:cNvSpPr>
            <a:spLocks noChangeAspect="1"/>
          </p:cNvSpPr>
          <p:nvPr/>
        </p:nvSpPr>
        <p:spPr>
          <a:xfrm>
            <a:off x="2992560" y="573307"/>
            <a:ext cx="540000" cy="540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842DAFA0-018D-E142-BEDD-D8BABBC8469C}"/>
              </a:ext>
            </a:extLst>
          </p:cNvPr>
          <p:cNvSpPr>
            <a:spLocks noChangeAspect="1"/>
          </p:cNvSpPr>
          <p:nvPr/>
        </p:nvSpPr>
        <p:spPr>
          <a:xfrm>
            <a:off x="2858201" y="702178"/>
            <a:ext cx="540000" cy="540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40768F03-6D7F-144D-87DF-CB2BBE9BC4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22560" y="826907"/>
                <a:ext cx="540000" cy="540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𝑹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40768F03-6D7F-144D-87DF-CB2BBE9BC4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2560" y="826907"/>
                <a:ext cx="540000" cy="540000"/>
              </a:xfrm>
              <a:prstGeom prst="rect">
                <a:avLst/>
              </a:prstGeom>
              <a:blipFill>
                <a:blip r:embed="rId4"/>
                <a:stretch>
                  <a:fillRect l="-13636"/>
                </a:stretch>
              </a:blipFill>
              <a:ln w="3175"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立方体 142">
            <a:extLst>
              <a:ext uri="{FF2B5EF4-FFF2-40B4-BE49-F238E27FC236}">
                <a16:creationId xmlns:a16="http://schemas.microsoft.com/office/drawing/2014/main" id="{1550204E-37A5-7942-BCDF-5C3DB71A7F67}"/>
              </a:ext>
            </a:extLst>
          </p:cNvPr>
          <p:cNvSpPr/>
          <p:nvPr/>
        </p:nvSpPr>
        <p:spPr>
          <a:xfrm>
            <a:off x="6278179" y="1224575"/>
            <a:ext cx="540000" cy="540000"/>
          </a:xfrm>
          <a:prstGeom prst="cube">
            <a:avLst>
              <a:gd name="adj" fmla="val 526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253326C8-97C0-F440-B30A-36E93A2327C1}"/>
              </a:ext>
            </a:extLst>
          </p:cNvPr>
          <p:cNvSpPr/>
          <p:nvPr/>
        </p:nvSpPr>
        <p:spPr>
          <a:xfrm>
            <a:off x="6571088" y="1228119"/>
            <a:ext cx="252000" cy="252000"/>
          </a:xfrm>
          <a:prstGeom prst="rect">
            <a:avLst/>
          </a:prstGeom>
          <a:solidFill>
            <a:srgbClr val="7030A0">
              <a:alpha val="80000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73EC9B19-5A9B-C34D-A565-6BF9DABDB0E0}"/>
              </a:ext>
            </a:extLst>
          </p:cNvPr>
          <p:cNvSpPr/>
          <p:nvPr/>
        </p:nvSpPr>
        <p:spPr>
          <a:xfrm>
            <a:off x="6470345" y="1320988"/>
            <a:ext cx="252000" cy="252000"/>
          </a:xfrm>
          <a:prstGeom prst="rect">
            <a:avLst/>
          </a:prstGeom>
          <a:solidFill>
            <a:schemeClr val="accent4">
              <a:lumMod val="75000"/>
              <a:alpha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2EEA6DFB-8576-7C4D-8822-15EE702F64AF}"/>
              </a:ext>
            </a:extLst>
          </p:cNvPr>
          <p:cNvSpPr/>
          <p:nvPr/>
        </p:nvSpPr>
        <p:spPr>
          <a:xfrm>
            <a:off x="6376192" y="1413856"/>
            <a:ext cx="252000" cy="252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02D712E0-0FEC-CD40-AA9F-9EF18C6B6262}"/>
              </a:ext>
            </a:extLst>
          </p:cNvPr>
          <p:cNvSpPr/>
          <p:nvPr/>
        </p:nvSpPr>
        <p:spPr>
          <a:xfrm>
            <a:off x="6282391" y="1508893"/>
            <a:ext cx="252000" cy="252000"/>
          </a:xfrm>
          <a:prstGeom prst="rect">
            <a:avLst/>
          </a:prstGeom>
          <a:solidFill>
            <a:schemeClr val="accent6">
              <a:lumMod val="75000"/>
              <a:alpha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8" name="立方体 147">
            <a:extLst>
              <a:ext uri="{FF2B5EF4-FFF2-40B4-BE49-F238E27FC236}">
                <a16:creationId xmlns:a16="http://schemas.microsoft.com/office/drawing/2014/main" id="{F0F73CF4-F34E-9A46-A4D7-104C9AC584A1}"/>
              </a:ext>
            </a:extLst>
          </p:cNvPr>
          <p:cNvSpPr/>
          <p:nvPr/>
        </p:nvSpPr>
        <p:spPr>
          <a:xfrm>
            <a:off x="6282391" y="845797"/>
            <a:ext cx="540000" cy="540000"/>
          </a:xfrm>
          <a:prstGeom prst="cube">
            <a:avLst>
              <a:gd name="adj" fmla="val 526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0B616DAC-335E-D84B-9D0F-EC3F2BA7F201}"/>
              </a:ext>
            </a:extLst>
          </p:cNvPr>
          <p:cNvSpPr/>
          <p:nvPr/>
        </p:nvSpPr>
        <p:spPr>
          <a:xfrm>
            <a:off x="6575300" y="849341"/>
            <a:ext cx="252000" cy="252000"/>
          </a:xfrm>
          <a:prstGeom prst="rect">
            <a:avLst/>
          </a:prstGeom>
          <a:solidFill>
            <a:srgbClr val="7030A0">
              <a:alpha val="80000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361977A5-52E4-F04A-B415-C3B1E56D6E77}"/>
              </a:ext>
            </a:extLst>
          </p:cNvPr>
          <p:cNvSpPr/>
          <p:nvPr/>
        </p:nvSpPr>
        <p:spPr>
          <a:xfrm>
            <a:off x="6474557" y="942210"/>
            <a:ext cx="252000" cy="252000"/>
          </a:xfrm>
          <a:prstGeom prst="rect">
            <a:avLst/>
          </a:prstGeom>
          <a:solidFill>
            <a:schemeClr val="accent4">
              <a:lumMod val="75000"/>
              <a:alpha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92C9B1A3-807D-C44D-9FAC-8C73B2C3369B}"/>
              </a:ext>
            </a:extLst>
          </p:cNvPr>
          <p:cNvSpPr/>
          <p:nvPr/>
        </p:nvSpPr>
        <p:spPr>
          <a:xfrm>
            <a:off x="6380404" y="1035078"/>
            <a:ext cx="252000" cy="252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FA97161A-64E8-634E-940D-D2B370CDB0AF}"/>
              </a:ext>
            </a:extLst>
          </p:cNvPr>
          <p:cNvSpPr/>
          <p:nvPr/>
        </p:nvSpPr>
        <p:spPr>
          <a:xfrm>
            <a:off x="6286603" y="1130115"/>
            <a:ext cx="252000" cy="252000"/>
          </a:xfrm>
          <a:prstGeom prst="rect">
            <a:avLst/>
          </a:prstGeom>
          <a:solidFill>
            <a:schemeClr val="accent6">
              <a:lumMod val="75000"/>
              <a:alpha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3" name="立方体 152">
            <a:extLst>
              <a:ext uri="{FF2B5EF4-FFF2-40B4-BE49-F238E27FC236}">
                <a16:creationId xmlns:a16="http://schemas.microsoft.com/office/drawing/2014/main" id="{D19EE2DF-8E45-1644-B15B-DA6CE6FD0CCF}"/>
              </a:ext>
            </a:extLst>
          </p:cNvPr>
          <p:cNvSpPr/>
          <p:nvPr/>
        </p:nvSpPr>
        <p:spPr>
          <a:xfrm>
            <a:off x="6278179" y="462323"/>
            <a:ext cx="540000" cy="540000"/>
          </a:xfrm>
          <a:prstGeom prst="cube">
            <a:avLst>
              <a:gd name="adj" fmla="val 526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C355E64B-B9DA-6648-AF66-FBE343C4C36A}"/>
              </a:ext>
            </a:extLst>
          </p:cNvPr>
          <p:cNvSpPr/>
          <p:nvPr/>
        </p:nvSpPr>
        <p:spPr>
          <a:xfrm>
            <a:off x="6571088" y="465867"/>
            <a:ext cx="252000" cy="252000"/>
          </a:xfrm>
          <a:prstGeom prst="rect">
            <a:avLst/>
          </a:prstGeom>
          <a:solidFill>
            <a:srgbClr val="7030A0">
              <a:alpha val="80000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E0DC8263-9711-7646-AC1C-92594BCC3EC8}"/>
              </a:ext>
            </a:extLst>
          </p:cNvPr>
          <p:cNvSpPr/>
          <p:nvPr/>
        </p:nvSpPr>
        <p:spPr>
          <a:xfrm>
            <a:off x="6470345" y="558736"/>
            <a:ext cx="252000" cy="252000"/>
          </a:xfrm>
          <a:prstGeom prst="rect">
            <a:avLst/>
          </a:prstGeom>
          <a:solidFill>
            <a:schemeClr val="accent4">
              <a:lumMod val="75000"/>
              <a:alpha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1CE75DBE-89F4-8045-8862-771A03336B9E}"/>
              </a:ext>
            </a:extLst>
          </p:cNvPr>
          <p:cNvSpPr/>
          <p:nvPr/>
        </p:nvSpPr>
        <p:spPr>
          <a:xfrm>
            <a:off x="6376192" y="651604"/>
            <a:ext cx="252000" cy="252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100B7608-D6F7-E549-B2CB-45FE532EF2AD}"/>
              </a:ext>
            </a:extLst>
          </p:cNvPr>
          <p:cNvSpPr/>
          <p:nvPr/>
        </p:nvSpPr>
        <p:spPr>
          <a:xfrm>
            <a:off x="6282391" y="746641"/>
            <a:ext cx="252000" cy="252000"/>
          </a:xfrm>
          <a:prstGeom prst="rect">
            <a:avLst/>
          </a:prstGeom>
          <a:solidFill>
            <a:schemeClr val="accent6">
              <a:lumMod val="75000"/>
              <a:alpha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8" name="立方体 157">
            <a:extLst>
              <a:ext uri="{FF2B5EF4-FFF2-40B4-BE49-F238E27FC236}">
                <a16:creationId xmlns:a16="http://schemas.microsoft.com/office/drawing/2014/main" id="{DB058D4E-30D7-7D4A-9FEC-F6D186FF082C}"/>
              </a:ext>
            </a:extLst>
          </p:cNvPr>
          <p:cNvSpPr/>
          <p:nvPr/>
        </p:nvSpPr>
        <p:spPr>
          <a:xfrm>
            <a:off x="6273967" y="78431"/>
            <a:ext cx="540000" cy="540000"/>
          </a:xfrm>
          <a:prstGeom prst="cube">
            <a:avLst>
              <a:gd name="adj" fmla="val 526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3E03DB87-16FF-464F-B2C9-80B910AAB331}"/>
              </a:ext>
            </a:extLst>
          </p:cNvPr>
          <p:cNvSpPr/>
          <p:nvPr/>
        </p:nvSpPr>
        <p:spPr>
          <a:xfrm>
            <a:off x="6566876" y="81975"/>
            <a:ext cx="252000" cy="252000"/>
          </a:xfrm>
          <a:prstGeom prst="rect">
            <a:avLst/>
          </a:prstGeom>
          <a:solidFill>
            <a:srgbClr val="7030A0">
              <a:alpha val="80000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D430AD61-CAC1-BA40-A4D6-B7762392F30C}"/>
              </a:ext>
            </a:extLst>
          </p:cNvPr>
          <p:cNvSpPr/>
          <p:nvPr/>
        </p:nvSpPr>
        <p:spPr>
          <a:xfrm>
            <a:off x="6466133" y="174844"/>
            <a:ext cx="252000" cy="252000"/>
          </a:xfrm>
          <a:prstGeom prst="rect">
            <a:avLst/>
          </a:prstGeom>
          <a:solidFill>
            <a:schemeClr val="accent4">
              <a:lumMod val="75000"/>
              <a:alpha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1A2C714C-BDF8-EA45-A619-CCE890F3811B}"/>
              </a:ext>
            </a:extLst>
          </p:cNvPr>
          <p:cNvSpPr/>
          <p:nvPr/>
        </p:nvSpPr>
        <p:spPr>
          <a:xfrm>
            <a:off x="6371980" y="267712"/>
            <a:ext cx="252000" cy="252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A3A41CC5-A89F-D142-A1B4-B7A271248E12}"/>
              </a:ext>
            </a:extLst>
          </p:cNvPr>
          <p:cNvSpPr/>
          <p:nvPr/>
        </p:nvSpPr>
        <p:spPr>
          <a:xfrm>
            <a:off x="6278179" y="362749"/>
            <a:ext cx="252000" cy="252000"/>
          </a:xfrm>
          <a:prstGeom prst="rect">
            <a:avLst/>
          </a:prstGeom>
          <a:solidFill>
            <a:schemeClr val="accent6">
              <a:lumMod val="75000"/>
              <a:alpha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5321BA2E-DC89-324F-B1BF-8A4BB13A5455}"/>
              </a:ext>
            </a:extLst>
          </p:cNvPr>
          <p:cNvSpPr>
            <a:spLocks noChangeAspect="1"/>
          </p:cNvSpPr>
          <p:nvPr/>
        </p:nvSpPr>
        <p:spPr>
          <a:xfrm>
            <a:off x="5026146" y="444296"/>
            <a:ext cx="540000" cy="540000"/>
          </a:xfrm>
          <a:prstGeom prst="rect">
            <a:avLst/>
          </a:prstGeom>
          <a:pattFill prst="smCheck">
            <a:fgClr>
              <a:srgbClr val="7030A0"/>
            </a:fgClr>
            <a:bgClr>
              <a:schemeClr val="bg1"/>
            </a:bgClr>
          </a:patt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849594A8-E449-3949-94C8-07CB32E79951}"/>
              </a:ext>
            </a:extLst>
          </p:cNvPr>
          <p:cNvSpPr>
            <a:spLocks noChangeAspect="1"/>
          </p:cNvSpPr>
          <p:nvPr/>
        </p:nvSpPr>
        <p:spPr>
          <a:xfrm>
            <a:off x="4890505" y="573167"/>
            <a:ext cx="540000" cy="540000"/>
          </a:xfrm>
          <a:prstGeom prst="rect">
            <a:avLst/>
          </a:prstGeom>
          <a:pattFill prst="smCheck">
            <a:fgClr>
              <a:schemeClr val="accent4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955A63E3-A06D-A742-B6D7-471AA677AF56}"/>
              </a:ext>
            </a:extLst>
          </p:cNvPr>
          <p:cNvSpPr>
            <a:spLocks noChangeAspect="1"/>
          </p:cNvSpPr>
          <p:nvPr/>
        </p:nvSpPr>
        <p:spPr>
          <a:xfrm>
            <a:off x="4756146" y="702038"/>
            <a:ext cx="540000" cy="540000"/>
          </a:xfrm>
          <a:prstGeom prst="rect">
            <a:avLst/>
          </a:prstGeom>
          <a:pattFill prst="smCheck">
            <a:fgClr>
              <a:schemeClr val="accent5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6" name="矩形 165">
                <a:extLst>
                  <a:ext uri="{FF2B5EF4-FFF2-40B4-BE49-F238E27FC236}">
                    <a16:creationId xmlns:a16="http://schemas.microsoft.com/office/drawing/2014/main" id="{58BA60A1-EA98-7D4C-8B4C-503E2F3890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20505" y="826767"/>
                <a:ext cx="540000" cy="540000"/>
              </a:xfrm>
              <a:prstGeom prst="rect">
                <a:avLst/>
              </a:prstGeom>
              <a:pattFill prst="smCheck">
                <a:fgClr>
                  <a:schemeClr val="accent6">
                    <a:lumMod val="75000"/>
                  </a:schemeClr>
                </a:fgClr>
                <a:bgClr>
                  <a:schemeClr val="bg1"/>
                </a:bgClr>
              </a:patt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𝑹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6" name="矩形 165">
                <a:extLst>
                  <a:ext uri="{FF2B5EF4-FFF2-40B4-BE49-F238E27FC236}">
                    <a16:creationId xmlns:a16="http://schemas.microsoft.com/office/drawing/2014/main" id="{58BA60A1-EA98-7D4C-8B4C-503E2F3890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0505" y="826767"/>
                <a:ext cx="540000" cy="540000"/>
              </a:xfrm>
              <a:prstGeom prst="rect">
                <a:avLst/>
              </a:prstGeom>
              <a:blipFill>
                <a:blip r:embed="rId5"/>
                <a:stretch>
                  <a:fillRect l="-28889" r="-2222"/>
                </a:stretch>
              </a:blipFill>
              <a:ln w="3175"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7" name="矩形 166">
            <a:extLst>
              <a:ext uri="{FF2B5EF4-FFF2-40B4-BE49-F238E27FC236}">
                <a16:creationId xmlns:a16="http://schemas.microsoft.com/office/drawing/2014/main" id="{DCFBC0F7-58F9-D14F-8355-F93679566C0C}"/>
              </a:ext>
            </a:extLst>
          </p:cNvPr>
          <p:cNvSpPr>
            <a:spLocks noChangeAspect="1"/>
          </p:cNvSpPr>
          <p:nvPr/>
        </p:nvSpPr>
        <p:spPr>
          <a:xfrm>
            <a:off x="7877285" y="443879"/>
            <a:ext cx="540000" cy="54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134B6A35-3489-314B-82BE-F5C7CD084B7A}"/>
              </a:ext>
            </a:extLst>
          </p:cNvPr>
          <p:cNvSpPr>
            <a:spLocks noChangeAspect="1"/>
          </p:cNvSpPr>
          <p:nvPr/>
        </p:nvSpPr>
        <p:spPr>
          <a:xfrm>
            <a:off x="7741644" y="572750"/>
            <a:ext cx="540000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44C97AC9-24B4-A240-913A-AA5484DCB1A1}"/>
              </a:ext>
            </a:extLst>
          </p:cNvPr>
          <p:cNvSpPr>
            <a:spLocks noChangeAspect="1"/>
          </p:cNvSpPr>
          <p:nvPr/>
        </p:nvSpPr>
        <p:spPr>
          <a:xfrm>
            <a:off x="7607285" y="701621"/>
            <a:ext cx="540000" cy="54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0" name="矩形 169">
                <a:extLst>
                  <a:ext uri="{FF2B5EF4-FFF2-40B4-BE49-F238E27FC236}">
                    <a16:creationId xmlns:a16="http://schemas.microsoft.com/office/drawing/2014/main" id="{C6B8C5A3-972F-A84F-8601-9925992F38E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71644" y="826350"/>
                <a:ext cx="540000" cy="540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𝑹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0" name="矩形 169">
                <a:extLst>
                  <a:ext uri="{FF2B5EF4-FFF2-40B4-BE49-F238E27FC236}">
                    <a16:creationId xmlns:a16="http://schemas.microsoft.com/office/drawing/2014/main" id="{C6B8C5A3-972F-A84F-8601-9925992F38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1644" y="826350"/>
                <a:ext cx="540000" cy="540000"/>
              </a:xfrm>
              <a:prstGeom prst="rect">
                <a:avLst/>
              </a:prstGeom>
              <a:blipFill>
                <a:blip r:embed="rId6"/>
                <a:stretch>
                  <a:fillRect l="-13636"/>
                </a:stretch>
              </a:blipFill>
              <a:ln w="3175"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2" name="肘形连接符 171">
            <a:extLst>
              <a:ext uri="{FF2B5EF4-FFF2-40B4-BE49-F238E27FC236}">
                <a16:creationId xmlns:a16="http://schemas.microsoft.com/office/drawing/2014/main" id="{5FA2D717-7CDD-5A49-A89C-4BB1E48A8FD3}"/>
              </a:ext>
            </a:extLst>
          </p:cNvPr>
          <p:cNvCxnSpPr>
            <a:cxnSpLocks/>
            <a:stCxn id="130" idx="2"/>
            <a:endCxn id="194" idx="4"/>
          </p:cNvCxnSpPr>
          <p:nvPr/>
        </p:nvCxnSpPr>
        <p:spPr>
          <a:xfrm rot="5400000" flipH="1" flipV="1">
            <a:off x="4460718" y="-3075677"/>
            <a:ext cx="296189" cy="8590141"/>
          </a:xfrm>
          <a:prstGeom prst="bentConnector3">
            <a:avLst>
              <a:gd name="adj1" fmla="val -25144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矩形 172">
            <a:extLst>
              <a:ext uri="{FF2B5EF4-FFF2-40B4-BE49-F238E27FC236}">
                <a16:creationId xmlns:a16="http://schemas.microsoft.com/office/drawing/2014/main" id="{6A6F7EAA-62EE-0C47-A07D-9406874D2215}"/>
              </a:ext>
            </a:extLst>
          </p:cNvPr>
          <p:cNvSpPr>
            <a:spLocks noChangeAspect="1"/>
          </p:cNvSpPr>
          <p:nvPr/>
        </p:nvSpPr>
        <p:spPr>
          <a:xfrm>
            <a:off x="11661917" y="450347"/>
            <a:ext cx="540000" cy="540000"/>
          </a:xfrm>
          <a:prstGeom prst="rect">
            <a:avLst/>
          </a:prstGeom>
          <a:pattFill prst="smCheck">
            <a:fgClr>
              <a:schemeClr val="tx2">
                <a:lumMod val="60000"/>
                <a:lumOff val="40000"/>
              </a:schemeClr>
            </a:fgClr>
            <a:bgClr>
              <a:schemeClr val="bg1"/>
            </a:bgClr>
          </a:patt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E248CCFB-F72F-6A42-996F-05B347BB7BC5}"/>
              </a:ext>
            </a:extLst>
          </p:cNvPr>
          <p:cNvSpPr>
            <a:spLocks noChangeAspect="1"/>
          </p:cNvSpPr>
          <p:nvPr/>
        </p:nvSpPr>
        <p:spPr>
          <a:xfrm>
            <a:off x="11526276" y="579218"/>
            <a:ext cx="540000" cy="540000"/>
          </a:xfrm>
          <a:prstGeom prst="rect">
            <a:avLst/>
          </a:prstGeom>
          <a:pattFill prst="smCheck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A37C7653-D58F-294B-B7D5-E91FE602E6CA}"/>
              </a:ext>
            </a:extLst>
          </p:cNvPr>
          <p:cNvSpPr>
            <a:spLocks noChangeAspect="1"/>
          </p:cNvSpPr>
          <p:nvPr/>
        </p:nvSpPr>
        <p:spPr>
          <a:xfrm>
            <a:off x="11391917" y="708089"/>
            <a:ext cx="540000" cy="540000"/>
          </a:xfrm>
          <a:prstGeom prst="rect">
            <a:avLst/>
          </a:prstGeom>
          <a:pattFill prst="smCheck">
            <a:fgClr>
              <a:schemeClr val="tx2">
                <a:lumMod val="40000"/>
                <a:lumOff val="60000"/>
              </a:schemeClr>
            </a:fgClr>
            <a:bgClr>
              <a:schemeClr val="bg1"/>
            </a:bgClr>
          </a:patt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矩形 175">
                <a:extLst>
                  <a:ext uri="{FF2B5EF4-FFF2-40B4-BE49-F238E27FC236}">
                    <a16:creationId xmlns:a16="http://schemas.microsoft.com/office/drawing/2014/main" id="{62B86209-0918-734D-831D-E20707CFEAE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256276" y="832818"/>
                <a:ext cx="540000" cy="540000"/>
              </a:xfrm>
              <a:prstGeom prst="rect">
                <a:avLst/>
              </a:prstGeom>
              <a:pattFill prst="smCheck">
                <a:fgClr>
                  <a:schemeClr val="tx2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6" name="矩形 175">
                <a:extLst>
                  <a:ext uri="{FF2B5EF4-FFF2-40B4-BE49-F238E27FC236}">
                    <a16:creationId xmlns:a16="http://schemas.microsoft.com/office/drawing/2014/main" id="{62B86209-0918-734D-831D-E20707CFEA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6276" y="832818"/>
                <a:ext cx="540000" cy="54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175"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7" name="矩形 176">
            <a:extLst>
              <a:ext uri="{FF2B5EF4-FFF2-40B4-BE49-F238E27FC236}">
                <a16:creationId xmlns:a16="http://schemas.microsoft.com/office/drawing/2014/main" id="{01B460F8-F08C-B142-A813-0B1E89DCA5B1}"/>
              </a:ext>
            </a:extLst>
          </p:cNvPr>
          <p:cNvSpPr>
            <a:spLocks noChangeAspect="1"/>
          </p:cNvSpPr>
          <p:nvPr/>
        </p:nvSpPr>
        <p:spPr>
          <a:xfrm>
            <a:off x="9734716" y="445641"/>
            <a:ext cx="540000" cy="54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5EDB98B2-2BE4-1C4B-84A3-97772628F565}"/>
              </a:ext>
            </a:extLst>
          </p:cNvPr>
          <p:cNvSpPr>
            <a:spLocks noChangeAspect="1"/>
          </p:cNvSpPr>
          <p:nvPr/>
        </p:nvSpPr>
        <p:spPr>
          <a:xfrm>
            <a:off x="9599075" y="574512"/>
            <a:ext cx="540000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9CC75609-6A8D-284E-812D-9FC20346AACF}"/>
              </a:ext>
            </a:extLst>
          </p:cNvPr>
          <p:cNvSpPr>
            <a:spLocks noChangeAspect="1"/>
          </p:cNvSpPr>
          <p:nvPr/>
        </p:nvSpPr>
        <p:spPr>
          <a:xfrm>
            <a:off x="9464716" y="703383"/>
            <a:ext cx="540000" cy="54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0" name="矩形 179">
                <a:extLst>
                  <a:ext uri="{FF2B5EF4-FFF2-40B4-BE49-F238E27FC236}">
                    <a16:creationId xmlns:a16="http://schemas.microsoft.com/office/drawing/2014/main" id="{5C2E940E-2A7F-824C-990C-E973304EFCE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29075" y="828112"/>
                <a:ext cx="540000" cy="540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0" name="矩形 179">
                <a:extLst>
                  <a:ext uri="{FF2B5EF4-FFF2-40B4-BE49-F238E27FC236}">
                    <a16:creationId xmlns:a16="http://schemas.microsoft.com/office/drawing/2014/main" id="{5C2E940E-2A7F-824C-990C-E973304EFC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9075" y="828112"/>
                <a:ext cx="540000" cy="54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175"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1" name="直线箭头连接符 180">
            <a:extLst>
              <a:ext uri="{FF2B5EF4-FFF2-40B4-BE49-F238E27FC236}">
                <a16:creationId xmlns:a16="http://schemas.microsoft.com/office/drawing/2014/main" id="{8E176B96-DDB3-9E41-92A9-823C42BBFAAF}"/>
              </a:ext>
            </a:extLst>
          </p:cNvPr>
          <p:cNvCxnSpPr>
            <a:cxnSpLocks/>
          </p:cNvCxnSpPr>
          <p:nvPr/>
        </p:nvCxnSpPr>
        <p:spPr>
          <a:xfrm flipV="1">
            <a:off x="2245744" y="980100"/>
            <a:ext cx="426463" cy="20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线箭头连接符 181">
            <a:extLst>
              <a:ext uri="{FF2B5EF4-FFF2-40B4-BE49-F238E27FC236}">
                <a16:creationId xmlns:a16="http://schemas.microsoft.com/office/drawing/2014/main" id="{079DFFA8-DA3B-9343-925F-54A89DCAE1DA}"/>
              </a:ext>
            </a:extLst>
          </p:cNvPr>
          <p:cNvCxnSpPr>
            <a:cxnSpLocks/>
          </p:cNvCxnSpPr>
          <p:nvPr/>
        </p:nvCxnSpPr>
        <p:spPr>
          <a:xfrm flipV="1">
            <a:off x="3816732" y="974219"/>
            <a:ext cx="720000" cy="27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椭圆 182">
            <a:extLst>
              <a:ext uri="{FF2B5EF4-FFF2-40B4-BE49-F238E27FC236}">
                <a16:creationId xmlns:a16="http://schemas.microsoft.com/office/drawing/2014/main" id="{63439C74-86EF-8849-9D46-87186FA4BBB7}"/>
              </a:ext>
            </a:extLst>
          </p:cNvPr>
          <p:cNvSpPr>
            <a:spLocks noChangeAspect="1"/>
          </p:cNvSpPr>
          <p:nvPr/>
        </p:nvSpPr>
        <p:spPr>
          <a:xfrm>
            <a:off x="4088335" y="887677"/>
            <a:ext cx="180000" cy="18000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84" name="直线连接符 183">
            <a:extLst>
              <a:ext uri="{FF2B5EF4-FFF2-40B4-BE49-F238E27FC236}">
                <a16:creationId xmlns:a16="http://schemas.microsoft.com/office/drawing/2014/main" id="{782F9475-12E0-EE4A-B049-3F541D85B9C9}"/>
              </a:ext>
            </a:extLst>
          </p:cNvPr>
          <p:cNvCxnSpPr>
            <a:cxnSpLocks/>
            <a:stCxn id="183" idx="2"/>
            <a:endCxn id="183" idx="6"/>
          </p:cNvCxnSpPr>
          <p:nvPr/>
        </p:nvCxnSpPr>
        <p:spPr>
          <a:xfrm>
            <a:off x="4088335" y="977677"/>
            <a:ext cx="936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线连接符 184">
            <a:extLst>
              <a:ext uri="{FF2B5EF4-FFF2-40B4-BE49-F238E27FC236}">
                <a16:creationId xmlns:a16="http://schemas.microsoft.com/office/drawing/2014/main" id="{819CF8E0-7379-E841-B38E-E812E3B1122C}"/>
              </a:ext>
            </a:extLst>
          </p:cNvPr>
          <p:cNvCxnSpPr>
            <a:cxnSpLocks/>
          </p:cNvCxnSpPr>
          <p:nvPr/>
        </p:nvCxnSpPr>
        <p:spPr>
          <a:xfrm flipV="1">
            <a:off x="4173550" y="916142"/>
            <a:ext cx="61200" cy="612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椭圆 185">
            <a:extLst>
              <a:ext uri="{FF2B5EF4-FFF2-40B4-BE49-F238E27FC236}">
                <a16:creationId xmlns:a16="http://schemas.microsoft.com/office/drawing/2014/main" id="{9670E436-F254-804E-8A99-E19C339C80BB}"/>
              </a:ext>
            </a:extLst>
          </p:cNvPr>
          <p:cNvSpPr>
            <a:spLocks noChangeAspect="1"/>
          </p:cNvSpPr>
          <p:nvPr/>
        </p:nvSpPr>
        <p:spPr>
          <a:xfrm>
            <a:off x="1212411" y="892223"/>
            <a:ext cx="180000" cy="18000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87" name="直线连接符 186">
            <a:extLst>
              <a:ext uri="{FF2B5EF4-FFF2-40B4-BE49-F238E27FC236}">
                <a16:creationId xmlns:a16="http://schemas.microsoft.com/office/drawing/2014/main" id="{4FE162DE-7027-7E42-AD7F-B43494EE5587}"/>
              </a:ext>
            </a:extLst>
          </p:cNvPr>
          <p:cNvCxnSpPr>
            <a:cxnSpLocks/>
            <a:stCxn id="186" idx="1"/>
            <a:endCxn id="186" idx="5"/>
          </p:cNvCxnSpPr>
          <p:nvPr/>
        </p:nvCxnSpPr>
        <p:spPr>
          <a:xfrm>
            <a:off x="1238771" y="918583"/>
            <a:ext cx="127280" cy="12728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线连接符 187">
            <a:extLst>
              <a:ext uri="{FF2B5EF4-FFF2-40B4-BE49-F238E27FC236}">
                <a16:creationId xmlns:a16="http://schemas.microsoft.com/office/drawing/2014/main" id="{4A435B1C-4FEA-CC4E-8D29-55731DFE8590}"/>
              </a:ext>
            </a:extLst>
          </p:cNvPr>
          <p:cNvCxnSpPr>
            <a:cxnSpLocks/>
            <a:stCxn id="186" idx="7"/>
            <a:endCxn id="186" idx="3"/>
          </p:cNvCxnSpPr>
          <p:nvPr/>
        </p:nvCxnSpPr>
        <p:spPr>
          <a:xfrm flipH="1">
            <a:off x="1238771" y="918583"/>
            <a:ext cx="127280" cy="12728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椭圆 188">
            <a:extLst>
              <a:ext uri="{FF2B5EF4-FFF2-40B4-BE49-F238E27FC236}">
                <a16:creationId xmlns:a16="http://schemas.microsoft.com/office/drawing/2014/main" id="{15D31808-9F69-5A49-9507-ED81862DDDDF}"/>
              </a:ext>
            </a:extLst>
          </p:cNvPr>
          <p:cNvSpPr>
            <a:spLocks noChangeAspect="1"/>
          </p:cNvSpPr>
          <p:nvPr/>
        </p:nvSpPr>
        <p:spPr>
          <a:xfrm>
            <a:off x="5818720" y="894944"/>
            <a:ext cx="180000" cy="18000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91" name="直线连接符 190">
            <a:extLst>
              <a:ext uri="{FF2B5EF4-FFF2-40B4-BE49-F238E27FC236}">
                <a16:creationId xmlns:a16="http://schemas.microsoft.com/office/drawing/2014/main" id="{37C95981-8F02-F84E-B3BC-E83C7318DE81}"/>
              </a:ext>
            </a:extLst>
          </p:cNvPr>
          <p:cNvCxnSpPr>
            <a:cxnSpLocks/>
            <a:stCxn id="189" idx="1"/>
            <a:endCxn id="189" idx="5"/>
          </p:cNvCxnSpPr>
          <p:nvPr/>
        </p:nvCxnSpPr>
        <p:spPr>
          <a:xfrm>
            <a:off x="5845080" y="921304"/>
            <a:ext cx="127280" cy="12728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线连接符 191">
            <a:extLst>
              <a:ext uri="{FF2B5EF4-FFF2-40B4-BE49-F238E27FC236}">
                <a16:creationId xmlns:a16="http://schemas.microsoft.com/office/drawing/2014/main" id="{471CC002-4921-6643-81B3-BCDCE4083F45}"/>
              </a:ext>
            </a:extLst>
          </p:cNvPr>
          <p:cNvCxnSpPr>
            <a:cxnSpLocks/>
            <a:stCxn id="189" idx="7"/>
            <a:endCxn id="189" idx="3"/>
          </p:cNvCxnSpPr>
          <p:nvPr/>
        </p:nvCxnSpPr>
        <p:spPr>
          <a:xfrm flipH="1">
            <a:off x="5845080" y="921304"/>
            <a:ext cx="127280" cy="12728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线箭头连接符 192">
            <a:extLst>
              <a:ext uri="{FF2B5EF4-FFF2-40B4-BE49-F238E27FC236}">
                <a16:creationId xmlns:a16="http://schemas.microsoft.com/office/drawing/2014/main" id="{285E6F46-5407-F74C-B4A8-2B0614235C78}"/>
              </a:ext>
            </a:extLst>
          </p:cNvPr>
          <p:cNvCxnSpPr>
            <a:cxnSpLocks/>
          </p:cNvCxnSpPr>
          <p:nvPr/>
        </p:nvCxnSpPr>
        <p:spPr>
          <a:xfrm flipV="1">
            <a:off x="6914399" y="976704"/>
            <a:ext cx="426463" cy="20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椭圆 193">
            <a:extLst>
              <a:ext uri="{FF2B5EF4-FFF2-40B4-BE49-F238E27FC236}">
                <a16:creationId xmlns:a16="http://schemas.microsoft.com/office/drawing/2014/main" id="{90E7B485-C8AA-8A4C-90B9-0BAA18EEAF93}"/>
              </a:ext>
            </a:extLst>
          </p:cNvPr>
          <p:cNvSpPr>
            <a:spLocks noChangeAspect="1"/>
          </p:cNvSpPr>
          <p:nvPr/>
        </p:nvSpPr>
        <p:spPr>
          <a:xfrm>
            <a:off x="8813884" y="891299"/>
            <a:ext cx="180000" cy="18000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95" name="直线连接符 194">
            <a:extLst>
              <a:ext uri="{FF2B5EF4-FFF2-40B4-BE49-F238E27FC236}">
                <a16:creationId xmlns:a16="http://schemas.microsoft.com/office/drawing/2014/main" id="{884AF31D-FFE4-5941-AD10-E49784A601C5}"/>
              </a:ext>
            </a:extLst>
          </p:cNvPr>
          <p:cNvCxnSpPr>
            <a:cxnSpLocks/>
            <a:stCxn id="194" idx="2"/>
            <a:endCxn id="194" idx="6"/>
          </p:cNvCxnSpPr>
          <p:nvPr/>
        </p:nvCxnSpPr>
        <p:spPr>
          <a:xfrm>
            <a:off x="8813884" y="981299"/>
            <a:ext cx="1800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线连接符 195">
            <a:extLst>
              <a:ext uri="{FF2B5EF4-FFF2-40B4-BE49-F238E27FC236}">
                <a16:creationId xmlns:a16="http://schemas.microsoft.com/office/drawing/2014/main" id="{17C59B31-7FC9-6C41-94F4-9BC4102B0BAA}"/>
              </a:ext>
            </a:extLst>
          </p:cNvPr>
          <p:cNvCxnSpPr>
            <a:cxnSpLocks/>
            <a:stCxn id="194" idx="0"/>
            <a:endCxn id="194" idx="4"/>
          </p:cNvCxnSpPr>
          <p:nvPr/>
        </p:nvCxnSpPr>
        <p:spPr>
          <a:xfrm>
            <a:off x="8903884" y="891299"/>
            <a:ext cx="0" cy="1800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线箭头连接符 196">
            <a:extLst>
              <a:ext uri="{FF2B5EF4-FFF2-40B4-BE49-F238E27FC236}">
                <a16:creationId xmlns:a16="http://schemas.microsoft.com/office/drawing/2014/main" id="{E657F7CC-D034-A44D-95F5-28B3909B3545}"/>
              </a:ext>
            </a:extLst>
          </p:cNvPr>
          <p:cNvCxnSpPr>
            <a:cxnSpLocks/>
          </p:cNvCxnSpPr>
          <p:nvPr/>
        </p:nvCxnSpPr>
        <p:spPr>
          <a:xfrm flipV="1">
            <a:off x="10390960" y="984755"/>
            <a:ext cx="720000" cy="27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椭圆 197">
            <a:extLst>
              <a:ext uri="{FF2B5EF4-FFF2-40B4-BE49-F238E27FC236}">
                <a16:creationId xmlns:a16="http://schemas.microsoft.com/office/drawing/2014/main" id="{06A7F20E-6456-024C-B27C-5F7714F7BABA}"/>
              </a:ext>
            </a:extLst>
          </p:cNvPr>
          <p:cNvSpPr>
            <a:spLocks noChangeAspect="1"/>
          </p:cNvSpPr>
          <p:nvPr/>
        </p:nvSpPr>
        <p:spPr>
          <a:xfrm>
            <a:off x="10662563" y="898213"/>
            <a:ext cx="180000" cy="18000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99" name="直线连接符 198">
            <a:extLst>
              <a:ext uri="{FF2B5EF4-FFF2-40B4-BE49-F238E27FC236}">
                <a16:creationId xmlns:a16="http://schemas.microsoft.com/office/drawing/2014/main" id="{871DEEFF-9945-6240-A83D-E1ABCE9AA0DF}"/>
              </a:ext>
            </a:extLst>
          </p:cNvPr>
          <p:cNvCxnSpPr>
            <a:cxnSpLocks/>
            <a:stCxn id="198" idx="2"/>
            <a:endCxn id="198" idx="6"/>
          </p:cNvCxnSpPr>
          <p:nvPr/>
        </p:nvCxnSpPr>
        <p:spPr>
          <a:xfrm>
            <a:off x="10662563" y="988213"/>
            <a:ext cx="936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线连接符 199">
            <a:extLst>
              <a:ext uri="{FF2B5EF4-FFF2-40B4-BE49-F238E27FC236}">
                <a16:creationId xmlns:a16="http://schemas.microsoft.com/office/drawing/2014/main" id="{6FF233A9-B370-0A42-9ED9-5367FD0B3F57}"/>
              </a:ext>
            </a:extLst>
          </p:cNvPr>
          <p:cNvCxnSpPr>
            <a:cxnSpLocks/>
          </p:cNvCxnSpPr>
          <p:nvPr/>
        </p:nvCxnSpPr>
        <p:spPr>
          <a:xfrm flipV="1">
            <a:off x="10747778" y="926678"/>
            <a:ext cx="61200" cy="612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3EEA4A18-CF57-C44B-95B2-487FB454032D}"/>
              </a:ext>
            </a:extLst>
          </p:cNvPr>
          <p:cNvCxnSpPr>
            <a:cxnSpLocks/>
          </p:cNvCxnSpPr>
          <p:nvPr/>
        </p:nvCxnSpPr>
        <p:spPr>
          <a:xfrm flipV="1">
            <a:off x="8499215" y="981646"/>
            <a:ext cx="720000" cy="27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4B066C70-B271-BD4C-B360-A20172E0F0F9}"/>
              </a:ext>
            </a:extLst>
          </p:cNvPr>
          <p:cNvSpPr txBox="1"/>
          <p:nvPr/>
        </p:nvSpPr>
        <p:spPr>
          <a:xfrm>
            <a:off x="1529243" y="1766258"/>
            <a:ext cx="7503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Conv 1</a:t>
            </a:r>
            <a:endParaRPr kumimoji="1" lang="zh-CN" altLang="en-US" sz="1600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FB96B176-2D5F-964D-A517-28A6D14A0D9C}"/>
              </a:ext>
            </a:extLst>
          </p:cNvPr>
          <p:cNvSpPr txBox="1"/>
          <p:nvPr/>
        </p:nvSpPr>
        <p:spPr>
          <a:xfrm>
            <a:off x="3801044" y="1226860"/>
            <a:ext cx="760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err="1"/>
              <a:t>ReLU</a:t>
            </a:r>
            <a:r>
              <a:rPr kumimoji="1" lang="en-US" altLang="zh-CN" sz="1600" dirty="0"/>
              <a:t> 1</a:t>
            </a:r>
            <a:endParaRPr kumimoji="1" lang="zh-CN" altLang="en-US" sz="1600" dirty="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66159470-A722-E843-B817-A19F35003608}"/>
              </a:ext>
            </a:extLst>
          </p:cNvPr>
          <p:cNvSpPr txBox="1"/>
          <p:nvPr/>
        </p:nvSpPr>
        <p:spPr>
          <a:xfrm>
            <a:off x="6155012" y="1768119"/>
            <a:ext cx="7503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Conv 2</a:t>
            </a:r>
            <a:endParaRPr kumimoji="1" lang="zh-CN" altLang="en-US" sz="1600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77261B18-2D32-4F4F-AF66-C753FD5E96E4}"/>
              </a:ext>
            </a:extLst>
          </p:cNvPr>
          <p:cNvSpPr txBox="1"/>
          <p:nvPr/>
        </p:nvSpPr>
        <p:spPr>
          <a:xfrm>
            <a:off x="10372207" y="1207128"/>
            <a:ext cx="760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err="1"/>
              <a:t>ReLU</a:t>
            </a:r>
            <a:r>
              <a:rPr kumimoji="1" lang="en-US" altLang="zh-CN" sz="1600" dirty="0"/>
              <a:t> 2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83530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628</TotalTime>
  <Words>17</Words>
  <Application>Microsoft Macintosh PowerPoint</Application>
  <PresentationFormat>自定义</PresentationFormat>
  <Paragraphs>11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T110052</dc:creator>
  <cp:lastModifiedBy>T178588</cp:lastModifiedBy>
  <cp:revision>77</cp:revision>
  <dcterms:created xsi:type="dcterms:W3CDTF">2020-06-04T22:34:30Z</dcterms:created>
  <dcterms:modified xsi:type="dcterms:W3CDTF">2021-05-25T07:56:35Z</dcterms:modified>
</cp:coreProperties>
</file>