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4" r:id="rId2"/>
  </p:sldIdLst>
  <p:sldSz cx="5759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87" d="100"/>
          <a:sy n="287" d="100"/>
        </p:scale>
        <p:origin x="192" y="192"/>
      </p:cViewPr>
      <p:guideLst>
        <p:guide orient="horz" pos="227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6138-0193-694B-B6C1-B8FE7A952EDD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710E3-20B6-3148-B2C1-70904F309D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14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1pPr>
    <a:lvl2pPr marL="2332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2pPr>
    <a:lvl3pPr marL="4664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3pPr>
    <a:lvl4pPr marL="6995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4pPr>
    <a:lvl5pPr marL="9328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5pPr>
    <a:lvl6pPr marL="11660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6pPr>
    <a:lvl7pPr marL="1399200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7pPr>
    <a:lvl8pPr marL="16323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8pPr>
    <a:lvl9pPr marL="1865599" algn="l" defTabSz="466400" rtl="0" eaLnBrk="1" latinLnBrk="0" hangingPunct="1">
      <a:defRPr sz="6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6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7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2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6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5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46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3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2EDF-BA3E-454D-A00D-52CED803919E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947F-7B52-FC49-B352-649362C64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8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6991D25-9EDC-6541-ADB0-F2700D34818C}"/>
              </a:ext>
            </a:extLst>
          </p:cNvPr>
          <p:cNvCxnSpPr>
            <a:cxnSpLocks/>
            <a:endCxn id="220" idx="1"/>
          </p:cNvCxnSpPr>
          <p:nvPr/>
        </p:nvCxnSpPr>
        <p:spPr>
          <a:xfrm flipV="1">
            <a:off x="1090756" y="1431697"/>
            <a:ext cx="3645872" cy="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EFE82E1-B8D8-EF45-A838-B42305A4F3F8}"/>
              </a:ext>
            </a:extLst>
          </p:cNvPr>
          <p:cNvSpPr/>
          <p:nvPr/>
        </p:nvSpPr>
        <p:spPr>
          <a:xfrm>
            <a:off x="1909068" y="1075955"/>
            <a:ext cx="36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49703C-91AC-0A45-92FE-9FD17FD6E0E6}"/>
              </a:ext>
            </a:extLst>
          </p:cNvPr>
          <p:cNvSpPr>
            <a:spLocks noChangeAspect="1"/>
          </p:cNvSpPr>
          <p:nvPr/>
        </p:nvSpPr>
        <p:spPr>
          <a:xfrm>
            <a:off x="3710229" y="135510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1BA8729-C814-994C-9C30-E9882F81A5D9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3710229" y="1445105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E11B183-3342-614F-89DD-F33BF0DA28D6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3800229" y="1355105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9883D76B-A598-0543-BA9E-7716805B0ED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H="1">
            <a:off x="1909070" y="1355105"/>
            <a:ext cx="1891161" cy="80850"/>
          </a:xfrm>
          <a:prstGeom prst="bentConnector4">
            <a:avLst>
              <a:gd name="adj1" fmla="val -12088"/>
              <a:gd name="adj2" fmla="val 728015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0072700-E6F8-D348-95F2-93728C6A8510}"/>
              </a:ext>
            </a:extLst>
          </p:cNvPr>
          <p:cNvSpPr/>
          <p:nvPr/>
        </p:nvSpPr>
        <p:spPr>
          <a:xfrm>
            <a:off x="2444205" y="1075955"/>
            <a:ext cx="1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86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B0E414-0DCF-4949-9249-6C7E6E183C03}"/>
              </a:ext>
            </a:extLst>
          </p:cNvPr>
          <p:cNvSpPr/>
          <p:nvPr/>
        </p:nvSpPr>
        <p:spPr>
          <a:xfrm>
            <a:off x="3172428" y="1096957"/>
            <a:ext cx="36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32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95F339A-E5BF-C648-AEB9-F23D28169410}"/>
              </a:ext>
            </a:extLst>
          </p:cNvPr>
          <p:cNvSpPr/>
          <p:nvPr/>
        </p:nvSpPr>
        <p:spPr>
          <a:xfrm>
            <a:off x="3975365" y="1061560"/>
            <a:ext cx="1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286"/>
          </a:p>
        </p:txBody>
      </p:sp>
      <p:cxnSp>
        <p:nvCxnSpPr>
          <p:cNvPr id="167" name="曲线连接符 166">
            <a:extLst>
              <a:ext uri="{FF2B5EF4-FFF2-40B4-BE49-F238E27FC236}">
                <a16:creationId xmlns:a16="http://schemas.microsoft.com/office/drawing/2014/main" id="{016FEDCC-449A-CF43-A23C-CEEA82AFF640}"/>
              </a:ext>
            </a:extLst>
          </p:cNvPr>
          <p:cNvCxnSpPr>
            <a:cxnSpLocks/>
            <a:stCxn id="4" idx="0"/>
            <a:endCxn id="168" idx="2"/>
          </p:cNvCxnSpPr>
          <p:nvPr/>
        </p:nvCxnSpPr>
        <p:spPr>
          <a:xfrm rot="16200000" flipV="1">
            <a:off x="1230569" y="217455"/>
            <a:ext cx="572893" cy="11441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C3631CD-D41F-A24F-9AFB-657536C551DC}"/>
              </a:ext>
            </a:extLst>
          </p:cNvPr>
          <p:cNvSpPr txBox="1"/>
          <p:nvPr/>
        </p:nvSpPr>
        <p:spPr>
          <a:xfrm>
            <a:off x="487303" y="195285"/>
            <a:ext cx="91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First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Conv</a:t>
            </a:r>
            <a:endParaRPr kumimoji="1" lang="zh-CN" altLang="en-US" sz="1400" b="1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A8C1A4E-99F7-EE40-8161-7151BF77CDB0}"/>
              </a:ext>
            </a:extLst>
          </p:cNvPr>
          <p:cNvSpPr txBox="1"/>
          <p:nvPr/>
        </p:nvSpPr>
        <p:spPr>
          <a:xfrm>
            <a:off x="4010384" y="197511"/>
            <a:ext cx="8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Last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Conv</a:t>
            </a:r>
            <a:endParaRPr kumimoji="1" lang="zh-CN" altLang="en-US" sz="14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D74D679-B2E3-6249-92BA-733A84E41A54}"/>
              </a:ext>
            </a:extLst>
          </p:cNvPr>
          <p:cNvSpPr txBox="1"/>
          <p:nvPr/>
        </p:nvSpPr>
        <p:spPr>
          <a:xfrm>
            <a:off x="478904" y="127668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Input</a:t>
            </a:r>
            <a:endParaRPr kumimoji="1" lang="zh-CN" altLang="en-US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FC65BA7-56BC-8E43-A6A1-ED3490396D08}"/>
              </a:ext>
            </a:extLst>
          </p:cNvPr>
          <p:cNvSpPr txBox="1"/>
          <p:nvPr/>
        </p:nvSpPr>
        <p:spPr>
          <a:xfrm>
            <a:off x="4736635" y="127781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Output</a:t>
            </a:r>
            <a:endParaRPr kumimoji="1"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C621F64-7BF8-2E4C-A768-0C5768C41803}"/>
              </a:ext>
            </a:extLst>
          </p:cNvPr>
          <p:cNvSpPr txBox="1"/>
          <p:nvPr/>
        </p:nvSpPr>
        <p:spPr>
          <a:xfrm>
            <a:off x="1735256" y="213289"/>
            <a:ext cx="170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Residual </a:t>
            </a:r>
            <a:r>
              <a:rPr kumimoji="1" lang="en-US" altLang="zh-CN" sz="1400" b="1" dirty="0"/>
              <a:t>Connection</a:t>
            </a:r>
            <a:endParaRPr kumimoji="1" lang="zh-CN" altLang="en-US" sz="14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16C89B1-635E-9042-9D78-8A98F4123F48}"/>
              </a:ext>
            </a:extLst>
          </p:cNvPr>
          <p:cNvSpPr txBox="1"/>
          <p:nvPr/>
        </p:nvSpPr>
        <p:spPr>
          <a:xfrm>
            <a:off x="412762" y="2012279"/>
            <a:ext cx="1048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Inside </a:t>
            </a:r>
            <a:r>
              <a:rPr kumimoji="1" lang="en-US" altLang="zh-CN" sz="1400" b="1" dirty="0" err="1"/>
              <a:t>ReLU</a:t>
            </a:r>
            <a:endParaRPr kumimoji="1" lang="zh-CN" altLang="en-US" sz="1400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1218DFD-C313-1C46-95A8-2B3E83DE9EC7}"/>
              </a:ext>
            </a:extLst>
          </p:cNvPr>
          <p:cNvSpPr txBox="1"/>
          <p:nvPr/>
        </p:nvSpPr>
        <p:spPr>
          <a:xfrm>
            <a:off x="3913649" y="2008287"/>
            <a:ext cx="118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Outside </a:t>
            </a:r>
            <a:r>
              <a:rPr kumimoji="1" lang="en-US" altLang="zh-CN" sz="1400" b="1" dirty="0" err="1"/>
              <a:t>ReLU</a:t>
            </a:r>
            <a:endParaRPr kumimoji="1" lang="zh-CN" altLang="en-US" sz="1400" b="1" dirty="0"/>
          </a:p>
        </p:txBody>
      </p:sp>
      <p:cxnSp>
        <p:nvCxnSpPr>
          <p:cNvPr id="230" name="曲线连接符 229">
            <a:extLst>
              <a:ext uri="{FF2B5EF4-FFF2-40B4-BE49-F238E27FC236}">
                <a16:creationId xmlns:a16="http://schemas.microsoft.com/office/drawing/2014/main" id="{04799343-F1B3-FF41-944D-D8321D4A0765}"/>
              </a:ext>
            </a:extLst>
          </p:cNvPr>
          <p:cNvCxnSpPr>
            <a:cxnSpLocks/>
            <a:endCxn id="221" idx="2"/>
          </p:cNvCxnSpPr>
          <p:nvPr/>
        </p:nvCxnSpPr>
        <p:spPr>
          <a:xfrm rot="16200000" flipV="1">
            <a:off x="2561140" y="546826"/>
            <a:ext cx="344348" cy="2928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曲线连接符 230">
            <a:extLst>
              <a:ext uri="{FF2B5EF4-FFF2-40B4-BE49-F238E27FC236}">
                <a16:creationId xmlns:a16="http://schemas.microsoft.com/office/drawing/2014/main" id="{EA2D0735-8698-224A-B3AD-9EC9571D0A8B}"/>
              </a:ext>
            </a:extLst>
          </p:cNvPr>
          <p:cNvCxnSpPr>
            <a:cxnSpLocks/>
            <a:stCxn id="51" idx="2"/>
            <a:endCxn id="222" idx="0"/>
          </p:cNvCxnSpPr>
          <p:nvPr/>
        </p:nvCxnSpPr>
        <p:spPr>
          <a:xfrm rot="5400000">
            <a:off x="1627352" y="1105419"/>
            <a:ext cx="216321" cy="15973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曲线连接符 231">
            <a:extLst>
              <a:ext uri="{FF2B5EF4-FFF2-40B4-BE49-F238E27FC236}">
                <a16:creationId xmlns:a16="http://schemas.microsoft.com/office/drawing/2014/main" id="{C913E1CB-A8E6-5D4E-8007-1CDAEEFC6098}"/>
              </a:ext>
            </a:extLst>
          </p:cNvPr>
          <p:cNvCxnSpPr>
            <a:cxnSpLocks/>
            <a:stCxn id="55" idx="2"/>
            <a:endCxn id="223" idx="0"/>
          </p:cNvCxnSpPr>
          <p:nvPr/>
        </p:nvCxnSpPr>
        <p:spPr>
          <a:xfrm rot="16200000" flipH="1">
            <a:off x="4172234" y="1674697"/>
            <a:ext cx="226720" cy="4404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曲线连接符 232">
            <a:extLst>
              <a:ext uri="{FF2B5EF4-FFF2-40B4-BE49-F238E27FC236}">
                <a16:creationId xmlns:a16="http://schemas.microsoft.com/office/drawing/2014/main" id="{173CBB17-1656-E144-9B4A-9A5844940A1B}"/>
              </a:ext>
            </a:extLst>
          </p:cNvPr>
          <p:cNvCxnSpPr>
            <a:cxnSpLocks/>
            <a:stCxn id="52" idx="0"/>
            <a:endCxn id="172" idx="2"/>
          </p:cNvCxnSpPr>
          <p:nvPr/>
        </p:nvCxnSpPr>
        <p:spPr>
          <a:xfrm rot="5400000" flipH="1" flipV="1">
            <a:off x="3608133" y="249584"/>
            <a:ext cx="591669" cy="11030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12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14</cp:revision>
  <dcterms:created xsi:type="dcterms:W3CDTF">2021-05-24T03:25:01Z</dcterms:created>
  <dcterms:modified xsi:type="dcterms:W3CDTF">2021-10-02T10:01:56Z</dcterms:modified>
</cp:coreProperties>
</file>