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6" r:id="rId3"/>
    <p:sldId id="263" r:id="rId4"/>
    <p:sldId id="258" r:id="rId5"/>
    <p:sldId id="262" r:id="rId6"/>
    <p:sldId id="264" r:id="rId7"/>
    <p:sldId id="273" r:id="rId8"/>
    <p:sldId id="265" r:id="rId9"/>
    <p:sldId id="260" r:id="rId10"/>
    <p:sldId id="266" r:id="rId11"/>
    <p:sldId id="267" r:id="rId12"/>
    <p:sldId id="268" r:id="rId13"/>
    <p:sldId id="261" r:id="rId14"/>
    <p:sldId id="259" r:id="rId15"/>
    <p:sldId id="271" r:id="rId16"/>
    <p:sldId id="272" r:id="rId17"/>
    <p:sldId id="269" r:id="rId18"/>
    <p:sldId id="270" r:id="rId19"/>
  </p:sldIdLst>
  <p:sldSz cx="18000663" cy="10125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BDD7EE"/>
    <a:srgbClr val="F1E2FA"/>
    <a:srgbClr val="E3C4F5"/>
    <a:srgbClr val="D4A7EF"/>
    <a:srgbClr val="C48AE9"/>
    <a:srgbClr val="B26DE3"/>
    <a:srgbClr val="A04EDD"/>
    <a:srgbClr val="8442B4"/>
    <a:srgbClr val="693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5" autoAdjust="0"/>
  </p:normalViewPr>
  <p:slideViewPr>
    <p:cSldViewPr snapToGrid="0">
      <p:cViewPr>
        <p:scale>
          <a:sx n="90" d="100"/>
          <a:sy n="90" d="100"/>
        </p:scale>
        <p:origin x="53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D9879-E976-4619-B284-E1E4BA6D9601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11325-867A-4CCA-BEDD-A8733E7B6F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7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49911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1pPr>
    <a:lvl2pPr marL="674955" algn="l" defTabSz="1349911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2pPr>
    <a:lvl3pPr marL="1349911" algn="l" defTabSz="1349911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3pPr>
    <a:lvl4pPr marL="2024866" algn="l" defTabSz="1349911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4pPr>
    <a:lvl5pPr marL="2699822" algn="l" defTabSz="1349911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5pPr>
    <a:lvl6pPr marL="3374777" algn="l" defTabSz="1349911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6pPr>
    <a:lvl7pPr marL="4049733" algn="l" defTabSz="1349911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7pPr>
    <a:lvl8pPr marL="4724690" algn="l" defTabSz="1349911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8pPr>
    <a:lvl9pPr marL="5399645" algn="l" defTabSz="1349911" rtl="0" eaLnBrk="1" latinLnBrk="0" hangingPunct="1">
      <a:defRPr sz="17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11325-867A-4CCA-BEDD-A8733E7B6F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2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11325-867A-4CCA-BEDD-A8733E7B6F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3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11325-867A-4CCA-BEDD-A8733E7B6F8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864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11325-867A-4CCA-BEDD-A8733E7B6F8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7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11325-867A-4CCA-BEDD-A8733E7B6F8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3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11325-867A-4CCA-BEDD-A8733E7B6F8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9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11325-867A-4CCA-BEDD-A8733E7B6F8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70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11325-867A-4CCA-BEDD-A8733E7B6F8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8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657044"/>
            <a:ext cx="13500497" cy="3525026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318009"/>
            <a:ext cx="13500497" cy="2444549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7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9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39067"/>
            <a:ext cx="3881393" cy="858053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39067"/>
            <a:ext cx="11419171" cy="85805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87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8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524239"/>
            <a:ext cx="15525572" cy="4211749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775833"/>
            <a:ext cx="15525572" cy="2214859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0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695333"/>
            <a:ext cx="7650282" cy="64242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695333"/>
            <a:ext cx="7650282" cy="64242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39067"/>
            <a:ext cx="15525572" cy="19570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482050"/>
            <a:ext cx="7615123" cy="1216415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698465"/>
            <a:ext cx="7615123" cy="5439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482050"/>
            <a:ext cx="7652626" cy="1216415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698465"/>
            <a:ext cx="7652626" cy="5439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1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6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13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5005"/>
            <a:ext cx="5805682" cy="236251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457824"/>
            <a:ext cx="9112836" cy="7195366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37523"/>
            <a:ext cx="5805682" cy="562738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6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675005"/>
            <a:ext cx="5805682" cy="236251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457824"/>
            <a:ext cx="9112836" cy="7195366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037523"/>
            <a:ext cx="5805682" cy="562738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A2C0-CA3A-40D1-AE0F-208C67E74828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9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39067"/>
            <a:ext cx="15525572" cy="1957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695333"/>
            <a:ext cx="15525572" cy="6424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9384445"/>
            <a:ext cx="4050149" cy="53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A2C0-CA3A-40D1-AE0F-208C67E74828}" type="datetimeFigureOut">
              <a:rPr lang="zh-CN" altLang="en-US" smtClean="0"/>
              <a:t>2023/3/4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9384445"/>
            <a:ext cx="6075224" cy="53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9384445"/>
            <a:ext cx="4050149" cy="53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6B0E-DE5B-41C1-92A9-FBE5BD364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280.png"/><Relationship Id="rId3" Type="http://schemas.openxmlformats.org/officeDocument/2006/relationships/image" Target="../media/image350.png"/><Relationship Id="rId7" Type="http://schemas.openxmlformats.org/officeDocument/2006/relationships/image" Target="../media/image220.png"/><Relationship Id="rId17" Type="http://schemas.openxmlformats.org/officeDocument/2006/relationships/image" Target="../media/image4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0.png"/><Relationship Id="rId5" Type="http://schemas.openxmlformats.org/officeDocument/2006/relationships/image" Target="../media/image360.png"/><Relationship Id="rId15" Type="http://schemas.openxmlformats.org/officeDocument/2006/relationships/image" Target="../media/image430.png"/><Relationship Id="rId10" Type="http://schemas.openxmlformats.org/officeDocument/2006/relationships/image" Target="../media/image400.png"/><Relationship Id="rId4" Type="http://schemas.openxmlformats.org/officeDocument/2006/relationships/image" Target="../media/image190.png"/><Relationship Id="rId9" Type="http://schemas.openxmlformats.org/officeDocument/2006/relationships/image" Target="../media/image390.png"/><Relationship Id="rId1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9E395BF-174D-4E93-9AFA-28B331039275}"/>
              </a:ext>
            </a:extLst>
          </p:cNvPr>
          <p:cNvGrpSpPr/>
          <p:nvPr/>
        </p:nvGrpSpPr>
        <p:grpSpPr>
          <a:xfrm>
            <a:off x="3671247" y="2056932"/>
            <a:ext cx="2497400" cy="3471102"/>
            <a:chOff x="766915" y="304487"/>
            <a:chExt cx="2497400" cy="347110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9CEAAB-3273-438B-BA81-D2D5E7541C64}"/>
                </a:ext>
              </a:extLst>
            </p:cNvPr>
            <p:cNvSpPr/>
            <p:nvPr/>
          </p:nvSpPr>
          <p:spPr>
            <a:xfrm>
              <a:off x="766915" y="835743"/>
              <a:ext cx="2211809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err="1"/>
                <a:t>DwConv</a:t>
              </a:r>
              <a:r>
                <a:rPr lang="en-US" altLang="zh-CN"/>
                <a:t>  7×7  dim</a:t>
              </a:r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ECEA681-B5AB-4626-82E2-FDFC77586729}"/>
                </a:ext>
              </a:extLst>
            </p:cNvPr>
            <p:cNvSpPr/>
            <p:nvPr/>
          </p:nvSpPr>
          <p:spPr>
            <a:xfrm>
              <a:off x="766916" y="2497393"/>
              <a:ext cx="2211808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dim</a:t>
              </a:r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7566C9A-FD84-43AE-BA64-67A5B878AC31}"/>
                </a:ext>
              </a:extLst>
            </p:cNvPr>
            <p:cNvSpPr/>
            <p:nvPr/>
          </p:nvSpPr>
          <p:spPr>
            <a:xfrm>
              <a:off x="766916" y="1666568"/>
              <a:ext cx="2211808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4×dim</a:t>
              </a:r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8A3368C-51DF-488A-9709-61B8E79703B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1872820" y="304487"/>
              <a:ext cx="0" cy="53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CD188B7-2DCB-4E63-94D9-1D7D68D16E77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1872820" y="1337188"/>
              <a:ext cx="0" cy="32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1C829D9-AFD5-46CD-8E9A-85788AA0B63C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1872820" y="2168013"/>
              <a:ext cx="0" cy="32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CCD2376-DBE2-4F65-A479-669E75D17A2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868024" y="2998838"/>
              <a:ext cx="4796" cy="253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或者 19">
              <a:extLst>
                <a:ext uri="{FF2B5EF4-FFF2-40B4-BE49-F238E27FC236}">
                  <a16:creationId xmlns:a16="http://schemas.microsoft.com/office/drawing/2014/main" id="{A74A63CA-C121-48EC-89CD-2CA960B75281}"/>
                </a:ext>
              </a:extLst>
            </p:cNvPr>
            <p:cNvSpPr/>
            <p:nvPr/>
          </p:nvSpPr>
          <p:spPr>
            <a:xfrm>
              <a:off x="1745222" y="3254478"/>
              <a:ext cx="255639" cy="255639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09D8357-2E2D-4075-AD9E-64B470E7C643}"/>
                </a:ext>
              </a:extLst>
            </p:cNvPr>
            <p:cNvSpPr txBox="1"/>
            <p:nvPr/>
          </p:nvSpPr>
          <p:spPr>
            <a:xfrm>
              <a:off x="1868134" y="334298"/>
              <a:ext cx="1396181" cy="91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dim-chan</a:t>
              </a:r>
              <a:endParaRPr lang="zh-CN" altLang="en-US"/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11C33B43-92CF-46FD-86A2-2CF520EA4AF9}"/>
                </a:ext>
              </a:extLst>
            </p:cNvPr>
            <p:cNvCxnSpPr>
              <a:cxnSpLocks/>
              <a:stCxn id="29" idx="1"/>
              <a:endCxn id="20" idx="2"/>
            </p:cNvCxnSpPr>
            <p:nvPr/>
          </p:nvCxnSpPr>
          <p:spPr>
            <a:xfrm rot="10800000" flipV="1">
              <a:off x="1745222" y="789486"/>
              <a:ext cx="122912" cy="2592811"/>
            </a:xfrm>
            <a:prstGeom prst="bentConnector3">
              <a:avLst>
                <a:gd name="adj1" fmla="val 28598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51DA8EA-BEE6-415C-97AF-8CB193E4D543}"/>
                </a:ext>
              </a:extLst>
            </p:cNvPr>
            <p:cNvSpPr txBox="1"/>
            <p:nvPr/>
          </p:nvSpPr>
          <p:spPr>
            <a:xfrm>
              <a:off x="1843548" y="1314754"/>
              <a:ext cx="591829" cy="501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LN</a:t>
              </a:r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14D4246-D192-4902-9AFC-E165A5F4454B}"/>
                </a:ext>
              </a:extLst>
            </p:cNvPr>
            <p:cNvSpPr txBox="1"/>
            <p:nvPr/>
          </p:nvSpPr>
          <p:spPr>
            <a:xfrm>
              <a:off x="1843548" y="2148037"/>
              <a:ext cx="973343" cy="501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GELU</a:t>
              </a:r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A8E1EEB-9238-44FC-91E6-ED35D0290795}"/>
                </a:ext>
              </a:extLst>
            </p:cNvPr>
            <p:cNvCxnSpPr>
              <a:stCxn id="20" idx="4"/>
            </p:cNvCxnSpPr>
            <p:nvPr/>
          </p:nvCxnSpPr>
          <p:spPr>
            <a:xfrm flipH="1">
              <a:off x="1873041" y="3510117"/>
              <a:ext cx="1" cy="26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F8D8B11-8853-45CB-A4C6-F3AC9F0293EC}"/>
              </a:ext>
            </a:extLst>
          </p:cNvPr>
          <p:cNvGrpSpPr/>
          <p:nvPr/>
        </p:nvGrpSpPr>
        <p:grpSpPr>
          <a:xfrm>
            <a:off x="7217902" y="2007156"/>
            <a:ext cx="4066305" cy="3519954"/>
            <a:chOff x="4060275" y="255635"/>
            <a:chExt cx="4066305" cy="3519954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E27B2A1-EA7B-4DCC-A497-E959C7E1980E}"/>
                </a:ext>
              </a:extLst>
            </p:cNvPr>
            <p:cNvSpPr/>
            <p:nvPr/>
          </p:nvSpPr>
          <p:spPr>
            <a:xfrm>
              <a:off x="4109436" y="835743"/>
              <a:ext cx="1288475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err="1"/>
                <a:t>DwConv</a:t>
              </a:r>
              <a:r>
                <a:rPr lang="en-US" altLang="zh-CN"/>
                <a:t> </a:t>
              </a:r>
            </a:p>
            <a:p>
              <a:pPr algn="ctr"/>
              <a:r>
                <a:rPr lang="en-US" altLang="zh-CN"/>
                <a:t>3×3 dim/3</a:t>
              </a:r>
              <a:endParaRPr lang="zh-CN" altLang="en-US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5CF0866D-B4C1-41CF-8A21-3E16CB235CB7}"/>
                </a:ext>
              </a:extLst>
            </p:cNvPr>
            <p:cNvSpPr/>
            <p:nvPr/>
          </p:nvSpPr>
          <p:spPr>
            <a:xfrm>
              <a:off x="5442785" y="839126"/>
              <a:ext cx="1288475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err="1"/>
                <a:t>DwConv</a:t>
              </a:r>
              <a:r>
                <a:rPr lang="en-US" altLang="zh-CN"/>
                <a:t> </a:t>
              </a:r>
            </a:p>
            <a:p>
              <a:pPr algn="ctr"/>
              <a:r>
                <a:rPr lang="en-US" altLang="zh-CN"/>
                <a:t>5×5 dim/3</a:t>
              </a:r>
              <a:endParaRPr lang="zh-CN" altLang="en-US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9F79E89A-1085-4ACA-95FD-FD90C7CEBECB}"/>
                </a:ext>
              </a:extLst>
            </p:cNvPr>
            <p:cNvSpPr/>
            <p:nvPr/>
          </p:nvSpPr>
          <p:spPr>
            <a:xfrm>
              <a:off x="6785545" y="838513"/>
              <a:ext cx="1288475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err="1"/>
                <a:t>DwConv</a:t>
              </a:r>
              <a:r>
                <a:rPr lang="en-US" altLang="zh-CN"/>
                <a:t> </a:t>
              </a:r>
            </a:p>
            <a:p>
              <a:pPr algn="ctr"/>
              <a:r>
                <a:rPr lang="en-US" altLang="zh-CN"/>
                <a:t>7×7 dim/3</a:t>
              </a:r>
              <a:endParaRPr lang="zh-CN" altLang="en-US"/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57EBEA9E-C352-4120-AA64-E00A625E5C57}"/>
                </a:ext>
              </a:extLst>
            </p:cNvPr>
            <p:cNvSpPr/>
            <p:nvPr/>
          </p:nvSpPr>
          <p:spPr>
            <a:xfrm>
              <a:off x="4065413" y="2521367"/>
              <a:ext cx="4061167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dim</a:t>
              </a:r>
              <a:endParaRPr lang="zh-CN" altLang="en-US"/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85664A3B-47D4-4D94-8F89-801B36617A3D}"/>
                </a:ext>
              </a:extLst>
            </p:cNvPr>
            <p:cNvSpPr/>
            <p:nvPr/>
          </p:nvSpPr>
          <p:spPr>
            <a:xfrm>
              <a:off x="4065413" y="1690542"/>
              <a:ext cx="4061167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4×dim</a:t>
              </a:r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7651C185-D0B5-4A45-B8A9-2D04C0293523}"/>
                </a:ext>
              </a:extLst>
            </p:cNvPr>
            <p:cNvCxnSpPr>
              <a:cxnSpLocks/>
            </p:cNvCxnSpPr>
            <p:nvPr/>
          </p:nvCxnSpPr>
          <p:spPr>
            <a:xfrm>
              <a:off x="6042560" y="255635"/>
              <a:ext cx="0" cy="53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1B2A1DA-FB46-4E29-82F8-0CE71D1B7710}"/>
                </a:ext>
              </a:extLst>
            </p:cNvPr>
            <p:cNvSpPr txBox="1"/>
            <p:nvPr/>
          </p:nvSpPr>
          <p:spPr>
            <a:xfrm>
              <a:off x="6037874" y="285446"/>
              <a:ext cx="1396181" cy="91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dim-chan</a:t>
              </a:r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322E44F7-C45C-4E17-8994-5286D0157056}"/>
                </a:ext>
              </a:extLst>
            </p:cNvPr>
            <p:cNvSpPr/>
            <p:nvPr/>
          </p:nvSpPr>
          <p:spPr>
            <a:xfrm>
              <a:off x="4060275" y="777058"/>
              <a:ext cx="4061167" cy="628955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C149356-3326-490F-B0A5-68FF08DA05C4}"/>
                </a:ext>
              </a:extLst>
            </p:cNvPr>
            <p:cNvCxnSpPr>
              <a:cxnSpLocks/>
              <a:stCxn id="70" idx="2"/>
              <a:endCxn id="67" idx="0"/>
            </p:cNvCxnSpPr>
            <p:nvPr/>
          </p:nvCxnSpPr>
          <p:spPr>
            <a:xfrm>
              <a:off x="6090859" y="1406013"/>
              <a:ext cx="5138" cy="284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5733DC3D-C086-49B8-A681-F50138700FBA}"/>
                </a:ext>
              </a:extLst>
            </p:cNvPr>
            <p:cNvCxnSpPr>
              <a:cxnSpLocks/>
              <a:stCxn id="67" idx="2"/>
              <a:endCxn id="66" idx="0"/>
            </p:cNvCxnSpPr>
            <p:nvPr/>
          </p:nvCxnSpPr>
          <p:spPr>
            <a:xfrm>
              <a:off x="6095997" y="2191987"/>
              <a:ext cx="0" cy="32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0143A5E-3E07-462F-97DF-84A76AE0BCFB}"/>
                </a:ext>
              </a:extLst>
            </p:cNvPr>
            <p:cNvCxnSpPr>
              <a:cxnSpLocks/>
              <a:stCxn id="66" idx="2"/>
              <a:endCxn id="80" idx="0"/>
            </p:cNvCxnSpPr>
            <p:nvPr/>
          </p:nvCxnSpPr>
          <p:spPr>
            <a:xfrm flipH="1">
              <a:off x="6093428" y="3022812"/>
              <a:ext cx="2569" cy="229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流程图: 或者 79">
              <a:extLst>
                <a:ext uri="{FF2B5EF4-FFF2-40B4-BE49-F238E27FC236}">
                  <a16:creationId xmlns:a16="http://schemas.microsoft.com/office/drawing/2014/main" id="{4EBDBFCE-53D2-4D52-B11A-6889B2C56D4C}"/>
                </a:ext>
              </a:extLst>
            </p:cNvPr>
            <p:cNvSpPr/>
            <p:nvPr/>
          </p:nvSpPr>
          <p:spPr>
            <a:xfrm>
              <a:off x="5965608" y="3252020"/>
              <a:ext cx="255639" cy="255639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98D01F8-565C-4363-86D2-F34CBBC699D8}"/>
                </a:ext>
              </a:extLst>
            </p:cNvPr>
            <p:cNvCxnSpPr>
              <a:stCxn id="80" idx="4"/>
            </p:cNvCxnSpPr>
            <p:nvPr/>
          </p:nvCxnSpPr>
          <p:spPr>
            <a:xfrm flipH="1">
              <a:off x="6093427" y="3507659"/>
              <a:ext cx="1" cy="267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E7BBA060-F3B7-41AB-8D2D-7FE530D8043B}"/>
                </a:ext>
              </a:extLst>
            </p:cNvPr>
            <p:cNvCxnSpPr>
              <a:stCxn id="69" idx="1"/>
              <a:endCxn id="80" idx="2"/>
            </p:cNvCxnSpPr>
            <p:nvPr/>
          </p:nvCxnSpPr>
          <p:spPr>
            <a:xfrm rot="10800000" flipV="1">
              <a:off x="5965608" y="740634"/>
              <a:ext cx="72266" cy="2639205"/>
            </a:xfrm>
            <a:prstGeom prst="bentConnector3">
              <a:avLst>
                <a:gd name="adj1" fmla="val 416331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9314814-D842-41BF-9D7B-44C0B8B92917}"/>
                </a:ext>
              </a:extLst>
            </p:cNvPr>
            <p:cNvSpPr txBox="1"/>
            <p:nvPr/>
          </p:nvSpPr>
          <p:spPr>
            <a:xfrm>
              <a:off x="6124349" y="1355312"/>
              <a:ext cx="623889" cy="501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BN</a:t>
              </a:r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609082E-AD2B-4D5D-BF3C-CD6A9814B6E1}"/>
                </a:ext>
              </a:extLst>
            </p:cNvPr>
            <p:cNvSpPr txBox="1"/>
            <p:nvPr/>
          </p:nvSpPr>
          <p:spPr>
            <a:xfrm>
              <a:off x="6145189" y="2164339"/>
              <a:ext cx="973343" cy="501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GELU</a:t>
              </a:r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D38612A5-4A43-4C4E-90B4-179873EA49CD}"/>
              </a:ext>
            </a:extLst>
          </p:cNvPr>
          <p:cNvGrpSpPr/>
          <p:nvPr/>
        </p:nvGrpSpPr>
        <p:grpSpPr>
          <a:xfrm>
            <a:off x="11830117" y="2060831"/>
            <a:ext cx="2635048" cy="3362636"/>
            <a:chOff x="8925786" y="314627"/>
            <a:chExt cx="2635048" cy="3362636"/>
          </a:xfrm>
        </p:grpSpPr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273BE78B-F03F-40C6-B677-8D41A173465D}"/>
                </a:ext>
              </a:extLst>
            </p:cNvPr>
            <p:cNvSpPr/>
            <p:nvPr/>
          </p:nvSpPr>
          <p:spPr>
            <a:xfrm>
              <a:off x="8925786" y="782376"/>
              <a:ext cx="2497400" cy="6289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GConv  7×7  </a:t>
              </a:r>
            </a:p>
            <a:p>
              <a:pPr algn="ctr"/>
              <a:r>
                <a:rPr lang="en-US" altLang="zh-CN"/>
                <a:t>dim×2  Group=dim</a:t>
              </a:r>
              <a:endParaRPr lang="zh-CN" altLang="en-US"/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F9EC2C28-07A8-4A1A-8730-4B447B02A395}"/>
                </a:ext>
              </a:extLst>
            </p:cNvPr>
            <p:cNvSpPr/>
            <p:nvPr/>
          </p:nvSpPr>
          <p:spPr>
            <a:xfrm>
              <a:off x="8925787" y="2526574"/>
              <a:ext cx="2497398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dim</a:t>
              </a:r>
              <a:endParaRPr lang="zh-CN" altLang="en-US"/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B34EC2E0-F940-46C2-B57D-A399C0DD0562}"/>
                </a:ext>
              </a:extLst>
            </p:cNvPr>
            <p:cNvSpPr/>
            <p:nvPr/>
          </p:nvSpPr>
          <p:spPr>
            <a:xfrm>
              <a:off x="8925786" y="1695749"/>
              <a:ext cx="2497399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5×dim</a:t>
              </a:r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910702A-8450-4438-96C8-FC86A44C59FF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10174486" y="314627"/>
              <a:ext cx="0" cy="467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3A49DF8-32CC-4384-A037-CEA16E434C60}"/>
                </a:ext>
              </a:extLst>
            </p:cNvPr>
            <p:cNvCxnSpPr>
              <a:cxnSpLocks/>
              <a:stCxn id="91" idx="2"/>
              <a:endCxn id="93" idx="0"/>
            </p:cNvCxnSpPr>
            <p:nvPr/>
          </p:nvCxnSpPr>
          <p:spPr>
            <a:xfrm>
              <a:off x="10174486" y="1411330"/>
              <a:ext cx="0" cy="284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777F3096-913A-4DB4-926F-7D06E0B4CE41}"/>
                </a:ext>
              </a:extLst>
            </p:cNvPr>
            <p:cNvCxnSpPr>
              <a:cxnSpLocks/>
              <a:stCxn id="93" idx="2"/>
              <a:endCxn id="92" idx="0"/>
            </p:cNvCxnSpPr>
            <p:nvPr/>
          </p:nvCxnSpPr>
          <p:spPr>
            <a:xfrm>
              <a:off x="10174486" y="2197194"/>
              <a:ext cx="0" cy="32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13F147A-9CA3-4D96-BD00-361C577B0726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>
              <a:off x="10174486" y="3028019"/>
              <a:ext cx="0" cy="649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08F52A9-69F1-4BAD-AC2B-0E30A6F5D2B0}"/>
                </a:ext>
              </a:extLst>
            </p:cNvPr>
            <p:cNvSpPr txBox="1"/>
            <p:nvPr/>
          </p:nvSpPr>
          <p:spPr>
            <a:xfrm>
              <a:off x="10164653" y="363479"/>
              <a:ext cx="1396181" cy="91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dim-chan</a:t>
              </a:r>
              <a:endParaRPr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16C2FC92-6BD3-42F1-BCFA-F760008B9D45}"/>
                </a:ext>
              </a:extLst>
            </p:cNvPr>
            <p:cNvSpPr txBox="1"/>
            <p:nvPr/>
          </p:nvSpPr>
          <p:spPr>
            <a:xfrm>
              <a:off x="10189232" y="2177218"/>
              <a:ext cx="973343" cy="501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GELU</a:t>
              </a:r>
              <a:endParaRPr lang="zh-CN" altLang="en-US"/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52C8E34-4172-4023-9E7F-580396FB674B}"/>
              </a:ext>
            </a:extLst>
          </p:cNvPr>
          <p:cNvSpPr txBox="1"/>
          <p:nvPr/>
        </p:nvSpPr>
        <p:spPr>
          <a:xfrm>
            <a:off x="3518965" y="1665784"/>
            <a:ext cx="3623108" cy="501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ConvNeXt Block  2022</a:t>
            </a:r>
            <a:endParaRPr lang="zh-CN" altLang="en-US" b="1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B986D44-3A6F-448C-9A85-115F5624BD53}"/>
              </a:ext>
            </a:extLst>
          </p:cNvPr>
          <p:cNvSpPr txBox="1"/>
          <p:nvPr/>
        </p:nvSpPr>
        <p:spPr>
          <a:xfrm>
            <a:off x="7544245" y="1669229"/>
            <a:ext cx="4724370" cy="501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RepNeXt Block Training-time</a:t>
            </a:r>
            <a:endParaRPr lang="zh-CN" altLang="en-US" b="1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C688DB3-BFAB-4D83-AD79-4DE65E49A359}"/>
              </a:ext>
            </a:extLst>
          </p:cNvPr>
          <p:cNvSpPr txBox="1"/>
          <p:nvPr/>
        </p:nvSpPr>
        <p:spPr>
          <a:xfrm>
            <a:off x="11616396" y="1662099"/>
            <a:ext cx="4195379" cy="501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Our Block  Inference-time</a:t>
            </a:r>
            <a:endParaRPr lang="zh-CN" altLang="en-US" b="1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AFF2097-8EFA-2BBC-BDEF-611AA1C7134A}"/>
              </a:ext>
            </a:extLst>
          </p:cNvPr>
          <p:cNvSpPr/>
          <p:nvPr/>
        </p:nvSpPr>
        <p:spPr>
          <a:xfrm>
            <a:off x="6347033" y="3452357"/>
            <a:ext cx="761031" cy="501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GELU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9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>
            <a:extLst>
              <a:ext uri="{FF2B5EF4-FFF2-40B4-BE49-F238E27FC236}">
                <a16:creationId xmlns:a16="http://schemas.microsoft.com/office/drawing/2014/main" id="{3D361CC8-F746-787F-7D69-5F443E223015}"/>
              </a:ext>
            </a:extLst>
          </p:cNvPr>
          <p:cNvSpPr txBox="1"/>
          <p:nvPr/>
        </p:nvSpPr>
        <p:spPr>
          <a:xfrm>
            <a:off x="6717145" y="4926262"/>
            <a:ext cx="11006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39DDDA9-05A5-BBBC-F3E1-0AC569038720}"/>
              </a:ext>
            </a:extLst>
          </p:cNvPr>
          <p:cNvSpPr txBox="1"/>
          <p:nvPr/>
        </p:nvSpPr>
        <p:spPr>
          <a:xfrm>
            <a:off x="6717145" y="5667695"/>
            <a:ext cx="12117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1CA4ED4-0A94-3E63-D663-FC4607696D12}"/>
              </a:ext>
            </a:extLst>
          </p:cNvPr>
          <p:cNvGrpSpPr/>
          <p:nvPr/>
        </p:nvGrpSpPr>
        <p:grpSpPr>
          <a:xfrm>
            <a:off x="10480928" y="4764560"/>
            <a:ext cx="931334" cy="1000526"/>
            <a:chOff x="1281366" y="2626261"/>
            <a:chExt cx="931334" cy="93133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34403E7-E1D8-66DF-2D22-1C4C5D41282D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71B5628-7686-7132-BB07-D8C738BB8A60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2685C29-E423-061A-62A0-8F80ED28ADFF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61A4DA5A-5C16-812D-00CC-92C85F9DF870}"/>
              </a:ext>
            </a:extLst>
          </p:cNvPr>
          <p:cNvSpPr/>
          <p:nvPr/>
        </p:nvSpPr>
        <p:spPr>
          <a:xfrm>
            <a:off x="5669416" y="3519231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3×3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A92B94E-06B4-34AA-13D0-2020FAFB9705}"/>
              </a:ext>
            </a:extLst>
          </p:cNvPr>
          <p:cNvCxnSpPr>
            <a:cxnSpLocks/>
          </p:cNvCxnSpPr>
          <p:nvPr/>
        </p:nvCxnSpPr>
        <p:spPr>
          <a:xfrm>
            <a:off x="8570201" y="2929762"/>
            <a:ext cx="0" cy="593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D4D70317-3182-5852-EA66-8DF0D9B18BA6}"/>
              </a:ext>
            </a:extLst>
          </p:cNvPr>
          <p:cNvSpPr txBox="1"/>
          <p:nvPr/>
        </p:nvSpPr>
        <p:spPr>
          <a:xfrm>
            <a:off x="8560429" y="2919584"/>
            <a:ext cx="630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BDDD1B9-C363-B36A-665E-FA7E1B7FF4CA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8568896" y="4130388"/>
            <a:ext cx="0" cy="505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2D62519-596F-400A-9A45-DD8DE9AFE871}"/>
              </a:ext>
            </a:extLst>
          </p:cNvPr>
          <p:cNvCxnSpPr>
            <a:cxnSpLocks/>
          </p:cNvCxnSpPr>
          <p:nvPr/>
        </p:nvCxnSpPr>
        <p:spPr>
          <a:xfrm flipV="1">
            <a:off x="6581353" y="3323968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B5C9407-D5BC-C986-7DBD-F8359793BB33}"/>
              </a:ext>
            </a:extLst>
          </p:cNvPr>
          <p:cNvCxnSpPr>
            <a:cxnSpLocks/>
          </p:cNvCxnSpPr>
          <p:nvPr/>
        </p:nvCxnSpPr>
        <p:spPr>
          <a:xfrm flipV="1">
            <a:off x="6581353" y="4304075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AE1BDF6A-A808-2BC6-8A67-43FDFCD65EB3}"/>
              </a:ext>
            </a:extLst>
          </p:cNvPr>
          <p:cNvSpPr/>
          <p:nvPr/>
        </p:nvSpPr>
        <p:spPr>
          <a:xfrm>
            <a:off x="8455304" y="4190190"/>
            <a:ext cx="216000" cy="216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E341B21-B520-ABCD-6488-894A64192D23}"/>
              </a:ext>
            </a:extLst>
          </p:cNvPr>
          <p:cNvSpPr/>
          <p:nvPr/>
        </p:nvSpPr>
        <p:spPr>
          <a:xfrm>
            <a:off x="7656959" y="3518388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5×5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8C87FB60-CE04-9D4F-408E-87266E44D665}"/>
              </a:ext>
            </a:extLst>
          </p:cNvPr>
          <p:cNvSpPr/>
          <p:nvPr/>
        </p:nvSpPr>
        <p:spPr>
          <a:xfrm>
            <a:off x="9588388" y="3518387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7×7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9F8D443-E163-0302-E168-6663F41703AE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581353" y="3323968"/>
            <a:ext cx="0" cy="195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E2FB505-8399-5C91-D732-B8ECBB61C2FC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500325" y="3323968"/>
            <a:ext cx="0" cy="194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6F7593A-059D-5FE7-D44A-70C229E9950F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6581353" y="4131231"/>
            <a:ext cx="0" cy="1674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218A6CB8-5E3A-D1E8-B6DA-8FACA47350F4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0500325" y="4130387"/>
            <a:ext cx="0" cy="1775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2FF5AA7-2260-4974-96C7-213C40A9BDE4}"/>
              </a:ext>
            </a:extLst>
          </p:cNvPr>
          <p:cNvSpPr/>
          <p:nvPr/>
        </p:nvSpPr>
        <p:spPr>
          <a:xfrm>
            <a:off x="5663853" y="6468491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3×3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4F1754F-B353-C36F-9C91-5BF5DB616C5A}"/>
              </a:ext>
            </a:extLst>
          </p:cNvPr>
          <p:cNvSpPr/>
          <p:nvPr/>
        </p:nvSpPr>
        <p:spPr>
          <a:xfrm>
            <a:off x="5663853" y="5738915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5×5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333D0FB3-810E-315C-BCE8-70D782CC8CCE}"/>
              </a:ext>
            </a:extLst>
          </p:cNvPr>
          <p:cNvSpPr/>
          <p:nvPr/>
        </p:nvSpPr>
        <p:spPr>
          <a:xfrm>
            <a:off x="5672242" y="4990440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7×7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8D74C12-0A4B-891A-2A6E-3DA1AD1E2031}"/>
              </a:ext>
            </a:extLst>
          </p:cNvPr>
          <p:cNvSpPr/>
          <p:nvPr/>
        </p:nvSpPr>
        <p:spPr>
          <a:xfrm>
            <a:off x="8484561" y="4764560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313F146-98EA-1276-F6D1-1291B2DD79C4}"/>
              </a:ext>
            </a:extLst>
          </p:cNvPr>
          <p:cNvGrpSpPr/>
          <p:nvPr/>
        </p:nvGrpSpPr>
        <p:grpSpPr>
          <a:xfrm>
            <a:off x="8107255" y="5513036"/>
            <a:ext cx="931334" cy="1000526"/>
            <a:chOff x="6681608" y="4354386"/>
            <a:chExt cx="931334" cy="931334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2B8244A-E083-8B1E-A577-52095FF5CB9B}"/>
                </a:ext>
              </a:extLst>
            </p:cNvPr>
            <p:cNvSpPr/>
            <p:nvPr/>
          </p:nvSpPr>
          <p:spPr>
            <a:xfrm>
              <a:off x="6681608" y="4354386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EB1A126-5B7C-86C0-8FBD-CA3355F44BEC}"/>
                </a:ext>
              </a:extLst>
            </p:cNvPr>
            <p:cNvSpPr/>
            <p:nvPr/>
          </p:nvSpPr>
          <p:spPr>
            <a:xfrm>
              <a:off x="6850204" y="4522982"/>
              <a:ext cx="594142" cy="5941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97E9FB6-C711-39AA-AF32-F213E7329639}"/>
              </a:ext>
            </a:extLst>
          </p:cNvPr>
          <p:cNvGrpSpPr/>
          <p:nvPr/>
        </p:nvGrpSpPr>
        <p:grpSpPr>
          <a:xfrm>
            <a:off x="7729949" y="6238616"/>
            <a:ext cx="931334" cy="1000526"/>
            <a:chOff x="3798120" y="4390342"/>
            <a:chExt cx="931334" cy="931334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CD1D4A95-A63F-B997-CFBD-A93663AD2A6B}"/>
                </a:ext>
              </a:extLst>
            </p:cNvPr>
            <p:cNvSpPr/>
            <p:nvPr/>
          </p:nvSpPr>
          <p:spPr>
            <a:xfrm>
              <a:off x="3798120" y="4390342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F34A689-8E6B-3D34-66BF-A3E1EB362093}"/>
                </a:ext>
              </a:extLst>
            </p:cNvPr>
            <p:cNvSpPr/>
            <p:nvPr/>
          </p:nvSpPr>
          <p:spPr>
            <a:xfrm>
              <a:off x="4050317" y="4640048"/>
              <a:ext cx="466928" cy="4669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DBF96C08-DAB2-65C0-662E-7494A0FBE158}"/>
              </a:ext>
            </a:extLst>
          </p:cNvPr>
          <p:cNvCxnSpPr>
            <a:cxnSpLocks/>
            <a:stCxn id="111" idx="3"/>
            <a:endCxn id="127" idx="1"/>
          </p:cNvCxnSpPr>
          <p:nvPr/>
        </p:nvCxnSpPr>
        <p:spPr>
          <a:xfrm>
            <a:off x="6779853" y="6738491"/>
            <a:ext cx="950096" cy="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C608317-8832-AEE7-1409-D71384CBEFDF}"/>
              </a:ext>
            </a:extLst>
          </p:cNvPr>
          <p:cNvCxnSpPr>
            <a:cxnSpLocks/>
            <a:stCxn id="112" idx="3"/>
            <a:endCxn id="124" idx="1"/>
          </p:cNvCxnSpPr>
          <p:nvPr/>
        </p:nvCxnSpPr>
        <p:spPr>
          <a:xfrm>
            <a:off x="6779853" y="6008915"/>
            <a:ext cx="1327402" cy="4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0CA6071B-4DFF-6DC4-7A61-5E195B46668D}"/>
              </a:ext>
            </a:extLst>
          </p:cNvPr>
          <p:cNvCxnSpPr>
            <a:cxnSpLocks/>
            <a:stCxn id="113" idx="3"/>
            <a:endCxn id="121" idx="1"/>
          </p:cNvCxnSpPr>
          <p:nvPr/>
        </p:nvCxnSpPr>
        <p:spPr>
          <a:xfrm>
            <a:off x="6788242" y="5260440"/>
            <a:ext cx="16963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C2AA034-21F6-88B2-9A9F-FB54DB8CBA74}"/>
              </a:ext>
            </a:extLst>
          </p:cNvPr>
          <p:cNvSpPr txBox="1"/>
          <p:nvPr/>
        </p:nvSpPr>
        <p:spPr>
          <a:xfrm>
            <a:off x="6717145" y="5929075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7F924CC-C63F-3FB6-9B65-5554101CA666}"/>
              </a:ext>
            </a:extLst>
          </p:cNvPr>
          <p:cNvSpPr txBox="1"/>
          <p:nvPr/>
        </p:nvSpPr>
        <p:spPr>
          <a:xfrm>
            <a:off x="6717145" y="6658058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5BB340B-C5DA-3242-1677-8A8A79AAF995}"/>
              </a:ext>
            </a:extLst>
          </p:cNvPr>
          <p:cNvSpPr txBox="1"/>
          <p:nvPr/>
        </p:nvSpPr>
        <p:spPr>
          <a:xfrm>
            <a:off x="6717145" y="6400574"/>
            <a:ext cx="117701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1D11A13-D291-79DD-C9A6-3B0CD13CB41E}"/>
              </a:ext>
            </a:extLst>
          </p:cNvPr>
          <p:cNvSpPr txBox="1"/>
          <p:nvPr/>
        </p:nvSpPr>
        <p:spPr>
          <a:xfrm>
            <a:off x="8017658" y="6207456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5E70E34-43CE-DF36-A24B-97667D6E935C}"/>
              </a:ext>
            </a:extLst>
          </p:cNvPr>
          <p:cNvCxnSpPr>
            <a:cxnSpLocks/>
          </p:cNvCxnSpPr>
          <p:nvPr/>
        </p:nvCxnSpPr>
        <p:spPr>
          <a:xfrm>
            <a:off x="9047998" y="6017683"/>
            <a:ext cx="7769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48119E2-E342-B108-E332-527C5F5E3BA9}"/>
              </a:ext>
            </a:extLst>
          </p:cNvPr>
          <p:cNvGrpSpPr/>
          <p:nvPr/>
        </p:nvGrpSpPr>
        <p:grpSpPr>
          <a:xfrm>
            <a:off x="10362462" y="5009712"/>
            <a:ext cx="931334" cy="1000526"/>
            <a:chOff x="1281366" y="2626261"/>
            <a:chExt cx="931334" cy="931334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AB0B76-C3AF-F730-720D-769F1E34A2DD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0C4B437-082D-27CE-5564-97365D086A68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F58A760C-8384-FD37-A156-E57A61157AEE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5D4FEC7-8DCB-17B6-1211-DA7076C82AC8}"/>
              </a:ext>
            </a:extLst>
          </p:cNvPr>
          <p:cNvGrpSpPr/>
          <p:nvPr/>
        </p:nvGrpSpPr>
        <p:grpSpPr>
          <a:xfrm>
            <a:off x="10243994" y="5254864"/>
            <a:ext cx="931334" cy="1000526"/>
            <a:chOff x="1281366" y="2626261"/>
            <a:chExt cx="931334" cy="931334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F1D8B8DD-7FD3-1221-DE8E-68D0ADA09587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8A7D7749-6475-11FA-5941-799FB34AE9E9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AB58607E-8140-2D04-39D7-EFF7A1611622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1BEB4D4-61AC-DE78-4C63-68C9DF739B49}"/>
              </a:ext>
            </a:extLst>
          </p:cNvPr>
          <p:cNvGrpSpPr/>
          <p:nvPr/>
        </p:nvGrpSpPr>
        <p:grpSpPr>
          <a:xfrm>
            <a:off x="10125526" y="5500015"/>
            <a:ext cx="931334" cy="1000526"/>
            <a:chOff x="1281366" y="2626261"/>
            <a:chExt cx="931334" cy="931334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82A26F89-3D17-80E0-6F27-A0183FC5BFCB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90141E4-87E7-A657-1C27-1E1CB1FFEA47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440520A6-8D5F-D973-EAB4-97800E12B009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93DDEBF-4ED6-367F-D22F-003B3C486EDF}"/>
              </a:ext>
            </a:extLst>
          </p:cNvPr>
          <p:cNvGrpSpPr/>
          <p:nvPr/>
        </p:nvGrpSpPr>
        <p:grpSpPr>
          <a:xfrm>
            <a:off x="10007058" y="5745167"/>
            <a:ext cx="931334" cy="1000526"/>
            <a:chOff x="1281366" y="2626261"/>
            <a:chExt cx="931334" cy="931334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A75E630E-A180-0BF1-07A0-8D82C17D569F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5B4AB3D-C5F5-A637-0032-6AA9BCF1505E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E5BB8CE-6B7E-8F97-8F18-52823B70E3DA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5ABE2E53-2E0E-0BD2-3D16-74464D186785}"/>
              </a:ext>
            </a:extLst>
          </p:cNvPr>
          <p:cNvGrpSpPr/>
          <p:nvPr/>
        </p:nvGrpSpPr>
        <p:grpSpPr>
          <a:xfrm>
            <a:off x="9888590" y="5990319"/>
            <a:ext cx="931334" cy="1000526"/>
            <a:chOff x="1281366" y="2626261"/>
            <a:chExt cx="931334" cy="931334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F71B2D78-AE3D-9F9C-22A5-65DE7D31809C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C387E4EC-2640-7EF2-BFED-9498FF933BCB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4867DBD-6BB2-D7DA-B954-52D19C577488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BF25EE1A-9E63-DDA6-E79F-E172FD0444C0}"/>
              </a:ext>
            </a:extLst>
          </p:cNvPr>
          <p:cNvGrpSpPr/>
          <p:nvPr/>
        </p:nvGrpSpPr>
        <p:grpSpPr>
          <a:xfrm>
            <a:off x="9770122" y="6238616"/>
            <a:ext cx="931334" cy="1000526"/>
            <a:chOff x="1281366" y="2626261"/>
            <a:chExt cx="931334" cy="931334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1EECF9EF-6C3F-B2BD-6010-8AFB5C6CEFA0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ED99977-663F-924A-2C4A-61A243A84CA4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87699E93-77CA-798C-7533-D8BDEC845B1A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1" name="文本框 180">
            <a:extLst>
              <a:ext uri="{FF2B5EF4-FFF2-40B4-BE49-F238E27FC236}">
                <a16:creationId xmlns:a16="http://schemas.microsoft.com/office/drawing/2014/main" id="{41F9AC12-E7C3-A4A0-3D95-1569FCFFDC32}"/>
              </a:ext>
            </a:extLst>
          </p:cNvPr>
          <p:cNvSpPr txBox="1"/>
          <p:nvPr/>
        </p:nvSpPr>
        <p:spPr>
          <a:xfrm>
            <a:off x="9025990" y="5951157"/>
            <a:ext cx="749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8E454146-F2DF-BF72-CCE6-F078300F3D1D}"/>
              </a:ext>
            </a:extLst>
          </p:cNvPr>
          <p:cNvSpPr txBox="1"/>
          <p:nvPr/>
        </p:nvSpPr>
        <p:spPr>
          <a:xfrm>
            <a:off x="8370708" y="5487217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1CECEB1-2928-8D6D-219F-D7E47F02C18E}"/>
              </a:ext>
            </a:extLst>
          </p:cNvPr>
          <p:cNvSpPr txBox="1"/>
          <p:nvPr/>
        </p:nvSpPr>
        <p:spPr>
          <a:xfrm>
            <a:off x="8754271" y="4748879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7FA6F14-3E24-15A6-43C2-D94E16AD38A5}"/>
              </a:ext>
            </a:extLst>
          </p:cNvPr>
          <p:cNvSpPr txBox="1"/>
          <p:nvPr/>
        </p:nvSpPr>
        <p:spPr>
          <a:xfrm>
            <a:off x="12981598" y="4926262"/>
            <a:ext cx="107984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DC5CC05-B552-6968-A15A-62F782CB00D5}"/>
              </a:ext>
            </a:extLst>
          </p:cNvPr>
          <p:cNvSpPr txBox="1"/>
          <p:nvPr/>
        </p:nvSpPr>
        <p:spPr>
          <a:xfrm>
            <a:off x="12981598" y="5669080"/>
            <a:ext cx="10933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6AFF8EB-D4F6-3316-35DB-B0A94A4A7F9F}"/>
              </a:ext>
            </a:extLst>
          </p:cNvPr>
          <p:cNvGrpSpPr/>
          <p:nvPr/>
        </p:nvGrpSpPr>
        <p:grpSpPr>
          <a:xfrm>
            <a:off x="16750886" y="4764560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47A57EF6-E406-D85C-F369-1FAAFA0F510E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2C38DE7F-C59B-B3E9-0E25-9F09AD3C2F7C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75C876D4-3683-C96D-969F-CBF4DD487DB4}"/>
              </a:ext>
            </a:extLst>
          </p:cNvPr>
          <p:cNvSpPr/>
          <p:nvPr/>
        </p:nvSpPr>
        <p:spPr>
          <a:xfrm>
            <a:off x="11939374" y="3519231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3×1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D9007EEF-BE59-E80D-738C-673CBFAEE271}"/>
              </a:ext>
            </a:extLst>
          </p:cNvPr>
          <p:cNvCxnSpPr>
            <a:cxnSpLocks/>
          </p:cNvCxnSpPr>
          <p:nvPr/>
        </p:nvCxnSpPr>
        <p:spPr>
          <a:xfrm>
            <a:off x="14840159" y="2929761"/>
            <a:ext cx="0" cy="593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C189B5A-E2A5-EE12-6E76-3A7BA0C19E43}"/>
              </a:ext>
            </a:extLst>
          </p:cNvPr>
          <p:cNvSpPr txBox="1"/>
          <p:nvPr/>
        </p:nvSpPr>
        <p:spPr>
          <a:xfrm>
            <a:off x="14810797" y="2921319"/>
            <a:ext cx="671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12D436D9-65D6-20F2-3D8B-4E7C7DCF8138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14838854" y="4130387"/>
            <a:ext cx="0" cy="505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FC43C27-9D27-35A9-4B43-467F95C6AB61}"/>
              </a:ext>
            </a:extLst>
          </p:cNvPr>
          <p:cNvCxnSpPr>
            <a:cxnSpLocks/>
          </p:cNvCxnSpPr>
          <p:nvPr/>
        </p:nvCxnSpPr>
        <p:spPr>
          <a:xfrm flipV="1">
            <a:off x="12851311" y="3323967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627CBDA-77C0-F08C-FAED-3781B5A3C222}"/>
              </a:ext>
            </a:extLst>
          </p:cNvPr>
          <p:cNvCxnSpPr>
            <a:cxnSpLocks/>
          </p:cNvCxnSpPr>
          <p:nvPr/>
        </p:nvCxnSpPr>
        <p:spPr>
          <a:xfrm flipV="1">
            <a:off x="12851311" y="4304075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B2EEBB33-F5C8-9A1D-F210-DBB30297B61D}"/>
              </a:ext>
            </a:extLst>
          </p:cNvPr>
          <p:cNvSpPr/>
          <p:nvPr/>
        </p:nvSpPr>
        <p:spPr>
          <a:xfrm>
            <a:off x="14732809" y="4189956"/>
            <a:ext cx="216000" cy="216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ADD9F432-C0B9-650C-619B-91341F616B79}"/>
              </a:ext>
            </a:extLst>
          </p:cNvPr>
          <p:cNvSpPr/>
          <p:nvPr/>
        </p:nvSpPr>
        <p:spPr>
          <a:xfrm>
            <a:off x="13926917" y="3518387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1×5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BCC9A2AB-6F73-8250-5C84-E5E12505ED1D}"/>
              </a:ext>
            </a:extLst>
          </p:cNvPr>
          <p:cNvSpPr/>
          <p:nvPr/>
        </p:nvSpPr>
        <p:spPr>
          <a:xfrm>
            <a:off x="15858346" y="3518386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7×7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F5539451-57F7-BEB9-EA7B-617E237AC0CA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2851311" y="3323967"/>
            <a:ext cx="0" cy="195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006DDDB7-BC24-8A87-E2AB-FD59D52BFC49}"/>
              </a:ext>
            </a:extLst>
          </p:cNvPr>
          <p:cNvCxnSpPr>
            <a:cxnSpLocks/>
            <a:endCxn id="208" idx="0"/>
          </p:cNvCxnSpPr>
          <p:nvPr/>
        </p:nvCxnSpPr>
        <p:spPr>
          <a:xfrm>
            <a:off x="16770283" y="3323967"/>
            <a:ext cx="0" cy="194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FF24DE98-6343-ED97-0FE6-62ADD76B3FD2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12851311" y="4131231"/>
            <a:ext cx="0" cy="1736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E74275B4-E895-7482-2944-EF67CBD0BEDC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16770283" y="4130386"/>
            <a:ext cx="0" cy="1745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B3CD7DE-F9DD-C6FC-C3B2-24FF118F9CE6}"/>
              </a:ext>
            </a:extLst>
          </p:cNvPr>
          <p:cNvSpPr/>
          <p:nvPr/>
        </p:nvSpPr>
        <p:spPr>
          <a:xfrm>
            <a:off x="11933811" y="6468491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3×1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D0DD2E89-73C1-7586-1406-7C5F48FF4FF3}"/>
              </a:ext>
            </a:extLst>
          </p:cNvPr>
          <p:cNvSpPr/>
          <p:nvPr/>
        </p:nvSpPr>
        <p:spPr>
          <a:xfrm>
            <a:off x="11933811" y="5747382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1×5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3A8DC2A9-906E-B4AC-B70E-D6C73645583E}"/>
              </a:ext>
            </a:extLst>
          </p:cNvPr>
          <p:cNvSpPr/>
          <p:nvPr/>
        </p:nvSpPr>
        <p:spPr>
          <a:xfrm>
            <a:off x="11942200" y="4990440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7×7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5827115-3F87-86FE-EE5D-95D0CF1911D9}"/>
              </a:ext>
            </a:extLst>
          </p:cNvPr>
          <p:cNvSpPr/>
          <p:nvPr/>
        </p:nvSpPr>
        <p:spPr>
          <a:xfrm>
            <a:off x="14746052" y="4764560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A82F28C-9B32-AFB2-4740-691A1914D1F3}"/>
              </a:ext>
            </a:extLst>
          </p:cNvPr>
          <p:cNvSpPr/>
          <p:nvPr/>
        </p:nvSpPr>
        <p:spPr>
          <a:xfrm>
            <a:off x="14368746" y="5513036"/>
            <a:ext cx="931334" cy="1000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E8F2BBE-52E1-7E97-D2DD-D210AC987808}"/>
              </a:ext>
            </a:extLst>
          </p:cNvPr>
          <p:cNvSpPr/>
          <p:nvPr/>
        </p:nvSpPr>
        <p:spPr>
          <a:xfrm>
            <a:off x="13991440" y="6238616"/>
            <a:ext cx="931334" cy="1000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0490D5F-68D7-8DB3-C845-4AC286FF2BE9}"/>
              </a:ext>
            </a:extLst>
          </p:cNvPr>
          <p:cNvCxnSpPr>
            <a:cxnSpLocks/>
            <a:stCxn id="119" idx="3"/>
            <a:endCxn id="129" idx="1"/>
          </p:cNvCxnSpPr>
          <p:nvPr/>
        </p:nvCxnSpPr>
        <p:spPr>
          <a:xfrm>
            <a:off x="13049811" y="6738491"/>
            <a:ext cx="941629" cy="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E24533A-0A7B-2963-0F82-6C37E172E2A4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 flipV="1">
            <a:off x="13049811" y="6013299"/>
            <a:ext cx="13189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015426B-98A7-9B3B-718B-E2ACA7A85812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13058200" y="5260440"/>
            <a:ext cx="168785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D09D50C-37AE-E4BF-4779-D8C0D6F6CA43}"/>
              </a:ext>
            </a:extLst>
          </p:cNvPr>
          <p:cNvSpPr txBox="1"/>
          <p:nvPr/>
        </p:nvSpPr>
        <p:spPr>
          <a:xfrm>
            <a:off x="12981598" y="5930612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6FA9288-C690-E3F4-60AA-075BFCD19666}"/>
              </a:ext>
            </a:extLst>
          </p:cNvPr>
          <p:cNvSpPr txBox="1"/>
          <p:nvPr/>
        </p:nvSpPr>
        <p:spPr>
          <a:xfrm>
            <a:off x="12981598" y="6657180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0FA0028-1AFD-7129-EC1A-E164879B35C7}"/>
              </a:ext>
            </a:extLst>
          </p:cNvPr>
          <p:cNvSpPr txBox="1"/>
          <p:nvPr/>
        </p:nvSpPr>
        <p:spPr>
          <a:xfrm>
            <a:off x="12981598" y="6397178"/>
            <a:ext cx="118838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D121222-5153-274B-AA2A-C3C44F4A89FB}"/>
              </a:ext>
            </a:extLst>
          </p:cNvPr>
          <p:cNvSpPr txBox="1"/>
          <p:nvPr/>
        </p:nvSpPr>
        <p:spPr>
          <a:xfrm>
            <a:off x="14279149" y="6207456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A27FCA6-DE38-FC06-A6B4-F8A4B941114D}"/>
              </a:ext>
            </a:extLst>
          </p:cNvPr>
          <p:cNvCxnSpPr>
            <a:cxnSpLocks/>
          </p:cNvCxnSpPr>
          <p:nvPr/>
        </p:nvCxnSpPr>
        <p:spPr>
          <a:xfrm>
            <a:off x="15292558" y="6034617"/>
            <a:ext cx="7769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C4CA31A-7E13-B002-DAD5-E0108CBEAFA0}"/>
              </a:ext>
            </a:extLst>
          </p:cNvPr>
          <p:cNvGrpSpPr/>
          <p:nvPr/>
        </p:nvGrpSpPr>
        <p:grpSpPr>
          <a:xfrm>
            <a:off x="16632420" y="5009712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0D0BF019-AD82-E7F5-C229-FA4E4E2D0F6A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BAD1B6DE-0A65-1C40-CBAE-609FA3128DA8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A44CF1BB-58C9-92EC-A9E2-FBE086C127CB}"/>
              </a:ext>
            </a:extLst>
          </p:cNvPr>
          <p:cNvGrpSpPr/>
          <p:nvPr/>
        </p:nvGrpSpPr>
        <p:grpSpPr>
          <a:xfrm>
            <a:off x="16513952" y="5254864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005D1FC6-69EE-C7AB-B42C-D83B3A011BD5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7CBEAD18-60E6-7F59-DC51-2D37FF026E14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40F57ED1-E6D5-D061-FB12-11CEE190F0CD}"/>
              </a:ext>
            </a:extLst>
          </p:cNvPr>
          <p:cNvGrpSpPr/>
          <p:nvPr/>
        </p:nvGrpSpPr>
        <p:grpSpPr>
          <a:xfrm>
            <a:off x="16395484" y="5500015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2291791-E72A-3DC3-FC3D-F124EA749BBF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8306622E-1235-2E59-4790-01E924290ACC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DCF8924-F0D6-C583-7720-6A1C5C97A58A}"/>
              </a:ext>
            </a:extLst>
          </p:cNvPr>
          <p:cNvGrpSpPr/>
          <p:nvPr/>
        </p:nvGrpSpPr>
        <p:grpSpPr>
          <a:xfrm>
            <a:off x="16277016" y="5745167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EF94693-2462-FAB5-FFAA-B99F1642AEF9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BEC2607-C66F-A6E5-4CC0-D070D47AA748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E95DDE1-5D09-E319-11A9-9337C148424A}"/>
              </a:ext>
            </a:extLst>
          </p:cNvPr>
          <p:cNvGrpSpPr/>
          <p:nvPr/>
        </p:nvGrpSpPr>
        <p:grpSpPr>
          <a:xfrm>
            <a:off x="16158548" y="5990319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48B6F805-50DC-EF60-73C9-34D2E20D5413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65C25F5-6E27-282F-9AC8-8F8B3A8C35F7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3" name="矩形 152">
            <a:extLst>
              <a:ext uri="{FF2B5EF4-FFF2-40B4-BE49-F238E27FC236}">
                <a16:creationId xmlns:a16="http://schemas.microsoft.com/office/drawing/2014/main" id="{FBE79B90-21A8-20FD-DBBA-6A302F97AD04}"/>
              </a:ext>
            </a:extLst>
          </p:cNvPr>
          <p:cNvSpPr/>
          <p:nvPr/>
        </p:nvSpPr>
        <p:spPr>
          <a:xfrm>
            <a:off x="16040080" y="6238616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01C83186-6D9D-8776-50B7-BEE7668BDEB5}"/>
              </a:ext>
            </a:extLst>
          </p:cNvPr>
          <p:cNvSpPr txBox="1"/>
          <p:nvPr/>
        </p:nvSpPr>
        <p:spPr>
          <a:xfrm>
            <a:off x="15278923" y="5967507"/>
            <a:ext cx="7025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AD63EA2-61BE-41CE-A647-D526C6E498BF}"/>
              </a:ext>
            </a:extLst>
          </p:cNvPr>
          <p:cNvSpPr txBox="1"/>
          <p:nvPr/>
        </p:nvSpPr>
        <p:spPr>
          <a:xfrm>
            <a:off x="14632199" y="5487217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FE3A2D44-E19D-F610-928E-F86716E298DD}"/>
              </a:ext>
            </a:extLst>
          </p:cNvPr>
          <p:cNvSpPr txBox="1"/>
          <p:nvPr/>
        </p:nvSpPr>
        <p:spPr>
          <a:xfrm>
            <a:off x="15015762" y="4748879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EBCC55E-97BC-9837-2689-ED0BC041CC30}"/>
              </a:ext>
            </a:extLst>
          </p:cNvPr>
          <p:cNvSpPr/>
          <p:nvPr/>
        </p:nvSpPr>
        <p:spPr>
          <a:xfrm rot="5400000">
            <a:off x="14203822" y="6646274"/>
            <a:ext cx="505869" cy="176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21A9478-6BEF-14B5-B18C-63B27B570774}"/>
              </a:ext>
            </a:extLst>
          </p:cNvPr>
          <p:cNvSpPr/>
          <p:nvPr/>
        </p:nvSpPr>
        <p:spPr>
          <a:xfrm>
            <a:off x="14523147" y="5915444"/>
            <a:ext cx="649837" cy="1822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C3C8DDA-E271-8C74-31BA-174D9F37504F}"/>
              </a:ext>
            </a:extLst>
          </p:cNvPr>
          <p:cNvSpPr/>
          <p:nvPr/>
        </p:nvSpPr>
        <p:spPr>
          <a:xfrm>
            <a:off x="524960" y="3511357"/>
            <a:ext cx="145581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3×3 dim/3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A8BA37A-0574-ACB8-0E92-F2AEBFA2F36B}"/>
              </a:ext>
            </a:extLst>
          </p:cNvPr>
          <p:cNvSpPr/>
          <p:nvPr/>
        </p:nvSpPr>
        <p:spPr>
          <a:xfrm>
            <a:off x="2092115" y="3514991"/>
            <a:ext cx="1457136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5×5 dim/3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75DBE84-93C3-636A-CCBF-9B44DC6F1F34}"/>
              </a:ext>
            </a:extLst>
          </p:cNvPr>
          <p:cNvSpPr/>
          <p:nvPr/>
        </p:nvSpPr>
        <p:spPr>
          <a:xfrm>
            <a:off x="3660594" y="3514332"/>
            <a:ext cx="1457136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7×7 dim/3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3563B18-D889-9495-7B3E-1C4AB016FA8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2820683" y="4126991"/>
            <a:ext cx="663" cy="551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1260BC7-CAC8-3D14-CC3E-73ECBC3F6CD6}"/>
              </a:ext>
            </a:extLst>
          </p:cNvPr>
          <p:cNvCxnSpPr>
            <a:cxnSpLocks/>
          </p:cNvCxnSpPr>
          <p:nvPr/>
        </p:nvCxnSpPr>
        <p:spPr>
          <a:xfrm>
            <a:off x="1252867" y="3328932"/>
            <a:ext cx="31362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8E922D8-B966-F9D6-086F-00D4BB26056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252867" y="3323967"/>
            <a:ext cx="0" cy="187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F1524F6-F060-BAA0-7C90-286B834C30B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382645" y="3323967"/>
            <a:ext cx="0" cy="190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CBA5ADE-E7F2-6208-6998-BA0E0C978A70}"/>
              </a:ext>
            </a:extLst>
          </p:cNvPr>
          <p:cNvCxnSpPr>
            <a:cxnSpLocks/>
          </p:cNvCxnSpPr>
          <p:nvPr/>
        </p:nvCxnSpPr>
        <p:spPr>
          <a:xfrm>
            <a:off x="1252867" y="4308138"/>
            <a:ext cx="31362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9709B86-843D-DEFC-6127-69ECBD46050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252867" y="4123357"/>
            <a:ext cx="0" cy="1847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16D166B-4C1F-74A3-FB8F-A7269CABAF0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4389161" y="4126332"/>
            <a:ext cx="1" cy="183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33E6B2B-3C32-03C3-3FDE-4075E6792440}"/>
              </a:ext>
            </a:extLst>
          </p:cNvPr>
          <p:cNvSpPr txBox="1"/>
          <p:nvPr/>
        </p:nvSpPr>
        <p:spPr>
          <a:xfrm>
            <a:off x="1833548" y="4298711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115C3E7-B867-E92C-0CAE-50EE8EC5119E}"/>
              </a:ext>
            </a:extLst>
          </p:cNvPr>
          <p:cNvCxnSpPr>
            <a:cxnSpLocks/>
          </p:cNvCxnSpPr>
          <p:nvPr/>
        </p:nvCxnSpPr>
        <p:spPr>
          <a:xfrm flipH="1">
            <a:off x="2815880" y="2914406"/>
            <a:ext cx="0" cy="593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B7F5EB9-F66C-D1D9-306D-4D608E4075DC}"/>
              </a:ext>
            </a:extLst>
          </p:cNvPr>
          <p:cNvSpPr txBox="1"/>
          <p:nvPr/>
        </p:nvSpPr>
        <p:spPr>
          <a:xfrm>
            <a:off x="2717791" y="2889776"/>
            <a:ext cx="8172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56F24AB-BA29-62FA-1796-4131767A4FCA}"/>
              </a:ext>
            </a:extLst>
          </p:cNvPr>
          <p:cNvSpPr/>
          <p:nvPr/>
        </p:nvSpPr>
        <p:spPr>
          <a:xfrm>
            <a:off x="3929156" y="4570450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A5C118E-AB42-6948-3A44-0379A0EBE0CB}"/>
              </a:ext>
            </a:extLst>
          </p:cNvPr>
          <p:cNvSpPr/>
          <p:nvPr/>
        </p:nvSpPr>
        <p:spPr>
          <a:xfrm>
            <a:off x="3794009" y="4694412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374346-E796-FED7-0535-1703DB51F25C}"/>
              </a:ext>
            </a:extLst>
          </p:cNvPr>
          <p:cNvGrpSpPr/>
          <p:nvPr/>
        </p:nvGrpSpPr>
        <p:grpSpPr>
          <a:xfrm>
            <a:off x="3454177" y="5329859"/>
            <a:ext cx="931334" cy="1000526"/>
            <a:chOff x="3359842" y="3262394"/>
            <a:chExt cx="931334" cy="93133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0292F4B-EE1F-0448-5605-F5A2BFF02A86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901DDBD-4EC4-FB2A-8314-6F71D295F6A2}"/>
                </a:ext>
              </a:extLst>
            </p:cNvPr>
            <p:cNvSpPr/>
            <p:nvPr/>
          </p:nvSpPr>
          <p:spPr>
            <a:xfrm>
              <a:off x="3588465" y="3494597"/>
              <a:ext cx="466928" cy="4669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008EACA-766B-33D6-37B0-A16539271D75}"/>
              </a:ext>
            </a:extLst>
          </p:cNvPr>
          <p:cNvGrpSpPr/>
          <p:nvPr/>
        </p:nvGrpSpPr>
        <p:grpSpPr>
          <a:xfrm>
            <a:off x="3323992" y="5463621"/>
            <a:ext cx="931334" cy="1000526"/>
            <a:chOff x="3359842" y="3262394"/>
            <a:chExt cx="931334" cy="93133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83FBA5-FCAC-60A9-6CE6-EBC85C2D4561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605BDDF-02C5-03AE-2E5C-790CAE0605B8}"/>
                </a:ext>
              </a:extLst>
            </p:cNvPr>
            <p:cNvSpPr/>
            <p:nvPr/>
          </p:nvSpPr>
          <p:spPr>
            <a:xfrm>
              <a:off x="3528438" y="3430990"/>
              <a:ext cx="594142" cy="5941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42D0FA6-D065-A35A-6E4D-E6DA324E03FB}"/>
              </a:ext>
            </a:extLst>
          </p:cNvPr>
          <p:cNvGrpSpPr/>
          <p:nvPr/>
        </p:nvGrpSpPr>
        <p:grpSpPr>
          <a:xfrm>
            <a:off x="2984160" y="6086738"/>
            <a:ext cx="931334" cy="1000526"/>
            <a:chOff x="3359842" y="3262394"/>
            <a:chExt cx="931334" cy="93133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64990E-CAFE-B38D-8BB6-922655C3F322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58679BA-4817-A56D-47BF-45FA6AC83C10}"/>
                </a:ext>
              </a:extLst>
            </p:cNvPr>
            <p:cNvSpPr/>
            <p:nvPr/>
          </p:nvSpPr>
          <p:spPr>
            <a:xfrm>
              <a:off x="3588465" y="3494597"/>
              <a:ext cx="466928" cy="4669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4985BC4-C466-1816-BB07-FC5F91CC9E30}"/>
              </a:ext>
            </a:extLst>
          </p:cNvPr>
          <p:cNvGrpSpPr/>
          <p:nvPr/>
        </p:nvGrpSpPr>
        <p:grpSpPr>
          <a:xfrm>
            <a:off x="2853975" y="6220501"/>
            <a:ext cx="931334" cy="1000526"/>
            <a:chOff x="3359842" y="3262394"/>
            <a:chExt cx="931334" cy="9313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D75A18-0075-9EAF-7C4E-A9361839D639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910A6B3-26F3-59EA-05B3-29B887BD6EF2}"/>
                </a:ext>
              </a:extLst>
            </p:cNvPr>
            <p:cNvSpPr/>
            <p:nvPr/>
          </p:nvSpPr>
          <p:spPr>
            <a:xfrm>
              <a:off x="3588465" y="3494597"/>
              <a:ext cx="466928" cy="4669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47DDA6FD-57D3-F71C-E813-BF85BDE54184}"/>
              </a:ext>
            </a:extLst>
          </p:cNvPr>
          <p:cNvSpPr/>
          <p:nvPr/>
        </p:nvSpPr>
        <p:spPr>
          <a:xfrm>
            <a:off x="524960" y="6446380"/>
            <a:ext cx="1260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3×3 dim/3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A672B4B-C80B-9D29-0220-B1ABE381B678}"/>
              </a:ext>
            </a:extLst>
          </p:cNvPr>
          <p:cNvSpPr/>
          <p:nvPr/>
        </p:nvSpPr>
        <p:spPr>
          <a:xfrm>
            <a:off x="524960" y="5689501"/>
            <a:ext cx="1260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5×5 dim/3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A7B0566-D13C-39FD-BF61-7691C4BA79BF}"/>
              </a:ext>
            </a:extLst>
          </p:cNvPr>
          <p:cNvSpPr/>
          <p:nvPr/>
        </p:nvSpPr>
        <p:spPr>
          <a:xfrm>
            <a:off x="524960" y="4924675"/>
            <a:ext cx="1260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7×7 dim/3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BA36045-C246-7E69-18E0-F32B2B5E44C2}"/>
              </a:ext>
            </a:extLst>
          </p:cNvPr>
          <p:cNvCxnSpPr>
            <a:cxnSpLocks/>
            <a:stCxn id="77" idx="3"/>
            <a:endCxn id="29" idx="1"/>
          </p:cNvCxnSpPr>
          <p:nvPr/>
        </p:nvCxnSpPr>
        <p:spPr>
          <a:xfrm>
            <a:off x="1784960" y="6716380"/>
            <a:ext cx="10690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9C5B069-0194-1542-2A55-61DB96C5FA80}"/>
              </a:ext>
            </a:extLst>
          </p:cNvPr>
          <p:cNvCxnSpPr>
            <a:cxnSpLocks/>
            <a:stCxn id="78" idx="3"/>
            <a:endCxn id="37" idx="1"/>
          </p:cNvCxnSpPr>
          <p:nvPr/>
        </p:nvCxnSpPr>
        <p:spPr>
          <a:xfrm>
            <a:off x="1784960" y="5959501"/>
            <a:ext cx="15390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998DAE0-C006-76E3-6E2A-A80D9B28FB48}"/>
              </a:ext>
            </a:extLst>
          </p:cNvPr>
          <p:cNvCxnSpPr>
            <a:cxnSpLocks/>
          </p:cNvCxnSpPr>
          <p:nvPr/>
        </p:nvCxnSpPr>
        <p:spPr>
          <a:xfrm>
            <a:off x="1784960" y="5191715"/>
            <a:ext cx="20090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C3867374-437A-4B1A-4EC1-51749A3016E2}"/>
              </a:ext>
            </a:extLst>
          </p:cNvPr>
          <p:cNvSpPr/>
          <p:nvPr/>
        </p:nvSpPr>
        <p:spPr>
          <a:xfrm rot="12847234">
            <a:off x="4435798" y="5530504"/>
            <a:ext cx="170129" cy="1960217"/>
          </a:xfrm>
          <a:prstGeom prst="leftBrace">
            <a:avLst>
              <a:gd name="adj1" fmla="val 76393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B678CBF-2D9D-556E-D517-AE64B2B82FF9}"/>
              </a:ext>
            </a:extLst>
          </p:cNvPr>
          <p:cNvSpPr txBox="1"/>
          <p:nvPr/>
        </p:nvSpPr>
        <p:spPr>
          <a:xfrm>
            <a:off x="4387018" y="6495486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3740294-33A2-015B-0BB4-B7E4A08AED80}"/>
              </a:ext>
            </a:extLst>
          </p:cNvPr>
          <p:cNvSpPr txBox="1"/>
          <p:nvPr/>
        </p:nvSpPr>
        <p:spPr>
          <a:xfrm>
            <a:off x="1798708" y="5621648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372B61A-49F6-09CF-01B3-9651302EB8D3}"/>
              </a:ext>
            </a:extLst>
          </p:cNvPr>
          <p:cNvSpPr txBox="1"/>
          <p:nvPr/>
        </p:nvSpPr>
        <p:spPr>
          <a:xfrm>
            <a:off x="1798708" y="6371995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436C531-46F0-84CB-4782-B40D0A6D43C3}"/>
              </a:ext>
            </a:extLst>
          </p:cNvPr>
          <p:cNvSpPr txBox="1"/>
          <p:nvPr/>
        </p:nvSpPr>
        <p:spPr>
          <a:xfrm>
            <a:off x="2833451" y="4307909"/>
            <a:ext cx="5581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865206DA-F971-BC05-17F4-9AFD39B8861D}"/>
              </a:ext>
            </a:extLst>
          </p:cNvPr>
          <p:cNvSpPr txBox="1"/>
          <p:nvPr/>
        </p:nvSpPr>
        <p:spPr>
          <a:xfrm>
            <a:off x="4233051" y="6795742"/>
            <a:ext cx="11545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54226091-9EA8-DDC9-897F-0A53EDB3AC32}"/>
              </a:ext>
            </a:extLst>
          </p:cNvPr>
          <p:cNvGrpSpPr/>
          <p:nvPr/>
        </p:nvGrpSpPr>
        <p:grpSpPr>
          <a:xfrm>
            <a:off x="16188579" y="6507906"/>
            <a:ext cx="649837" cy="505869"/>
            <a:chOff x="2910208" y="4993433"/>
            <a:chExt cx="649837" cy="470885"/>
          </a:xfrm>
          <a:solidFill>
            <a:srgbClr val="2E75B6">
              <a:alpha val="30196"/>
            </a:srgbClr>
          </a:solidFill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DEB54E7-64D7-51CB-FA6D-E39916A5882A}"/>
                </a:ext>
              </a:extLst>
            </p:cNvPr>
            <p:cNvSpPr/>
            <p:nvPr/>
          </p:nvSpPr>
          <p:spPr>
            <a:xfrm>
              <a:off x="2910208" y="5143509"/>
              <a:ext cx="649837" cy="169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9A2C2C4-01B6-A0D8-1D2A-194452CFAB34}"/>
                </a:ext>
              </a:extLst>
            </p:cNvPr>
            <p:cNvSpPr/>
            <p:nvPr/>
          </p:nvSpPr>
          <p:spPr>
            <a:xfrm rot="5400000">
              <a:off x="2999683" y="5140742"/>
              <a:ext cx="470885" cy="176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1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>
            <a:extLst>
              <a:ext uri="{FF2B5EF4-FFF2-40B4-BE49-F238E27FC236}">
                <a16:creationId xmlns:a16="http://schemas.microsoft.com/office/drawing/2014/main" id="{3D361CC8-F746-787F-7D69-5F443E223015}"/>
              </a:ext>
            </a:extLst>
          </p:cNvPr>
          <p:cNvSpPr txBox="1"/>
          <p:nvPr/>
        </p:nvSpPr>
        <p:spPr>
          <a:xfrm>
            <a:off x="6717145" y="4926262"/>
            <a:ext cx="11006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39DDDA9-05A5-BBBC-F3E1-0AC569038720}"/>
              </a:ext>
            </a:extLst>
          </p:cNvPr>
          <p:cNvSpPr txBox="1"/>
          <p:nvPr/>
        </p:nvSpPr>
        <p:spPr>
          <a:xfrm>
            <a:off x="6717145" y="5667695"/>
            <a:ext cx="12117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1CA4ED4-0A94-3E63-D663-FC4607696D12}"/>
              </a:ext>
            </a:extLst>
          </p:cNvPr>
          <p:cNvGrpSpPr/>
          <p:nvPr/>
        </p:nvGrpSpPr>
        <p:grpSpPr>
          <a:xfrm>
            <a:off x="10480928" y="4764560"/>
            <a:ext cx="931334" cy="1000526"/>
            <a:chOff x="1281366" y="2626261"/>
            <a:chExt cx="931334" cy="93133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34403E7-E1D8-66DF-2D22-1C4C5D41282D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71B5628-7686-7132-BB07-D8C738BB8A60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2685C29-E423-061A-62A0-8F80ED28ADFF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61A4DA5A-5C16-812D-00CC-92C85F9DF870}"/>
              </a:ext>
            </a:extLst>
          </p:cNvPr>
          <p:cNvSpPr/>
          <p:nvPr/>
        </p:nvSpPr>
        <p:spPr>
          <a:xfrm>
            <a:off x="5669416" y="3519231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3×3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A92B94E-06B4-34AA-13D0-2020FAFB9705}"/>
              </a:ext>
            </a:extLst>
          </p:cNvPr>
          <p:cNvCxnSpPr>
            <a:cxnSpLocks/>
          </p:cNvCxnSpPr>
          <p:nvPr/>
        </p:nvCxnSpPr>
        <p:spPr>
          <a:xfrm>
            <a:off x="8570201" y="2929762"/>
            <a:ext cx="0" cy="593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D4D70317-3182-5852-EA66-8DF0D9B18BA6}"/>
              </a:ext>
            </a:extLst>
          </p:cNvPr>
          <p:cNvSpPr txBox="1"/>
          <p:nvPr/>
        </p:nvSpPr>
        <p:spPr>
          <a:xfrm>
            <a:off x="8560429" y="2919584"/>
            <a:ext cx="630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BDDD1B9-C363-B36A-665E-FA7E1B7FF4CA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8568896" y="4130388"/>
            <a:ext cx="0" cy="505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2D62519-596F-400A-9A45-DD8DE9AFE871}"/>
              </a:ext>
            </a:extLst>
          </p:cNvPr>
          <p:cNvCxnSpPr>
            <a:cxnSpLocks/>
          </p:cNvCxnSpPr>
          <p:nvPr/>
        </p:nvCxnSpPr>
        <p:spPr>
          <a:xfrm flipV="1">
            <a:off x="6581353" y="3323968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B5C9407-D5BC-C986-7DBD-F8359793BB33}"/>
              </a:ext>
            </a:extLst>
          </p:cNvPr>
          <p:cNvCxnSpPr>
            <a:cxnSpLocks/>
          </p:cNvCxnSpPr>
          <p:nvPr/>
        </p:nvCxnSpPr>
        <p:spPr>
          <a:xfrm flipV="1">
            <a:off x="6581353" y="4304075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AE1BDF6A-A808-2BC6-8A67-43FDFCD65EB3}"/>
              </a:ext>
            </a:extLst>
          </p:cNvPr>
          <p:cNvSpPr/>
          <p:nvPr/>
        </p:nvSpPr>
        <p:spPr>
          <a:xfrm>
            <a:off x="8455304" y="4190190"/>
            <a:ext cx="216000" cy="216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E341B21-B520-ABCD-6488-894A64192D23}"/>
              </a:ext>
            </a:extLst>
          </p:cNvPr>
          <p:cNvSpPr/>
          <p:nvPr/>
        </p:nvSpPr>
        <p:spPr>
          <a:xfrm>
            <a:off x="7656959" y="3518388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5×5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8C87FB60-CE04-9D4F-408E-87266E44D665}"/>
              </a:ext>
            </a:extLst>
          </p:cNvPr>
          <p:cNvSpPr/>
          <p:nvPr/>
        </p:nvSpPr>
        <p:spPr>
          <a:xfrm>
            <a:off x="9588388" y="3518387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7×7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9F8D443-E163-0302-E168-6663F41703AE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581353" y="3323968"/>
            <a:ext cx="0" cy="195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E2FB505-8399-5C91-D732-B8ECBB61C2FC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500325" y="3323968"/>
            <a:ext cx="0" cy="194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6F7593A-059D-5FE7-D44A-70C229E9950F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6581353" y="4131231"/>
            <a:ext cx="0" cy="1674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218A6CB8-5E3A-D1E8-B6DA-8FACA47350F4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0500325" y="4130387"/>
            <a:ext cx="0" cy="1775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2FF5AA7-2260-4974-96C7-213C40A9BDE4}"/>
              </a:ext>
            </a:extLst>
          </p:cNvPr>
          <p:cNvSpPr/>
          <p:nvPr/>
        </p:nvSpPr>
        <p:spPr>
          <a:xfrm>
            <a:off x="5663853" y="6468491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3×3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4F1754F-B353-C36F-9C91-5BF5DB616C5A}"/>
              </a:ext>
            </a:extLst>
          </p:cNvPr>
          <p:cNvSpPr/>
          <p:nvPr/>
        </p:nvSpPr>
        <p:spPr>
          <a:xfrm>
            <a:off x="5663853" y="5738915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5×5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333D0FB3-810E-315C-BCE8-70D782CC8CCE}"/>
              </a:ext>
            </a:extLst>
          </p:cNvPr>
          <p:cNvSpPr/>
          <p:nvPr/>
        </p:nvSpPr>
        <p:spPr>
          <a:xfrm>
            <a:off x="5672242" y="4990440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7×7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8D74C12-0A4B-891A-2A6E-3DA1AD1E2031}"/>
              </a:ext>
            </a:extLst>
          </p:cNvPr>
          <p:cNvSpPr/>
          <p:nvPr/>
        </p:nvSpPr>
        <p:spPr>
          <a:xfrm>
            <a:off x="8484561" y="4764560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313F146-98EA-1276-F6D1-1291B2DD79C4}"/>
              </a:ext>
            </a:extLst>
          </p:cNvPr>
          <p:cNvGrpSpPr/>
          <p:nvPr/>
        </p:nvGrpSpPr>
        <p:grpSpPr>
          <a:xfrm>
            <a:off x="8107255" y="5513036"/>
            <a:ext cx="931334" cy="1000526"/>
            <a:chOff x="6681608" y="4354386"/>
            <a:chExt cx="931334" cy="931334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2B8244A-E083-8B1E-A577-52095FF5CB9B}"/>
                </a:ext>
              </a:extLst>
            </p:cNvPr>
            <p:cNvSpPr/>
            <p:nvPr/>
          </p:nvSpPr>
          <p:spPr>
            <a:xfrm>
              <a:off x="6681608" y="4354386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EB1A126-5B7C-86C0-8FBD-CA3355F44BEC}"/>
                </a:ext>
              </a:extLst>
            </p:cNvPr>
            <p:cNvSpPr/>
            <p:nvPr/>
          </p:nvSpPr>
          <p:spPr>
            <a:xfrm>
              <a:off x="6850204" y="4522982"/>
              <a:ext cx="594142" cy="5941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97E9FB6-C711-39AA-AF32-F213E7329639}"/>
              </a:ext>
            </a:extLst>
          </p:cNvPr>
          <p:cNvGrpSpPr/>
          <p:nvPr/>
        </p:nvGrpSpPr>
        <p:grpSpPr>
          <a:xfrm>
            <a:off x="7729949" y="6238616"/>
            <a:ext cx="931334" cy="1000526"/>
            <a:chOff x="3798120" y="4390342"/>
            <a:chExt cx="931334" cy="931334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CD1D4A95-A63F-B997-CFBD-A93663AD2A6B}"/>
                </a:ext>
              </a:extLst>
            </p:cNvPr>
            <p:cNvSpPr/>
            <p:nvPr/>
          </p:nvSpPr>
          <p:spPr>
            <a:xfrm>
              <a:off x="3798120" y="4390342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F34A689-8E6B-3D34-66BF-A3E1EB362093}"/>
                </a:ext>
              </a:extLst>
            </p:cNvPr>
            <p:cNvSpPr/>
            <p:nvPr/>
          </p:nvSpPr>
          <p:spPr>
            <a:xfrm>
              <a:off x="4050317" y="4640048"/>
              <a:ext cx="466928" cy="4669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DBF96C08-DAB2-65C0-662E-7494A0FBE158}"/>
              </a:ext>
            </a:extLst>
          </p:cNvPr>
          <p:cNvCxnSpPr>
            <a:cxnSpLocks/>
            <a:stCxn id="111" idx="3"/>
            <a:endCxn id="127" idx="1"/>
          </p:cNvCxnSpPr>
          <p:nvPr/>
        </p:nvCxnSpPr>
        <p:spPr>
          <a:xfrm>
            <a:off x="6779853" y="6738491"/>
            <a:ext cx="950096" cy="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C608317-8832-AEE7-1409-D71384CBEFDF}"/>
              </a:ext>
            </a:extLst>
          </p:cNvPr>
          <p:cNvCxnSpPr>
            <a:cxnSpLocks/>
            <a:stCxn id="112" idx="3"/>
            <a:endCxn id="124" idx="1"/>
          </p:cNvCxnSpPr>
          <p:nvPr/>
        </p:nvCxnSpPr>
        <p:spPr>
          <a:xfrm>
            <a:off x="6779853" y="6008915"/>
            <a:ext cx="1327402" cy="4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0CA6071B-4DFF-6DC4-7A61-5E195B46668D}"/>
              </a:ext>
            </a:extLst>
          </p:cNvPr>
          <p:cNvCxnSpPr>
            <a:cxnSpLocks/>
            <a:stCxn id="113" idx="3"/>
            <a:endCxn id="121" idx="1"/>
          </p:cNvCxnSpPr>
          <p:nvPr/>
        </p:nvCxnSpPr>
        <p:spPr>
          <a:xfrm>
            <a:off x="6788242" y="5260440"/>
            <a:ext cx="16963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C2AA034-21F6-88B2-9A9F-FB54DB8CBA74}"/>
              </a:ext>
            </a:extLst>
          </p:cNvPr>
          <p:cNvSpPr txBox="1"/>
          <p:nvPr/>
        </p:nvSpPr>
        <p:spPr>
          <a:xfrm>
            <a:off x="6717145" y="5929075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7F924CC-C63F-3FB6-9B65-5554101CA666}"/>
              </a:ext>
            </a:extLst>
          </p:cNvPr>
          <p:cNvSpPr txBox="1"/>
          <p:nvPr/>
        </p:nvSpPr>
        <p:spPr>
          <a:xfrm>
            <a:off x="6717145" y="6658058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5BB340B-C5DA-3242-1677-8A8A79AAF995}"/>
              </a:ext>
            </a:extLst>
          </p:cNvPr>
          <p:cNvSpPr txBox="1"/>
          <p:nvPr/>
        </p:nvSpPr>
        <p:spPr>
          <a:xfrm>
            <a:off x="6717145" y="6400574"/>
            <a:ext cx="117701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1D11A13-D291-79DD-C9A6-3B0CD13CB41E}"/>
              </a:ext>
            </a:extLst>
          </p:cNvPr>
          <p:cNvSpPr txBox="1"/>
          <p:nvPr/>
        </p:nvSpPr>
        <p:spPr>
          <a:xfrm>
            <a:off x="8017658" y="6207456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5E70E34-43CE-DF36-A24B-97667D6E935C}"/>
              </a:ext>
            </a:extLst>
          </p:cNvPr>
          <p:cNvCxnSpPr>
            <a:cxnSpLocks/>
          </p:cNvCxnSpPr>
          <p:nvPr/>
        </p:nvCxnSpPr>
        <p:spPr>
          <a:xfrm>
            <a:off x="9047998" y="6017683"/>
            <a:ext cx="7769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48119E2-E342-B108-E332-527C5F5E3BA9}"/>
              </a:ext>
            </a:extLst>
          </p:cNvPr>
          <p:cNvGrpSpPr/>
          <p:nvPr/>
        </p:nvGrpSpPr>
        <p:grpSpPr>
          <a:xfrm>
            <a:off x="10362462" y="5009712"/>
            <a:ext cx="931334" cy="1000526"/>
            <a:chOff x="1281366" y="2626261"/>
            <a:chExt cx="931334" cy="931334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AB0B76-C3AF-F730-720D-769F1E34A2DD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0C4B437-082D-27CE-5564-97365D086A68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F58A760C-8384-FD37-A156-E57A61157AEE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5D4FEC7-8DCB-17B6-1211-DA7076C82AC8}"/>
              </a:ext>
            </a:extLst>
          </p:cNvPr>
          <p:cNvGrpSpPr/>
          <p:nvPr/>
        </p:nvGrpSpPr>
        <p:grpSpPr>
          <a:xfrm>
            <a:off x="10243994" y="5254864"/>
            <a:ext cx="931334" cy="1000526"/>
            <a:chOff x="1281366" y="2626261"/>
            <a:chExt cx="931334" cy="931334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F1D8B8DD-7FD3-1221-DE8E-68D0ADA09587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8A7D7749-6475-11FA-5941-799FB34AE9E9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AB58607E-8140-2D04-39D7-EFF7A1611622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1BEB4D4-61AC-DE78-4C63-68C9DF739B49}"/>
              </a:ext>
            </a:extLst>
          </p:cNvPr>
          <p:cNvGrpSpPr/>
          <p:nvPr/>
        </p:nvGrpSpPr>
        <p:grpSpPr>
          <a:xfrm>
            <a:off x="10125526" y="5500015"/>
            <a:ext cx="931334" cy="1000526"/>
            <a:chOff x="1281366" y="2626261"/>
            <a:chExt cx="931334" cy="931334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82A26F89-3D17-80E0-6F27-A0183FC5BFCB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90141E4-87E7-A657-1C27-1E1CB1FFEA47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440520A6-8D5F-D973-EAB4-97800E12B009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93DDEBF-4ED6-367F-D22F-003B3C486EDF}"/>
              </a:ext>
            </a:extLst>
          </p:cNvPr>
          <p:cNvGrpSpPr/>
          <p:nvPr/>
        </p:nvGrpSpPr>
        <p:grpSpPr>
          <a:xfrm>
            <a:off x="10007058" y="5745167"/>
            <a:ext cx="931334" cy="1000526"/>
            <a:chOff x="1281366" y="2626261"/>
            <a:chExt cx="931334" cy="931334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A75E630E-A180-0BF1-07A0-8D82C17D569F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5B4AB3D-C5F5-A637-0032-6AA9BCF1505E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E5BB8CE-6B7E-8F97-8F18-52823B70E3DA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5ABE2E53-2E0E-0BD2-3D16-74464D186785}"/>
              </a:ext>
            </a:extLst>
          </p:cNvPr>
          <p:cNvGrpSpPr/>
          <p:nvPr/>
        </p:nvGrpSpPr>
        <p:grpSpPr>
          <a:xfrm>
            <a:off x="9888590" y="5990319"/>
            <a:ext cx="931334" cy="1000526"/>
            <a:chOff x="1281366" y="2626261"/>
            <a:chExt cx="931334" cy="931334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F71B2D78-AE3D-9F9C-22A5-65DE7D31809C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C387E4EC-2640-7EF2-BFED-9498FF933BCB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4867DBD-6BB2-D7DA-B954-52D19C577488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BF25EE1A-9E63-DDA6-E79F-E172FD0444C0}"/>
              </a:ext>
            </a:extLst>
          </p:cNvPr>
          <p:cNvGrpSpPr/>
          <p:nvPr/>
        </p:nvGrpSpPr>
        <p:grpSpPr>
          <a:xfrm>
            <a:off x="9770122" y="6238616"/>
            <a:ext cx="931334" cy="1000526"/>
            <a:chOff x="1281366" y="2626261"/>
            <a:chExt cx="931334" cy="931334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1EECF9EF-6C3F-B2BD-6010-8AFB5C6CEFA0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ED99977-663F-924A-2C4A-61A243A84CA4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87699E93-77CA-798C-7533-D8BDEC845B1A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1" name="文本框 180">
            <a:extLst>
              <a:ext uri="{FF2B5EF4-FFF2-40B4-BE49-F238E27FC236}">
                <a16:creationId xmlns:a16="http://schemas.microsoft.com/office/drawing/2014/main" id="{41F9AC12-E7C3-A4A0-3D95-1569FCFFDC32}"/>
              </a:ext>
            </a:extLst>
          </p:cNvPr>
          <p:cNvSpPr txBox="1"/>
          <p:nvPr/>
        </p:nvSpPr>
        <p:spPr>
          <a:xfrm>
            <a:off x="9025990" y="5951157"/>
            <a:ext cx="749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8E454146-F2DF-BF72-CCE6-F078300F3D1D}"/>
              </a:ext>
            </a:extLst>
          </p:cNvPr>
          <p:cNvSpPr txBox="1"/>
          <p:nvPr/>
        </p:nvSpPr>
        <p:spPr>
          <a:xfrm>
            <a:off x="8370708" y="5487217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1CECEB1-2928-8D6D-219F-D7E47F02C18E}"/>
              </a:ext>
            </a:extLst>
          </p:cNvPr>
          <p:cNvSpPr txBox="1"/>
          <p:nvPr/>
        </p:nvSpPr>
        <p:spPr>
          <a:xfrm>
            <a:off x="8754271" y="4748879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7FA6F14-3E24-15A6-43C2-D94E16AD38A5}"/>
              </a:ext>
            </a:extLst>
          </p:cNvPr>
          <p:cNvSpPr txBox="1"/>
          <p:nvPr/>
        </p:nvSpPr>
        <p:spPr>
          <a:xfrm>
            <a:off x="12981598" y="4926262"/>
            <a:ext cx="107984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DC5CC05-B552-6968-A15A-62F782CB00D5}"/>
              </a:ext>
            </a:extLst>
          </p:cNvPr>
          <p:cNvSpPr txBox="1"/>
          <p:nvPr/>
        </p:nvSpPr>
        <p:spPr>
          <a:xfrm>
            <a:off x="12981598" y="5669080"/>
            <a:ext cx="10933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6AFF8EB-D4F6-3316-35DB-B0A94A4A7F9F}"/>
              </a:ext>
            </a:extLst>
          </p:cNvPr>
          <p:cNvGrpSpPr/>
          <p:nvPr/>
        </p:nvGrpSpPr>
        <p:grpSpPr>
          <a:xfrm>
            <a:off x="16750886" y="4764560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47A57EF6-E406-D85C-F369-1FAAFA0F510E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2C38DE7F-C59B-B3E9-0E25-9F09AD3C2F7C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75C876D4-3683-C96D-969F-CBF4DD487DB4}"/>
              </a:ext>
            </a:extLst>
          </p:cNvPr>
          <p:cNvSpPr/>
          <p:nvPr/>
        </p:nvSpPr>
        <p:spPr>
          <a:xfrm>
            <a:off x="11939374" y="3519231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3×1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D9007EEF-BE59-E80D-738C-673CBFAEE271}"/>
              </a:ext>
            </a:extLst>
          </p:cNvPr>
          <p:cNvCxnSpPr>
            <a:cxnSpLocks/>
          </p:cNvCxnSpPr>
          <p:nvPr/>
        </p:nvCxnSpPr>
        <p:spPr>
          <a:xfrm>
            <a:off x="14840159" y="2929761"/>
            <a:ext cx="0" cy="593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C189B5A-E2A5-EE12-6E76-3A7BA0C19E43}"/>
              </a:ext>
            </a:extLst>
          </p:cNvPr>
          <p:cNvSpPr txBox="1"/>
          <p:nvPr/>
        </p:nvSpPr>
        <p:spPr>
          <a:xfrm>
            <a:off x="14810797" y="2921319"/>
            <a:ext cx="671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12D436D9-65D6-20F2-3D8B-4E7C7DCF8138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14838854" y="4130387"/>
            <a:ext cx="0" cy="505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FC43C27-9D27-35A9-4B43-467F95C6AB61}"/>
              </a:ext>
            </a:extLst>
          </p:cNvPr>
          <p:cNvCxnSpPr>
            <a:cxnSpLocks/>
          </p:cNvCxnSpPr>
          <p:nvPr/>
        </p:nvCxnSpPr>
        <p:spPr>
          <a:xfrm flipV="1">
            <a:off x="12851311" y="3323967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627CBDA-77C0-F08C-FAED-3781B5A3C222}"/>
              </a:ext>
            </a:extLst>
          </p:cNvPr>
          <p:cNvCxnSpPr>
            <a:cxnSpLocks/>
          </p:cNvCxnSpPr>
          <p:nvPr/>
        </p:nvCxnSpPr>
        <p:spPr>
          <a:xfrm flipV="1">
            <a:off x="12851311" y="4304075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B2EEBB33-F5C8-9A1D-F210-DBB30297B61D}"/>
              </a:ext>
            </a:extLst>
          </p:cNvPr>
          <p:cNvSpPr/>
          <p:nvPr/>
        </p:nvSpPr>
        <p:spPr>
          <a:xfrm>
            <a:off x="14732809" y="4189956"/>
            <a:ext cx="216000" cy="216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ADD9F432-C0B9-650C-619B-91341F616B79}"/>
              </a:ext>
            </a:extLst>
          </p:cNvPr>
          <p:cNvSpPr/>
          <p:nvPr/>
        </p:nvSpPr>
        <p:spPr>
          <a:xfrm>
            <a:off x="13926917" y="3518387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1×5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BCC9A2AB-6F73-8250-5C84-E5E12505ED1D}"/>
              </a:ext>
            </a:extLst>
          </p:cNvPr>
          <p:cNvSpPr/>
          <p:nvPr/>
        </p:nvSpPr>
        <p:spPr>
          <a:xfrm>
            <a:off x="15858346" y="3518386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7×7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F5539451-57F7-BEB9-EA7B-617E237AC0CA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2851311" y="3323967"/>
            <a:ext cx="0" cy="195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006DDDB7-BC24-8A87-E2AB-FD59D52BFC49}"/>
              </a:ext>
            </a:extLst>
          </p:cNvPr>
          <p:cNvCxnSpPr>
            <a:cxnSpLocks/>
            <a:endCxn id="208" idx="0"/>
          </p:cNvCxnSpPr>
          <p:nvPr/>
        </p:nvCxnSpPr>
        <p:spPr>
          <a:xfrm>
            <a:off x="16770283" y="3323967"/>
            <a:ext cx="0" cy="194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FF24DE98-6343-ED97-0FE6-62ADD76B3FD2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12851311" y="4131231"/>
            <a:ext cx="0" cy="1736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E74275B4-E895-7482-2944-EF67CBD0BEDC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16770283" y="4130386"/>
            <a:ext cx="0" cy="1745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B3CD7DE-F9DD-C6FC-C3B2-24FF118F9CE6}"/>
              </a:ext>
            </a:extLst>
          </p:cNvPr>
          <p:cNvSpPr/>
          <p:nvPr/>
        </p:nvSpPr>
        <p:spPr>
          <a:xfrm>
            <a:off x="11933811" y="6468491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3×1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D0DD2E89-73C1-7586-1406-7C5F48FF4FF3}"/>
              </a:ext>
            </a:extLst>
          </p:cNvPr>
          <p:cNvSpPr/>
          <p:nvPr/>
        </p:nvSpPr>
        <p:spPr>
          <a:xfrm>
            <a:off x="11933811" y="5747382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1×5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3A8DC2A9-906E-B4AC-B70E-D6C73645583E}"/>
              </a:ext>
            </a:extLst>
          </p:cNvPr>
          <p:cNvSpPr/>
          <p:nvPr/>
        </p:nvSpPr>
        <p:spPr>
          <a:xfrm>
            <a:off x="11942200" y="4990440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7×7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5827115-3F87-86FE-EE5D-95D0CF1911D9}"/>
              </a:ext>
            </a:extLst>
          </p:cNvPr>
          <p:cNvSpPr/>
          <p:nvPr/>
        </p:nvSpPr>
        <p:spPr>
          <a:xfrm>
            <a:off x="14746052" y="4764560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A82F28C-9B32-AFB2-4740-691A1914D1F3}"/>
              </a:ext>
            </a:extLst>
          </p:cNvPr>
          <p:cNvSpPr/>
          <p:nvPr/>
        </p:nvSpPr>
        <p:spPr>
          <a:xfrm>
            <a:off x="14368746" y="5513036"/>
            <a:ext cx="931334" cy="1000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E8F2BBE-52E1-7E97-D2DD-D210AC987808}"/>
              </a:ext>
            </a:extLst>
          </p:cNvPr>
          <p:cNvSpPr/>
          <p:nvPr/>
        </p:nvSpPr>
        <p:spPr>
          <a:xfrm>
            <a:off x="13991440" y="6238616"/>
            <a:ext cx="931334" cy="1000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0490D5F-68D7-8DB3-C845-4AC286FF2BE9}"/>
              </a:ext>
            </a:extLst>
          </p:cNvPr>
          <p:cNvCxnSpPr>
            <a:cxnSpLocks/>
            <a:stCxn id="119" idx="3"/>
            <a:endCxn id="129" idx="1"/>
          </p:cNvCxnSpPr>
          <p:nvPr/>
        </p:nvCxnSpPr>
        <p:spPr>
          <a:xfrm>
            <a:off x="13049811" y="6738491"/>
            <a:ext cx="941629" cy="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E24533A-0A7B-2963-0F82-6C37E172E2A4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 flipV="1">
            <a:off x="13049811" y="6013299"/>
            <a:ext cx="13189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015426B-98A7-9B3B-718B-E2ACA7A85812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13058200" y="5260440"/>
            <a:ext cx="168785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D09D50C-37AE-E4BF-4779-D8C0D6F6CA43}"/>
              </a:ext>
            </a:extLst>
          </p:cNvPr>
          <p:cNvSpPr txBox="1"/>
          <p:nvPr/>
        </p:nvSpPr>
        <p:spPr>
          <a:xfrm>
            <a:off x="12981598" y="5930612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6FA9288-C690-E3F4-60AA-075BFCD19666}"/>
              </a:ext>
            </a:extLst>
          </p:cNvPr>
          <p:cNvSpPr txBox="1"/>
          <p:nvPr/>
        </p:nvSpPr>
        <p:spPr>
          <a:xfrm>
            <a:off x="12981598" y="6657180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0FA0028-1AFD-7129-EC1A-E164879B35C7}"/>
              </a:ext>
            </a:extLst>
          </p:cNvPr>
          <p:cNvSpPr txBox="1"/>
          <p:nvPr/>
        </p:nvSpPr>
        <p:spPr>
          <a:xfrm>
            <a:off x="12981598" y="6397178"/>
            <a:ext cx="118838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D121222-5153-274B-AA2A-C3C44F4A89FB}"/>
              </a:ext>
            </a:extLst>
          </p:cNvPr>
          <p:cNvSpPr txBox="1"/>
          <p:nvPr/>
        </p:nvSpPr>
        <p:spPr>
          <a:xfrm>
            <a:off x="14279149" y="6207456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A27FCA6-DE38-FC06-A6B4-F8A4B941114D}"/>
              </a:ext>
            </a:extLst>
          </p:cNvPr>
          <p:cNvCxnSpPr>
            <a:cxnSpLocks/>
          </p:cNvCxnSpPr>
          <p:nvPr/>
        </p:nvCxnSpPr>
        <p:spPr>
          <a:xfrm>
            <a:off x="15292558" y="6034617"/>
            <a:ext cx="7769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C4CA31A-7E13-B002-DAD5-E0108CBEAFA0}"/>
              </a:ext>
            </a:extLst>
          </p:cNvPr>
          <p:cNvGrpSpPr/>
          <p:nvPr/>
        </p:nvGrpSpPr>
        <p:grpSpPr>
          <a:xfrm>
            <a:off x="16632420" y="5009712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0D0BF019-AD82-E7F5-C229-FA4E4E2D0F6A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BAD1B6DE-0A65-1C40-CBAE-609FA3128DA8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A44CF1BB-58C9-92EC-A9E2-FBE086C127CB}"/>
              </a:ext>
            </a:extLst>
          </p:cNvPr>
          <p:cNvGrpSpPr/>
          <p:nvPr/>
        </p:nvGrpSpPr>
        <p:grpSpPr>
          <a:xfrm>
            <a:off x="16513952" y="5254864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005D1FC6-69EE-C7AB-B42C-D83B3A011BD5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7CBEAD18-60E6-7F59-DC51-2D37FF026E14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40F57ED1-E6D5-D061-FB12-11CEE190F0CD}"/>
              </a:ext>
            </a:extLst>
          </p:cNvPr>
          <p:cNvGrpSpPr/>
          <p:nvPr/>
        </p:nvGrpSpPr>
        <p:grpSpPr>
          <a:xfrm>
            <a:off x="16395484" y="5500015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2291791-E72A-3DC3-FC3D-F124EA749BBF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8306622E-1235-2E59-4790-01E924290ACC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DCF8924-F0D6-C583-7720-6A1C5C97A58A}"/>
              </a:ext>
            </a:extLst>
          </p:cNvPr>
          <p:cNvGrpSpPr/>
          <p:nvPr/>
        </p:nvGrpSpPr>
        <p:grpSpPr>
          <a:xfrm>
            <a:off x="16277016" y="5745167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EF94693-2462-FAB5-FFAA-B99F1642AEF9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BEC2607-C66F-A6E5-4CC0-D070D47AA748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E95DDE1-5D09-E319-11A9-9337C148424A}"/>
              </a:ext>
            </a:extLst>
          </p:cNvPr>
          <p:cNvGrpSpPr/>
          <p:nvPr/>
        </p:nvGrpSpPr>
        <p:grpSpPr>
          <a:xfrm>
            <a:off x="16158548" y="5990319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48B6F805-50DC-EF60-73C9-34D2E20D5413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65C25F5-6E27-282F-9AC8-8F8B3A8C35F7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3" name="矩形 152">
            <a:extLst>
              <a:ext uri="{FF2B5EF4-FFF2-40B4-BE49-F238E27FC236}">
                <a16:creationId xmlns:a16="http://schemas.microsoft.com/office/drawing/2014/main" id="{FBE79B90-21A8-20FD-DBBA-6A302F97AD04}"/>
              </a:ext>
            </a:extLst>
          </p:cNvPr>
          <p:cNvSpPr/>
          <p:nvPr/>
        </p:nvSpPr>
        <p:spPr>
          <a:xfrm>
            <a:off x="16040080" y="6238616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01C83186-6D9D-8776-50B7-BEE7668BDEB5}"/>
              </a:ext>
            </a:extLst>
          </p:cNvPr>
          <p:cNvSpPr txBox="1"/>
          <p:nvPr/>
        </p:nvSpPr>
        <p:spPr>
          <a:xfrm>
            <a:off x="15278923" y="5967507"/>
            <a:ext cx="7025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AD63EA2-61BE-41CE-A647-D526C6E498BF}"/>
              </a:ext>
            </a:extLst>
          </p:cNvPr>
          <p:cNvSpPr txBox="1"/>
          <p:nvPr/>
        </p:nvSpPr>
        <p:spPr>
          <a:xfrm>
            <a:off x="14632199" y="5487217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FE3A2D44-E19D-F610-928E-F86716E298DD}"/>
              </a:ext>
            </a:extLst>
          </p:cNvPr>
          <p:cNvSpPr txBox="1"/>
          <p:nvPr/>
        </p:nvSpPr>
        <p:spPr>
          <a:xfrm>
            <a:off x="15015762" y="4748879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EBCC55E-97BC-9837-2689-ED0BC041CC30}"/>
              </a:ext>
            </a:extLst>
          </p:cNvPr>
          <p:cNvSpPr/>
          <p:nvPr/>
        </p:nvSpPr>
        <p:spPr>
          <a:xfrm rot="5400000">
            <a:off x="14203822" y="6646274"/>
            <a:ext cx="505869" cy="176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21A9478-6BEF-14B5-B18C-63B27B570774}"/>
              </a:ext>
            </a:extLst>
          </p:cNvPr>
          <p:cNvSpPr/>
          <p:nvPr/>
        </p:nvSpPr>
        <p:spPr>
          <a:xfrm>
            <a:off x="14523147" y="5915444"/>
            <a:ext cx="649837" cy="1822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C3C8DDA-E271-8C74-31BA-174D9F37504F}"/>
              </a:ext>
            </a:extLst>
          </p:cNvPr>
          <p:cNvSpPr/>
          <p:nvPr/>
        </p:nvSpPr>
        <p:spPr>
          <a:xfrm>
            <a:off x="524960" y="3511357"/>
            <a:ext cx="145581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3×3 dim/3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A8BA37A-0574-ACB8-0E92-F2AEBFA2F36B}"/>
              </a:ext>
            </a:extLst>
          </p:cNvPr>
          <p:cNvSpPr/>
          <p:nvPr/>
        </p:nvSpPr>
        <p:spPr>
          <a:xfrm>
            <a:off x="2092115" y="3514991"/>
            <a:ext cx="1457136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5×5 dim/3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75DBE84-93C3-636A-CCBF-9B44DC6F1F34}"/>
              </a:ext>
            </a:extLst>
          </p:cNvPr>
          <p:cNvSpPr/>
          <p:nvPr/>
        </p:nvSpPr>
        <p:spPr>
          <a:xfrm>
            <a:off x="3660594" y="3514332"/>
            <a:ext cx="1457136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7×7 dim/3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3563B18-D889-9495-7B3E-1C4AB016FA8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2820683" y="4126991"/>
            <a:ext cx="663" cy="551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1260BC7-CAC8-3D14-CC3E-73ECBC3F6CD6}"/>
              </a:ext>
            </a:extLst>
          </p:cNvPr>
          <p:cNvCxnSpPr>
            <a:cxnSpLocks/>
          </p:cNvCxnSpPr>
          <p:nvPr/>
        </p:nvCxnSpPr>
        <p:spPr>
          <a:xfrm>
            <a:off x="1252867" y="3328932"/>
            <a:ext cx="31362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8E922D8-B966-F9D6-086F-00D4BB26056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252867" y="3323967"/>
            <a:ext cx="0" cy="187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F1524F6-F060-BAA0-7C90-286B834C30B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382645" y="3323967"/>
            <a:ext cx="0" cy="190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CBA5ADE-E7F2-6208-6998-BA0E0C978A70}"/>
              </a:ext>
            </a:extLst>
          </p:cNvPr>
          <p:cNvCxnSpPr>
            <a:cxnSpLocks/>
          </p:cNvCxnSpPr>
          <p:nvPr/>
        </p:nvCxnSpPr>
        <p:spPr>
          <a:xfrm>
            <a:off x="1252867" y="4308138"/>
            <a:ext cx="31362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9709B86-843D-DEFC-6127-69ECBD46050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252867" y="4123357"/>
            <a:ext cx="0" cy="1847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16D166B-4C1F-74A3-FB8F-A7269CABAF0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4389161" y="4126332"/>
            <a:ext cx="1" cy="183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33E6B2B-3C32-03C3-3FDE-4075E6792440}"/>
              </a:ext>
            </a:extLst>
          </p:cNvPr>
          <p:cNvSpPr txBox="1"/>
          <p:nvPr/>
        </p:nvSpPr>
        <p:spPr>
          <a:xfrm>
            <a:off x="1833548" y="4298711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115C3E7-B867-E92C-0CAE-50EE8EC5119E}"/>
              </a:ext>
            </a:extLst>
          </p:cNvPr>
          <p:cNvCxnSpPr>
            <a:cxnSpLocks/>
          </p:cNvCxnSpPr>
          <p:nvPr/>
        </p:nvCxnSpPr>
        <p:spPr>
          <a:xfrm flipH="1">
            <a:off x="2815880" y="2914406"/>
            <a:ext cx="0" cy="593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B7F5EB9-F66C-D1D9-306D-4D608E4075DC}"/>
              </a:ext>
            </a:extLst>
          </p:cNvPr>
          <p:cNvSpPr txBox="1"/>
          <p:nvPr/>
        </p:nvSpPr>
        <p:spPr>
          <a:xfrm>
            <a:off x="2717791" y="2889776"/>
            <a:ext cx="8172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56F24AB-BA29-62FA-1796-4131767A4FCA}"/>
              </a:ext>
            </a:extLst>
          </p:cNvPr>
          <p:cNvSpPr/>
          <p:nvPr/>
        </p:nvSpPr>
        <p:spPr>
          <a:xfrm>
            <a:off x="3929156" y="4570450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A5C118E-AB42-6948-3A44-0379A0EBE0CB}"/>
              </a:ext>
            </a:extLst>
          </p:cNvPr>
          <p:cNvSpPr/>
          <p:nvPr/>
        </p:nvSpPr>
        <p:spPr>
          <a:xfrm>
            <a:off x="3794009" y="4694412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374346-E796-FED7-0535-1703DB51F25C}"/>
              </a:ext>
            </a:extLst>
          </p:cNvPr>
          <p:cNvGrpSpPr/>
          <p:nvPr/>
        </p:nvGrpSpPr>
        <p:grpSpPr>
          <a:xfrm>
            <a:off x="3454177" y="5329859"/>
            <a:ext cx="931334" cy="1000526"/>
            <a:chOff x="3359842" y="3262394"/>
            <a:chExt cx="931334" cy="93133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0292F4B-EE1F-0448-5605-F5A2BFF02A86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901DDBD-4EC4-FB2A-8314-6F71D295F6A2}"/>
                </a:ext>
              </a:extLst>
            </p:cNvPr>
            <p:cNvSpPr/>
            <p:nvPr/>
          </p:nvSpPr>
          <p:spPr>
            <a:xfrm>
              <a:off x="3588465" y="3494597"/>
              <a:ext cx="466928" cy="4669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008EACA-766B-33D6-37B0-A16539271D75}"/>
              </a:ext>
            </a:extLst>
          </p:cNvPr>
          <p:cNvGrpSpPr/>
          <p:nvPr/>
        </p:nvGrpSpPr>
        <p:grpSpPr>
          <a:xfrm>
            <a:off x="3323992" y="5463621"/>
            <a:ext cx="931334" cy="1000526"/>
            <a:chOff x="3359842" y="3262394"/>
            <a:chExt cx="931334" cy="93133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83FBA5-FCAC-60A9-6CE6-EBC85C2D4561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605BDDF-02C5-03AE-2E5C-790CAE0605B8}"/>
                </a:ext>
              </a:extLst>
            </p:cNvPr>
            <p:cNvSpPr/>
            <p:nvPr/>
          </p:nvSpPr>
          <p:spPr>
            <a:xfrm>
              <a:off x="3528438" y="3430990"/>
              <a:ext cx="594142" cy="5941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42D0FA6-D065-A35A-6E4D-E6DA324E03FB}"/>
              </a:ext>
            </a:extLst>
          </p:cNvPr>
          <p:cNvGrpSpPr/>
          <p:nvPr/>
        </p:nvGrpSpPr>
        <p:grpSpPr>
          <a:xfrm>
            <a:off x="2984160" y="6086738"/>
            <a:ext cx="931334" cy="1000526"/>
            <a:chOff x="3359842" y="3262394"/>
            <a:chExt cx="931334" cy="93133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64990E-CAFE-B38D-8BB6-922655C3F322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58679BA-4817-A56D-47BF-45FA6AC83C10}"/>
                </a:ext>
              </a:extLst>
            </p:cNvPr>
            <p:cNvSpPr/>
            <p:nvPr/>
          </p:nvSpPr>
          <p:spPr>
            <a:xfrm>
              <a:off x="3588465" y="3494597"/>
              <a:ext cx="466928" cy="4669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4985BC4-C466-1816-BB07-FC5F91CC9E30}"/>
              </a:ext>
            </a:extLst>
          </p:cNvPr>
          <p:cNvGrpSpPr/>
          <p:nvPr/>
        </p:nvGrpSpPr>
        <p:grpSpPr>
          <a:xfrm>
            <a:off x="2853975" y="6220501"/>
            <a:ext cx="931334" cy="1000526"/>
            <a:chOff x="3359842" y="3262394"/>
            <a:chExt cx="931334" cy="9313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D75A18-0075-9EAF-7C4E-A9361839D639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910A6B3-26F3-59EA-05B3-29B887BD6EF2}"/>
                </a:ext>
              </a:extLst>
            </p:cNvPr>
            <p:cNvSpPr/>
            <p:nvPr/>
          </p:nvSpPr>
          <p:spPr>
            <a:xfrm>
              <a:off x="3588465" y="3494597"/>
              <a:ext cx="466928" cy="4669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47DDA6FD-57D3-F71C-E813-BF85BDE54184}"/>
              </a:ext>
            </a:extLst>
          </p:cNvPr>
          <p:cNvSpPr/>
          <p:nvPr/>
        </p:nvSpPr>
        <p:spPr>
          <a:xfrm>
            <a:off x="524960" y="6446380"/>
            <a:ext cx="1260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3×3 dim/3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A672B4B-C80B-9D29-0220-B1ABE381B678}"/>
              </a:ext>
            </a:extLst>
          </p:cNvPr>
          <p:cNvSpPr/>
          <p:nvPr/>
        </p:nvSpPr>
        <p:spPr>
          <a:xfrm>
            <a:off x="524960" y="5689501"/>
            <a:ext cx="1260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5×5 dim/3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A7B0566-D13C-39FD-BF61-7691C4BA79BF}"/>
              </a:ext>
            </a:extLst>
          </p:cNvPr>
          <p:cNvSpPr/>
          <p:nvPr/>
        </p:nvSpPr>
        <p:spPr>
          <a:xfrm>
            <a:off x="524960" y="4924675"/>
            <a:ext cx="1260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7×7 dim/3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BA36045-C246-7E69-18E0-F32B2B5E44C2}"/>
              </a:ext>
            </a:extLst>
          </p:cNvPr>
          <p:cNvCxnSpPr>
            <a:cxnSpLocks/>
            <a:stCxn id="77" idx="3"/>
            <a:endCxn id="29" idx="1"/>
          </p:cNvCxnSpPr>
          <p:nvPr/>
        </p:nvCxnSpPr>
        <p:spPr>
          <a:xfrm>
            <a:off x="1784960" y="6716380"/>
            <a:ext cx="10690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9C5B069-0194-1542-2A55-61DB96C5FA80}"/>
              </a:ext>
            </a:extLst>
          </p:cNvPr>
          <p:cNvCxnSpPr>
            <a:cxnSpLocks/>
            <a:stCxn id="78" idx="3"/>
            <a:endCxn id="37" idx="1"/>
          </p:cNvCxnSpPr>
          <p:nvPr/>
        </p:nvCxnSpPr>
        <p:spPr>
          <a:xfrm>
            <a:off x="1784960" y="5959501"/>
            <a:ext cx="15390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998DAE0-C006-76E3-6E2A-A80D9B28FB48}"/>
              </a:ext>
            </a:extLst>
          </p:cNvPr>
          <p:cNvCxnSpPr>
            <a:cxnSpLocks/>
          </p:cNvCxnSpPr>
          <p:nvPr/>
        </p:nvCxnSpPr>
        <p:spPr>
          <a:xfrm>
            <a:off x="1784960" y="5191715"/>
            <a:ext cx="20090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C3867374-437A-4B1A-4EC1-51749A3016E2}"/>
              </a:ext>
            </a:extLst>
          </p:cNvPr>
          <p:cNvSpPr/>
          <p:nvPr/>
        </p:nvSpPr>
        <p:spPr>
          <a:xfrm rot="12847234">
            <a:off x="4435798" y="5530504"/>
            <a:ext cx="170129" cy="1960217"/>
          </a:xfrm>
          <a:prstGeom prst="leftBrace">
            <a:avLst>
              <a:gd name="adj1" fmla="val 76393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B678CBF-2D9D-556E-D517-AE64B2B82FF9}"/>
              </a:ext>
            </a:extLst>
          </p:cNvPr>
          <p:cNvSpPr txBox="1"/>
          <p:nvPr/>
        </p:nvSpPr>
        <p:spPr>
          <a:xfrm>
            <a:off x="4387018" y="6495486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3740294-33A2-015B-0BB4-B7E4A08AED80}"/>
              </a:ext>
            </a:extLst>
          </p:cNvPr>
          <p:cNvSpPr txBox="1"/>
          <p:nvPr/>
        </p:nvSpPr>
        <p:spPr>
          <a:xfrm>
            <a:off x="1798708" y="5621648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372B61A-49F6-09CF-01B3-9651302EB8D3}"/>
              </a:ext>
            </a:extLst>
          </p:cNvPr>
          <p:cNvSpPr txBox="1"/>
          <p:nvPr/>
        </p:nvSpPr>
        <p:spPr>
          <a:xfrm>
            <a:off x="1798708" y="6371995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436C531-46F0-84CB-4782-B40D0A6D43C3}"/>
              </a:ext>
            </a:extLst>
          </p:cNvPr>
          <p:cNvSpPr txBox="1"/>
          <p:nvPr/>
        </p:nvSpPr>
        <p:spPr>
          <a:xfrm>
            <a:off x="2833451" y="4307909"/>
            <a:ext cx="5581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865206DA-F971-BC05-17F4-9AFD39B8861D}"/>
              </a:ext>
            </a:extLst>
          </p:cNvPr>
          <p:cNvSpPr txBox="1"/>
          <p:nvPr/>
        </p:nvSpPr>
        <p:spPr>
          <a:xfrm>
            <a:off x="4233051" y="6795742"/>
            <a:ext cx="11545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54226091-9EA8-DDC9-897F-0A53EDB3AC32}"/>
              </a:ext>
            </a:extLst>
          </p:cNvPr>
          <p:cNvGrpSpPr/>
          <p:nvPr/>
        </p:nvGrpSpPr>
        <p:grpSpPr>
          <a:xfrm>
            <a:off x="16188579" y="6507906"/>
            <a:ext cx="649837" cy="505869"/>
            <a:chOff x="2910208" y="4993433"/>
            <a:chExt cx="649837" cy="470885"/>
          </a:xfrm>
          <a:solidFill>
            <a:srgbClr val="2E75B6">
              <a:alpha val="30196"/>
            </a:srgbClr>
          </a:solidFill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DEB54E7-64D7-51CB-FA6D-E39916A5882A}"/>
                </a:ext>
              </a:extLst>
            </p:cNvPr>
            <p:cNvSpPr/>
            <p:nvPr/>
          </p:nvSpPr>
          <p:spPr>
            <a:xfrm>
              <a:off x="2910208" y="5143509"/>
              <a:ext cx="649837" cy="169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9A2C2C4-01B6-A0D8-1D2A-194452CFAB34}"/>
                </a:ext>
              </a:extLst>
            </p:cNvPr>
            <p:cNvSpPr/>
            <p:nvPr/>
          </p:nvSpPr>
          <p:spPr>
            <a:xfrm rot="5400000">
              <a:off x="2999683" y="5140742"/>
              <a:ext cx="470885" cy="176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>
            <a:extLst>
              <a:ext uri="{FF2B5EF4-FFF2-40B4-BE49-F238E27FC236}">
                <a16:creationId xmlns:a16="http://schemas.microsoft.com/office/drawing/2014/main" id="{3D361CC8-F746-787F-7D69-5F443E223015}"/>
              </a:ext>
            </a:extLst>
          </p:cNvPr>
          <p:cNvSpPr txBox="1"/>
          <p:nvPr/>
        </p:nvSpPr>
        <p:spPr>
          <a:xfrm>
            <a:off x="6717145" y="4926262"/>
            <a:ext cx="11006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39DDDA9-05A5-BBBC-F3E1-0AC569038720}"/>
              </a:ext>
            </a:extLst>
          </p:cNvPr>
          <p:cNvSpPr txBox="1"/>
          <p:nvPr/>
        </p:nvSpPr>
        <p:spPr>
          <a:xfrm>
            <a:off x="6717145" y="5667695"/>
            <a:ext cx="12117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1CA4ED4-0A94-3E63-D663-FC4607696D12}"/>
              </a:ext>
            </a:extLst>
          </p:cNvPr>
          <p:cNvGrpSpPr/>
          <p:nvPr/>
        </p:nvGrpSpPr>
        <p:grpSpPr>
          <a:xfrm>
            <a:off x="10480928" y="4764560"/>
            <a:ext cx="931334" cy="1000526"/>
            <a:chOff x="1281366" y="2626261"/>
            <a:chExt cx="931334" cy="93133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34403E7-E1D8-66DF-2D22-1C4C5D41282D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71B5628-7686-7132-BB07-D8C738BB8A60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2685C29-E423-061A-62A0-8F80ED28ADFF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61A4DA5A-5C16-812D-00CC-92C85F9DF870}"/>
              </a:ext>
            </a:extLst>
          </p:cNvPr>
          <p:cNvSpPr/>
          <p:nvPr/>
        </p:nvSpPr>
        <p:spPr>
          <a:xfrm>
            <a:off x="5669416" y="3519231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3×3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A92B94E-06B4-34AA-13D0-2020FAFB9705}"/>
              </a:ext>
            </a:extLst>
          </p:cNvPr>
          <p:cNvCxnSpPr>
            <a:cxnSpLocks/>
          </p:cNvCxnSpPr>
          <p:nvPr/>
        </p:nvCxnSpPr>
        <p:spPr>
          <a:xfrm>
            <a:off x="8570201" y="2929762"/>
            <a:ext cx="0" cy="593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D4D70317-3182-5852-EA66-8DF0D9B18BA6}"/>
              </a:ext>
            </a:extLst>
          </p:cNvPr>
          <p:cNvSpPr txBox="1"/>
          <p:nvPr/>
        </p:nvSpPr>
        <p:spPr>
          <a:xfrm>
            <a:off x="8560429" y="2919584"/>
            <a:ext cx="630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BDDD1B9-C363-B36A-665E-FA7E1B7FF4CA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8568896" y="4130388"/>
            <a:ext cx="0" cy="505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2D62519-596F-400A-9A45-DD8DE9AFE871}"/>
              </a:ext>
            </a:extLst>
          </p:cNvPr>
          <p:cNvCxnSpPr>
            <a:cxnSpLocks/>
          </p:cNvCxnSpPr>
          <p:nvPr/>
        </p:nvCxnSpPr>
        <p:spPr>
          <a:xfrm flipV="1">
            <a:off x="6581353" y="3323968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B5C9407-D5BC-C986-7DBD-F8359793BB33}"/>
              </a:ext>
            </a:extLst>
          </p:cNvPr>
          <p:cNvCxnSpPr>
            <a:cxnSpLocks/>
          </p:cNvCxnSpPr>
          <p:nvPr/>
        </p:nvCxnSpPr>
        <p:spPr>
          <a:xfrm flipV="1">
            <a:off x="6581353" y="4304075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AE1BDF6A-A808-2BC6-8A67-43FDFCD65EB3}"/>
              </a:ext>
            </a:extLst>
          </p:cNvPr>
          <p:cNvSpPr/>
          <p:nvPr/>
        </p:nvSpPr>
        <p:spPr>
          <a:xfrm>
            <a:off x="8455304" y="4190190"/>
            <a:ext cx="216000" cy="216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E341B21-B520-ABCD-6488-894A64192D23}"/>
              </a:ext>
            </a:extLst>
          </p:cNvPr>
          <p:cNvSpPr/>
          <p:nvPr/>
        </p:nvSpPr>
        <p:spPr>
          <a:xfrm>
            <a:off x="7656959" y="3518388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5×5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8C87FB60-CE04-9D4F-408E-87266E44D665}"/>
              </a:ext>
            </a:extLst>
          </p:cNvPr>
          <p:cNvSpPr/>
          <p:nvPr/>
        </p:nvSpPr>
        <p:spPr>
          <a:xfrm>
            <a:off x="9588388" y="3518387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7×7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9F8D443-E163-0302-E168-6663F41703AE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581353" y="3323968"/>
            <a:ext cx="0" cy="195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E2FB505-8399-5C91-D732-B8ECBB61C2FC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500325" y="3323968"/>
            <a:ext cx="0" cy="194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6F7593A-059D-5FE7-D44A-70C229E9950F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6581353" y="4131231"/>
            <a:ext cx="0" cy="1674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218A6CB8-5E3A-D1E8-B6DA-8FACA47350F4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0500325" y="4130387"/>
            <a:ext cx="0" cy="1775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2FF5AA7-2260-4974-96C7-213C40A9BDE4}"/>
              </a:ext>
            </a:extLst>
          </p:cNvPr>
          <p:cNvSpPr/>
          <p:nvPr/>
        </p:nvSpPr>
        <p:spPr>
          <a:xfrm>
            <a:off x="5663853" y="6468491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3×3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4F1754F-B353-C36F-9C91-5BF5DB616C5A}"/>
              </a:ext>
            </a:extLst>
          </p:cNvPr>
          <p:cNvSpPr/>
          <p:nvPr/>
        </p:nvSpPr>
        <p:spPr>
          <a:xfrm>
            <a:off x="5663853" y="5738915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5×5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333D0FB3-810E-315C-BCE8-70D782CC8CCE}"/>
              </a:ext>
            </a:extLst>
          </p:cNvPr>
          <p:cNvSpPr/>
          <p:nvPr/>
        </p:nvSpPr>
        <p:spPr>
          <a:xfrm>
            <a:off x="5672242" y="4990440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7×7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8D74C12-0A4B-891A-2A6E-3DA1AD1E2031}"/>
              </a:ext>
            </a:extLst>
          </p:cNvPr>
          <p:cNvSpPr/>
          <p:nvPr/>
        </p:nvSpPr>
        <p:spPr>
          <a:xfrm>
            <a:off x="8484561" y="4764560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313F146-98EA-1276-F6D1-1291B2DD79C4}"/>
              </a:ext>
            </a:extLst>
          </p:cNvPr>
          <p:cNvGrpSpPr/>
          <p:nvPr/>
        </p:nvGrpSpPr>
        <p:grpSpPr>
          <a:xfrm>
            <a:off x="8107255" y="5513036"/>
            <a:ext cx="931334" cy="1000526"/>
            <a:chOff x="6681608" y="4354386"/>
            <a:chExt cx="931334" cy="931334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2B8244A-E083-8B1E-A577-52095FF5CB9B}"/>
                </a:ext>
              </a:extLst>
            </p:cNvPr>
            <p:cNvSpPr/>
            <p:nvPr/>
          </p:nvSpPr>
          <p:spPr>
            <a:xfrm>
              <a:off x="6681608" y="4354386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EB1A126-5B7C-86C0-8FBD-CA3355F44BEC}"/>
                </a:ext>
              </a:extLst>
            </p:cNvPr>
            <p:cNvSpPr/>
            <p:nvPr/>
          </p:nvSpPr>
          <p:spPr>
            <a:xfrm>
              <a:off x="6850204" y="4522982"/>
              <a:ext cx="594142" cy="5941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97E9FB6-C711-39AA-AF32-F213E7329639}"/>
              </a:ext>
            </a:extLst>
          </p:cNvPr>
          <p:cNvGrpSpPr/>
          <p:nvPr/>
        </p:nvGrpSpPr>
        <p:grpSpPr>
          <a:xfrm>
            <a:off x="7729949" y="6238616"/>
            <a:ext cx="931334" cy="1000526"/>
            <a:chOff x="3798120" y="4390342"/>
            <a:chExt cx="931334" cy="931334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CD1D4A95-A63F-B997-CFBD-A93663AD2A6B}"/>
                </a:ext>
              </a:extLst>
            </p:cNvPr>
            <p:cNvSpPr/>
            <p:nvPr/>
          </p:nvSpPr>
          <p:spPr>
            <a:xfrm>
              <a:off x="3798120" y="4390342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F34A689-8E6B-3D34-66BF-A3E1EB362093}"/>
                </a:ext>
              </a:extLst>
            </p:cNvPr>
            <p:cNvSpPr/>
            <p:nvPr/>
          </p:nvSpPr>
          <p:spPr>
            <a:xfrm>
              <a:off x="4050317" y="4640048"/>
              <a:ext cx="466928" cy="4669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DBF96C08-DAB2-65C0-662E-7494A0FBE158}"/>
              </a:ext>
            </a:extLst>
          </p:cNvPr>
          <p:cNvCxnSpPr>
            <a:cxnSpLocks/>
            <a:stCxn id="111" idx="3"/>
            <a:endCxn id="127" idx="1"/>
          </p:cNvCxnSpPr>
          <p:nvPr/>
        </p:nvCxnSpPr>
        <p:spPr>
          <a:xfrm>
            <a:off x="6779853" y="6738491"/>
            <a:ext cx="950096" cy="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C608317-8832-AEE7-1409-D71384CBEFDF}"/>
              </a:ext>
            </a:extLst>
          </p:cNvPr>
          <p:cNvCxnSpPr>
            <a:cxnSpLocks/>
            <a:stCxn id="112" idx="3"/>
            <a:endCxn id="124" idx="1"/>
          </p:cNvCxnSpPr>
          <p:nvPr/>
        </p:nvCxnSpPr>
        <p:spPr>
          <a:xfrm>
            <a:off x="6779853" y="6008915"/>
            <a:ext cx="1327402" cy="43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0CA6071B-4DFF-6DC4-7A61-5E195B46668D}"/>
              </a:ext>
            </a:extLst>
          </p:cNvPr>
          <p:cNvCxnSpPr>
            <a:cxnSpLocks/>
            <a:stCxn id="113" idx="3"/>
            <a:endCxn id="121" idx="1"/>
          </p:cNvCxnSpPr>
          <p:nvPr/>
        </p:nvCxnSpPr>
        <p:spPr>
          <a:xfrm>
            <a:off x="6788242" y="5260440"/>
            <a:ext cx="16963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C2AA034-21F6-88B2-9A9F-FB54DB8CBA74}"/>
              </a:ext>
            </a:extLst>
          </p:cNvPr>
          <p:cNvSpPr txBox="1"/>
          <p:nvPr/>
        </p:nvSpPr>
        <p:spPr>
          <a:xfrm>
            <a:off x="6717145" y="5929075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7F924CC-C63F-3FB6-9B65-5554101CA666}"/>
              </a:ext>
            </a:extLst>
          </p:cNvPr>
          <p:cNvSpPr txBox="1"/>
          <p:nvPr/>
        </p:nvSpPr>
        <p:spPr>
          <a:xfrm>
            <a:off x="6717145" y="6658058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5BB340B-C5DA-3242-1677-8A8A79AAF995}"/>
              </a:ext>
            </a:extLst>
          </p:cNvPr>
          <p:cNvSpPr txBox="1"/>
          <p:nvPr/>
        </p:nvSpPr>
        <p:spPr>
          <a:xfrm>
            <a:off x="6717145" y="6400574"/>
            <a:ext cx="117701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1D11A13-D291-79DD-C9A6-3B0CD13CB41E}"/>
              </a:ext>
            </a:extLst>
          </p:cNvPr>
          <p:cNvSpPr txBox="1"/>
          <p:nvPr/>
        </p:nvSpPr>
        <p:spPr>
          <a:xfrm>
            <a:off x="8017658" y="6207456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5E70E34-43CE-DF36-A24B-97667D6E935C}"/>
              </a:ext>
            </a:extLst>
          </p:cNvPr>
          <p:cNvCxnSpPr>
            <a:cxnSpLocks/>
          </p:cNvCxnSpPr>
          <p:nvPr/>
        </p:nvCxnSpPr>
        <p:spPr>
          <a:xfrm>
            <a:off x="9047998" y="6017683"/>
            <a:ext cx="7769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48119E2-E342-B108-E332-527C5F5E3BA9}"/>
              </a:ext>
            </a:extLst>
          </p:cNvPr>
          <p:cNvGrpSpPr/>
          <p:nvPr/>
        </p:nvGrpSpPr>
        <p:grpSpPr>
          <a:xfrm>
            <a:off x="10362462" y="5009712"/>
            <a:ext cx="931334" cy="1000526"/>
            <a:chOff x="1281366" y="2626261"/>
            <a:chExt cx="931334" cy="931334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AB0B76-C3AF-F730-720D-769F1E34A2DD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0C4B437-082D-27CE-5564-97365D086A68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F58A760C-8384-FD37-A156-E57A61157AEE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5D4FEC7-8DCB-17B6-1211-DA7076C82AC8}"/>
              </a:ext>
            </a:extLst>
          </p:cNvPr>
          <p:cNvGrpSpPr/>
          <p:nvPr/>
        </p:nvGrpSpPr>
        <p:grpSpPr>
          <a:xfrm>
            <a:off x="10243994" y="5254864"/>
            <a:ext cx="931334" cy="1000526"/>
            <a:chOff x="1281366" y="2626261"/>
            <a:chExt cx="931334" cy="931334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F1D8B8DD-7FD3-1221-DE8E-68D0ADA09587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8A7D7749-6475-11FA-5941-799FB34AE9E9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AB58607E-8140-2D04-39D7-EFF7A1611622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1BEB4D4-61AC-DE78-4C63-68C9DF739B49}"/>
              </a:ext>
            </a:extLst>
          </p:cNvPr>
          <p:cNvGrpSpPr/>
          <p:nvPr/>
        </p:nvGrpSpPr>
        <p:grpSpPr>
          <a:xfrm>
            <a:off x="10125526" y="5500015"/>
            <a:ext cx="931334" cy="1000526"/>
            <a:chOff x="1281366" y="2626261"/>
            <a:chExt cx="931334" cy="931334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82A26F89-3D17-80E0-6F27-A0183FC5BFCB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90141E4-87E7-A657-1C27-1E1CB1FFEA47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440520A6-8D5F-D973-EAB4-97800E12B009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93DDEBF-4ED6-367F-D22F-003B3C486EDF}"/>
              </a:ext>
            </a:extLst>
          </p:cNvPr>
          <p:cNvGrpSpPr/>
          <p:nvPr/>
        </p:nvGrpSpPr>
        <p:grpSpPr>
          <a:xfrm>
            <a:off x="10007058" y="5745167"/>
            <a:ext cx="931334" cy="1000526"/>
            <a:chOff x="1281366" y="2626261"/>
            <a:chExt cx="931334" cy="931334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A75E630E-A180-0BF1-07A0-8D82C17D569F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5B4AB3D-C5F5-A637-0032-6AA9BCF1505E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E5BB8CE-6B7E-8F97-8F18-52823B70E3DA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5ABE2E53-2E0E-0BD2-3D16-74464D186785}"/>
              </a:ext>
            </a:extLst>
          </p:cNvPr>
          <p:cNvGrpSpPr/>
          <p:nvPr/>
        </p:nvGrpSpPr>
        <p:grpSpPr>
          <a:xfrm>
            <a:off x="9888590" y="5990319"/>
            <a:ext cx="931334" cy="1000526"/>
            <a:chOff x="1281366" y="2626261"/>
            <a:chExt cx="931334" cy="931334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F71B2D78-AE3D-9F9C-22A5-65DE7D31809C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C387E4EC-2640-7EF2-BFED-9498FF933BCB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4867DBD-6BB2-D7DA-B954-52D19C577488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BF25EE1A-9E63-DDA6-E79F-E172FD0444C0}"/>
              </a:ext>
            </a:extLst>
          </p:cNvPr>
          <p:cNvGrpSpPr/>
          <p:nvPr/>
        </p:nvGrpSpPr>
        <p:grpSpPr>
          <a:xfrm>
            <a:off x="9770122" y="6238616"/>
            <a:ext cx="931334" cy="1000526"/>
            <a:chOff x="1281366" y="2626261"/>
            <a:chExt cx="931334" cy="931334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1EECF9EF-6C3F-B2BD-6010-8AFB5C6CEFA0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ED99977-663F-924A-2C4A-61A243A84CA4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87699E93-77CA-798C-7533-D8BDEC845B1A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chemeClr val="accent5">
                <a:lumMod val="75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1" name="文本框 180">
            <a:extLst>
              <a:ext uri="{FF2B5EF4-FFF2-40B4-BE49-F238E27FC236}">
                <a16:creationId xmlns:a16="http://schemas.microsoft.com/office/drawing/2014/main" id="{41F9AC12-E7C3-A4A0-3D95-1569FCFFDC32}"/>
              </a:ext>
            </a:extLst>
          </p:cNvPr>
          <p:cNvSpPr txBox="1"/>
          <p:nvPr/>
        </p:nvSpPr>
        <p:spPr>
          <a:xfrm>
            <a:off x="9025990" y="5951157"/>
            <a:ext cx="749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8E454146-F2DF-BF72-CCE6-F078300F3D1D}"/>
              </a:ext>
            </a:extLst>
          </p:cNvPr>
          <p:cNvSpPr txBox="1"/>
          <p:nvPr/>
        </p:nvSpPr>
        <p:spPr>
          <a:xfrm>
            <a:off x="8370708" y="5487217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1CECEB1-2928-8D6D-219F-D7E47F02C18E}"/>
              </a:ext>
            </a:extLst>
          </p:cNvPr>
          <p:cNvSpPr txBox="1"/>
          <p:nvPr/>
        </p:nvSpPr>
        <p:spPr>
          <a:xfrm>
            <a:off x="8754271" y="4748879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7FA6F14-3E24-15A6-43C2-D94E16AD38A5}"/>
              </a:ext>
            </a:extLst>
          </p:cNvPr>
          <p:cNvSpPr txBox="1"/>
          <p:nvPr/>
        </p:nvSpPr>
        <p:spPr>
          <a:xfrm>
            <a:off x="12981598" y="4926262"/>
            <a:ext cx="107984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DC5CC05-B552-6968-A15A-62F782CB00D5}"/>
              </a:ext>
            </a:extLst>
          </p:cNvPr>
          <p:cNvSpPr txBox="1"/>
          <p:nvPr/>
        </p:nvSpPr>
        <p:spPr>
          <a:xfrm>
            <a:off x="12981598" y="5669080"/>
            <a:ext cx="10933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6AFF8EB-D4F6-3316-35DB-B0A94A4A7F9F}"/>
              </a:ext>
            </a:extLst>
          </p:cNvPr>
          <p:cNvGrpSpPr/>
          <p:nvPr/>
        </p:nvGrpSpPr>
        <p:grpSpPr>
          <a:xfrm>
            <a:off x="16750886" y="4764560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47A57EF6-E406-D85C-F369-1FAAFA0F510E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2C38DE7F-C59B-B3E9-0E25-9F09AD3C2F7C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75C876D4-3683-C96D-969F-CBF4DD487DB4}"/>
              </a:ext>
            </a:extLst>
          </p:cNvPr>
          <p:cNvSpPr/>
          <p:nvPr/>
        </p:nvSpPr>
        <p:spPr>
          <a:xfrm>
            <a:off x="11939374" y="3519231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3×1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D9007EEF-BE59-E80D-738C-673CBFAEE271}"/>
              </a:ext>
            </a:extLst>
          </p:cNvPr>
          <p:cNvCxnSpPr>
            <a:cxnSpLocks/>
          </p:cNvCxnSpPr>
          <p:nvPr/>
        </p:nvCxnSpPr>
        <p:spPr>
          <a:xfrm>
            <a:off x="14840159" y="2929761"/>
            <a:ext cx="0" cy="593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C189B5A-E2A5-EE12-6E76-3A7BA0C19E43}"/>
              </a:ext>
            </a:extLst>
          </p:cNvPr>
          <p:cNvSpPr txBox="1"/>
          <p:nvPr/>
        </p:nvSpPr>
        <p:spPr>
          <a:xfrm>
            <a:off x="14810797" y="2921319"/>
            <a:ext cx="671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12D436D9-65D6-20F2-3D8B-4E7C7DCF8138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14838854" y="4130387"/>
            <a:ext cx="0" cy="505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FC43C27-9D27-35A9-4B43-467F95C6AB61}"/>
              </a:ext>
            </a:extLst>
          </p:cNvPr>
          <p:cNvCxnSpPr>
            <a:cxnSpLocks/>
          </p:cNvCxnSpPr>
          <p:nvPr/>
        </p:nvCxnSpPr>
        <p:spPr>
          <a:xfrm flipV="1">
            <a:off x="12851311" y="3323967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627CBDA-77C0-F08C-FAED-3781B5A3C222}"/>
              </a:ext>
            </a:extLst>
          </p:cNvPr>
          <p:cNvCxnSpPr>
            <a:cxnSpLocks/>
          </p:cNvCxnSpPr>
          <p:nvPr/>
        </p:nvCxnSpPr>
        <p:spPr>
          <a:xfrm flipV="1">
            <a:off x="12851311" y="4304075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B2EEBB33-F5C8-9A1D-F210-DBB30297B61D}"/>
              </a:ext>
            </a:extLst>
          </p:cNvPr>
          <p:cNvSpPr/>
          <p:nvPr/>
        </p:nvSpPr>
        <p:spPr>
          <a:xfrm>
            <a:off x="14732809" y="4189956"/>
            <a:ext cx="216000" cy="216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ADD9F432-C0B9-650C-619B-91341F616B79}"/>
              </a:ext>
            </a:extLst>
          </p:cNvPr>
          <p:cNvSpPr/>
          <p:nvPr/>
        </p:nvSpPr>
        <p:spPr>
          <a:xfrm>
            <a:off x="13926917" y="3518387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1×5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BCC9A2AB-6F73-8250-5C84-E5E12505ED1D}"/>
              </a:ext>
            </a:extLst>
          </p:cNvPr>
          <p:cNvSpPr/>
          <p:nvPr/>
        </p:nvSpPr>
        <p:spPr>
          <a:xfrm>
            <a:off x="15858346" y="3518386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7×7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F5539451-57F7-BEB9-EA7B-617E237AC0CA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2851311" y="3323967"/>
            <a:ext cx="0" cy="195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006DDDB7-BC24-8A87-E2AB-FD59D52BFC49}"/>
              </a:ext>
            </a:extLst>
          </p:cNvPr>
          <p:cNvCxnSpPr>
            <a:cxnSpLocks/>
            <a:endCxn id="208" idx="0"/>
          </p:cNvCxnSpPr>
          <p:nvPr/>
        </p:nvCxnSpPr>
        <p:spPr>
          <a:xfrm>
            <a:off x="16770283" y="3323967"/>
            <a:ext cx="0" cy="194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FF24DE98-6343-ED97-0FE6-62ADD76B3FD2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12851311" y="4131231"/>
            <a:ext cx="0" cy="1736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E74275B4-E895-7482-2944-EF67CBD0BEDC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16770283" y="4130386"/>
            <a:ext cx="0" cy="1745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B3CD7DE-F9DD-C6FC-C3B2-24FF118F9CE6}"/>
              </a:ext>
            </a:extLst>
          </p:cNvPr>
          <p:cNvSpPr/>
          <p:nvPr/>
        </p:nvSpPr>
        <p:spPr>
          <a:xfrm>
            <a:off x="11933811" y="6468491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3×1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D0DD2E89-73C1-7586-1406-7C5F48FF4FF3}"/>
              </a:ext>
            </a:extLst>
          </p:cNvPr>
          <p:cNvSpPr/>
          <p:nvPr/>
        </p:nvSpPr>
        <p:spPr>
          <a:xfrm>
            <a:off x="11933811" y="5747382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1×5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3A8DC2A9-906E-B4AC-B70E-D6C73645583E}"/>
              </a:ext>
            </a:extLst>
          </p:cNvPr>
          <p:cNvSpPr/>
          <p:nvPr/>
        </p:nvSpPr>
        <p:spPr>
          <a:xfrm>
            <a:off x="11942200" y="4990440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7×7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5827115-3F87-86FE-EE5D-95D0CF1911D9}"/>
              </a:ext>
            </a:extLst>
          </p:cNvPr>
          <p:cNvSpPr/>
          <p:nvPr/>
        </p:nvSpPr>
        <p:spPr>
          <a:xfrm>
            <a:off x="14746052" y="4764560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A82F28C-9B32-AFB2-4740-691A1914D1F3}"/>
              </a:ext>
            </a:extLst>
          </p:cNvPr>
          <p:cNvSpPr/>
          <p:nvPr/>
        </p:nvSpPr>
        <p:spPr>
          <a:xfrm>
            <a:off x="14368746" y="5513036"/>
            <a:ext cx="931334" cy="1000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E8F2BBE-52E1-7E97-D2DD-D210AC987808}"/>
              </a:ext>
            </a:extLst>
          </p:cNvPr>
          <p:cNvSpPr/>
          <p:nvPr/>
        </p:nvSpPr>
        <p:spPr>
          <a:xfrm>
            <a:off x="13991440" y="6238616"/>
            <a:ext cx="931334" cy="1000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0490D5F-68D7-8DB3-C845-4AC286FF2BE9}"/>
              </a:ext>
            </a:extLst>
          </p:cNvPr>
          <p:cNvCxnSpPr>
            <a:cxnSpLocks/>
            <a:stCxn id="119" idx="3"/>
            <a:endCxn id="129" idx="1"/>
          </p:cNvCxnSpPr>
          <p:nvPr/>
        </p:nvCxnSpPr>
        <p:spPr>
          <a:xfrm>
            <a:off x="13049811" y="6738491"/>
            <a:ext cx="941629" cy="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E24533A-0A7B-2963-0F82-6C37E172E2A4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 flipV="1">
            <a:off x="13049811" y="6013299"/>
            <a:ext cx="13189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015426B-98A7-9B3B-718B-E2ACA7A85812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13058200" y="5260440"/>
            <a:ext cx="168785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D09D50C-37AE-E4BF-4779-D8C0D6F6CA43}"/>
              </a:ext>
            </a:extLst>
          </p:cNvPr>
          <p:cNvSpPr txBox="1"/>
          <p:nvPr/>
        </p:nvSpPr>
        <p:spPr>
          <a:xfrm>
            <a:off x="12981598" y="5930612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6FA9288-C690-E3F4-60AA-075BFCD19666}"/>
              </a:ext>
            </a:extLst>
          </p:cNvPr>
          <p:cNvSpPr txBox="1"/>
          <p:nvPr/>
        </p:nvSpPr>
        <p:spPr>
          <a:xfrm>
            <a:off x="12981598" y="6657180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0FA0028-1AFD-7129-EC1A-E164879B35C7}"/>
              </a:ext>
            </a:extLst>
          </p:cNvPr>
          <p:cNvSpPr txBox="1"/>
          <p:nvPr/>
        </p:nvSpPr>
        <p:spPr>
          <a:xfrm>
            <a:off x="12981598" y="6397178"/>
            <a:ext cx="118838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D121222-5153-274B-AA2A-C3C44F4A89FB}"/>
              </a:ext>
            </a:extLst>
          </p:cNvPr>
          <p:cNvSpPr txBox="1"/>
          <p:nvPr/>
        </p:nvSpPr>
        <p:spPr>
          <a:xfrm>
            <a:off x="14279149" y="6207456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A27FCA6-DE38-FC06-A6B4-F8A4B941114D}"/>
              </a:ext>
            </a:extLst>
          </p:cNvPr>
          <p:cNvCxnSpPr>
            <a:cxnSpLocks/>
          </p:cNvCxnSpPr>
          <p:nvPr/>
        </p:nvCxnSpPr>
        <p:spPr>
          <a:xfrm>
            <a:off x="15292558" y="6034617"/>
            <a:ext cx="7769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C4CA31A-7E13-B002-DAD5-E0108CBEAFA0}"/>
              </a:ext>
            </a:extLst>
          </p:cNvPr>
          <p:cNvGrpSpPr/>
          <p:nvPr/>
        </p:nvGrpSpPr>
        <p:grpSpPr>
          <a:xfrm>
            <a:off x="16632420" y="5009712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0D0BF019-AD82-E7F5-C229-FA4E4E2D0F6A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BAD1B6DE-0A65-1C40-CBAE-609FA3128DA8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A44CF1BB-58C9-92EC-A9E2-FBE086C127CB}"/>
              </a:ext>
            </a:extLst>
          </p:cNvPr>
          <p:cNvGrpSpPr/>
          <p:nvPr/>
        </p:nvGrpSpPr>
        <p:grpSpPr>
          <a:xfrm>
            <a:off x="16513952" y="5254864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005D1FC6-69EE-C7AB-B42C-D83B3A011BD5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7CBEAD18-60E6-7F59-DC51-2D37FF026E14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40F57ED1-E6D5-D061-FB12-11CEE190F0CD}"/>
              </a:ext>
            </a:extLst>
          </p:cNvPr>
          <p:cNvGrpSpPr/>
          <p:nvPr/>
        </p:nvGrpSpPr>
        <p:grpSpPr>
          <a:xfrm>
            <a:off x="16395484" y="5500015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2291791-E72A-3DC3-FC3D-F124EA749BBF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8306622E-1235-2E59-4790-01E924290ACC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DCF8924-F0D6-C583-7720-6A1C5C97A58A}"/>
              </a:ext>
            </a:extLst>
          </p:cNvPr>
          <p:cNvGrpSpPr/>
          <p:nvPr/>
        </p:nvGrpSpPr>
        <p:grpSpPr>
          <a:xfrm>
            <a:off x="16277016" y="5745167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EF94693-2462-FAB5-FFAA-B99F1642AEF9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BEC2607-C66F-A6E5-4CC0-D070D47AA748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E95DDE1-5D09-E319-11A9-9337C148424A}"/>
              </a:ext>
            </a:extLst>
          </p:cNvPr>
          <p:cNvGrpSpPr/>
          <p:nvPr/>
        </p:nvGrpSpPr>
        <p:grpSpPr>
          <a:xfrm>
            <a:off x="16158548" y="5990319"/>
            <a:ext cx="931334" cy="1000526"/>
            <a:chOff x="1281366" y="2626261"/>
            <a:chExt cx="931334" cy="931334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48B6F805-50DC-EF60-73C9-34D2E20D5413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65C25F5-6E27-282F-9AC8-8F8B3A8C35F7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3" name="矩形 152">
            <a:extLst>
              <a:ext uri="{FF2B5EF4-FFF2-40B4-BE49-F238E27FC236}">
                <a16:creationId xmlns:a16="http://schemas.microsoft.com/office/drawing/2014/main" id="{FBE79B90-21A8-20FD-DBBA-6A302F97AD04}"/>
              </a:ext>
            </a:extLst>
          </p:cNvPr>
          <p:cNvSpPr/>
          <p:nvPr/>
        </p:nvSpPr>
        <p:spPr>
          <a:xfrm>
            <a:off x="16040080" y="6238616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01C83186-6D9D-8776-50B7-BEE7668BDEB5}"/>
              </a:ext>
            </a:extLst>
          </p:cNvPr>
          <p:cNvSpPr txBox="1"/>
          <p:nvPr/>
        </p:nvSpPr>
        <p:spPr>
          <a:xfrm>
            <a:off x="15278923" y="5967507"/>
            <a:ext cx="7025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AD63EA2-61BE-41CE-A647-D526C6E498BF}"/>
              </a:ext>
            </a:extLst>
          </p:cNvPr>
          <p:cNvSpPr txBox="1"/>
          <p:nvPr/>
        </p:nvSpPr>
        <p:spPr>
          <a:xfrm>
            <a:off x="14632199" y="5487217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FE3A2D44-E19D-F610-928E-F86716E298DD}"/>
              </a:ext>
            </a:extLst>
          </p:cNvPr>
          <p:cNvSpPr txBox="1"/>
          <p:nvPr/>
        </p:nvSpPr>
        <p:spPr>
          <a:xfrm>
            <a:off x="15015762" y="4748879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EBCC55E-97BC-9837-2689-ED0BC041CC30}"/>
              </a:ext>
            </a:extLst>
          </p:cNvPr>
          <p:cNvSpPr/>
          <p:nvPr/>
        </p:nvSpPr>
        <p:spPr>
          <a:xfrm rot="5400000">
            <a:off x="14203822" y="6646274"/>
            <a:ext cx="505869" cy="176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21A9478-6BEF-14B5-B18C-63B27B570774}"/>
              </a:ext>
            </a:extLst>
          </p:cNvPr>
          <p:cNvSpPr/>
          <p:nvPr/>
        </p:nvSpPr>
        <p:spPr>
          <a:xfrm>
            <a:off x="14523147" y="5915444"/>
            <a:ext cx="649837" cy="1822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C3C8DDA-E271-8C74-31BA-174D9F37504F}"/>
              </a:ext>
            </a:extLst>
          </p:cNvPr>
          <p:cNvSpPr/>
          <p:nvPr/>
        </p:nvSpPr>
        <p:spPr>
          <a:xfrm>
            <a:off x="524960" y="3511357"/>
            <a:ext cx="145581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3×3 dim/3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A8BA37A-0574-ACB8-0E92-F2AEBFA2F36B}"/>
              </a:ext>
            </a:extLst>
          </p:cNvPr>
          <p:cNvSpPr/>
          <p:nvPr/>
        </p:nvSpPr>
        <p:spPr>
          <a:xfrm>
            <a:off x="2092115" y="3514991"/>
            <a:ext cx="1457136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5×5 dim/3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75DBE84-93C3-636A-CCBF-9B44DC6F1F34}"/>
              </a:ext>
            </a:extLst>
          </p:cNvPr>
          <p:cNvSpPr/>
          <p:nvPr/>
        </p:nvSpPr>
        <p:spPr>
          <a:xfrm>
            <a:off x="3660594" y="3514332"/>
            <a:ext cx="1457136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7×7 dim/3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3563B18-D889-9495-7B3E-1C4AB016FA8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2820683" y="4126991"/>
            <a:ext cx="663" cy="551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1260BC7-CAC8-3D14-CC3E-73ECBC3F6CD6}"/>
              </a:ext>
            </a:extLst>
          </p:cNvPr>
          <p:cNvCxnSpPr>
            <a:cxnSpLocks/>
          </p:cNvCxnSpPr>
          <p:nvPr/>
        </p:nvCxnSpPr>
        <p:spPr>
          <a:xfrm>
            <a:off x="1252867" y="3328932"/>
            <a:ext cx="31362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8E922D8-B966-F9D6-086F-00D4BB26056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252867" y="3323967"/>
            <a:ext cx="0" cy="187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F1524F6-F060-BAA0-7C90-286B834C30B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382645" y="3323967"/>
            <a:ext cx="0" cy="190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CBA5ADE-E7F2-6208-6998-BA0E0C978A70}"/>
              </a:ext>
            </a:extLst>
          </p:cNvPr>
          <p:cNvCxnSpPr>
            <a:cxnSpLocks/>
          </p:cNvCxnSpPr>
          <p:nvPr/>
        </p:nvCxnSpPr>
        <p:spPr>
          <a:xfrm>
            <a:off x="1252867" y="4308138"/>
            <a:ext cx="31362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9709B86-843D-DEFC-6127-69ECBD46050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252867" y="4123357"/>
            <a:ext cx="0" cy="1847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16D166B-4C1F-74A3-FB8F-A7269CABAF0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4389161" y="4126332"/>
            <a:ext cx="1" cy="183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33E6B2B-3C32-03C3-3FDE-4075E6792440}"/>
              </a:ext>
            </a:extLst>
          </p:cNvPr>
          <p:cNvSpPr txBox="1"/>
          <p:nvPr/>
        </p:nvSpPr>
        <p:spPr>
          <a:xfrm>
            <a:off x="1833548" y="4298711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115C3E7-B867-E92C-0CAE-50EE8EC5119E}"/>
              </a:ext>
            </a:extLst>
          </p:cNvPr>
          <p:cNvCxnSpPr>
            <a:cxnSpLocks/>
          </p:cNvCxnSpPr>
          <p:nvPr/>
        </p:nvCxnSpPr>
        <p:spPr>
          <a:xfrm flipH="1">
            <a:off x="2815880" y="2914406"/>
            <a:ext cx="0" cy="593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B7F5EB9-F66C-D1D9-306D-4D608E4075DC}"/>
              </a:ext>
            </a:extLst>
          </p:cNvPr>
          <p:cNvSpPr txBox="1"/>
          <p:nvPr/>
        </p:nvSpPr>
        <p:spPr>
          <a:xfrm>
            <a:off x="2717791" y="2889776"/>
            <a:ext cx="8172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56F24AB-BA29-62FA-1796-4131767A4FCA}"/>
              </a:ext>
            </a:extLst>
          </p:cNvPr>
          <p:cNvSpPr/>
          <p:nvPr/>
        </p:nvSpPr>
        <p:spPr>
          <a:xfrm>
            <a:off x="3929156" y="4570450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A5C118E-AB42-6948-3A44-0379A0EBE0CB}"/>
              </a:ext>
            </a:extLst>
          </p:cNvPr>
          <p:cNvSpPr/>
          <p:nvPr/>
        </p:nvSpPr>
        <p:spPr>
          <a:xfrm>
            <a:off x="3794009" y="4694412"/>
            <a:ext cx="931334" cy="10005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374346-E796-FED7-0535-1703DB51F25C}"/>
              </a:ext>
            </a:extLst>
          </p:cNvPr>
          <p:cNvGrpSpPr/>
          <p:nvPr/>
        </p:nvGrpSpPr>
        <p:grpSpPr>
          <a:xfrm>
            <a:off x="3454177" y="5329859"/>
            <a:ext cx="931334" cy="1000526"/>
            <a:chOff x="3359842" y="3262394"/>
            <a:chExt cx="931334" cy="93133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0292F4B-EE1F-0448-5605-F5A2BFF02A86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901DDBD-4EC4-FB2A-8314-6F71D295F6A2}"/>
                </a:ext>
              </a:extLst>
            </p:cNvPr>
            <p:cNvSpPr/>
            <p:nvPr/>
          </p:nvSpPr>
          <p:spPr>
            <a:xfrm>
              <a:off x="3588465" y="3494597"/>
              <a:ext cx="466928" cy="4669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008EACA-766B-33D6-37B0-A16539271D75}"/>
              </a:ext>
            </a:extLst>
          </p:cNvPr>
          <p:cNvGrpSpPr/>
          <p:nvPr/>
        </p:nvGrpSpPr>
        <p:grpSpPr>
          <a:xfrm>
            <a:off x="3323992" y="5463621"/>
            <a:ext cx="931334" cy="1000526"/>
            <a:chOff x="3359842" y="3262394"/>
            <a:chExt cx="931334" cy="93133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83FBA5-FCAC-60A9-6CE6-EBC85C2D4561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605BDDF-02C5-03AE-2E5C-790CAE0605B8}"/>
                </a:ext>
              </a:extLst>
            </p:cNvPr>
            <p:cNvSpPr/>
            <p:nvPr/>
          </p:nvSpPr>
          <p:spPr>
            <a:xfrm>
              <a:off x="3528438" y="3430990"/>
              <a:ext cx="594142" cy="5941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42D0FA6-D065-A35A-6E4D-E6DA324E03FB}"/>
              </a:ext>
            </a:extLst>
          </p:cNvPr>
          <p:cNvGrpSpPr/>
          <p:nvPr/>
        </p:nvGrpSpPr>
        <p:grpSpPr>
          <a:xfrm>
            <a:off x="2984160" y="6086738"/>
            <a:ext cx="931334" cy="1000526"/>
            <a:chOff x="3359842" y="3262394"/>
            <a:chExt cx="931334" cy="93133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64990E-CAFE-B38D-8BB6-922655C3F322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58679BA-4817-A56D-47BF-45FA6AC83C10}"/>
                </a:ext>
              </a:extLst>
            </p:cNvPr>
            <p:cNvSpPr/>
            <p:nvPr/>
          </p:nvSpPr>
          <p:spPr>
            <a:xfrm>
              <a:off x="3588465" y="3494597"/>
              <a:ext cx="466928" cy="4669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4985BC4-C466-1816-BB07-FC5F91CC9E30}"/>
              </a:ext>
            </a:extLst>
          </p:cNvPr>
          <p:cNvGrpSpPr/>
          <p:nvPr/>
        </p:nvGrpSpPr>
        <p:grpSpPr>
          <a:xfrm>
            <a:off x="2853975" y="6220501"/>
            <a:ext cx="931334" cy="1000526"/>
            <a:chOff x="3359842" y="3262394"/>
            <a:chExt cx="931334" cy="9313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D75A18-0075-9EAF-7C4E-A9361839D639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910A6B3-26F3-59EA-05B3-29B887BD6EF2}"/>
                </a:ext>
              </a:extLst>
            </p:cNvPr>
            <p:cNvSpPr/>
            <p:nvPr/>
          </p:nvSpPr>
          <p:spPr>
            <a:xfrm>
              <a:off x="3588465" y="3494597"/>
              <a:ext cx="466928" cy="4669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47DDA6FD-57D3-F71C-E813-BF85BDE54184}"/>
              </a:ext>
            </a:extLst>
          </p:cNvPr>
          <p:cNvSpPr/>
          <p:nvPr/>
        </p:nvSpPr>
        <p:spPr>
          <a:xfrm>
            <a:off x="524960" y="6446380"/>
            <a:ext cx="1260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3×3 dim/3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A672B4B-C80B-9D29-0220-B1ABE381B678}"/>
              </a:ext>
            </a:extLst>
          </p:cNvPr>
          <p:cNvSpPr/>
          <p:nvPr/>
        </p:nvSpPr>
        <p:spPr>
          <a:xfrm>
            <a:off x="524960" y="5689501"/>
            <a:ext cx="1260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5×5 dim/3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A7B0566-D13C-39FD-BF61-7691C4BA79BF}"/>
              </a:ext>
            </a:extLst>
          </p:cNvPr>
          <p:cNvSpPr/>
          <p:nvPr/>
        </p:nvSpPr>
        <p:spPr>
          <a:xfrm>
            <a:off x="524960" y="4924675"/>
            <a:ext cx="1260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7×7 dim/3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BA36045-C246-7E69-18E0-F32B2B5E44C2}"/>
              </a:ext>
            </a:extLst>
          </p:cNvPr>
          <p:cNvCxnSpPr>
            <a:cxnSpLocks/>
            <a:stCxn id="77" idx="3"/>
            <a:endCxn id="29" idx="1"/>
          </p:cNvCxnSpPr>
          <p:nvPr/>
        </p:nvCxnSpPr>
        <p:spPr>
          <a:xfrm>
            <a:off x="1784960" y="6716380"/>
            <a:ext cx="10690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9C5B069-0194-1542-2A55-61DB96C5FA80}"/>
              </a:ext>
            </a:extLst>
          </p:cNvPr>
          <p:cNvCxnSpPr>
            <a:cxnSpLocks/>
            <a:stCxn id="78" idx="3"/>
            <a:endCxn id="37" idx="1"/>
          </p:cNvCxnSpPr>
          <p:nvPr/>
        </p:nvCxnSpPr>
        <p:spPr>
          <a:xfrm>
            <a:off x="1784960" y="5959501"/>
            <a:ext cx="15390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998DAE0-C006-76E3-6E2A-A80D9B28FB48}"/>
              </a:ext>
            </a:extLst>
          </p:cNvPr>
          <p:cNvCxnSpPr>
            <a:cxnSpLocks/>
          </p:cNvCxnSpPr>
          <p:nvPr/>
        </p:nvCxnSpPr>
        <p:spPr>
          <a:xfrm>
            <a:off x="1784960" y="5191715"/>
            <a:ext cx="20090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C3867374-437A-4B1A-4EC1-51749A3016E2}"/>
              </a:ext>
            </a:extLst>
          </p:cNvPr>
          <p:cNvSpPr/>
          <p:nvPr/>
        </p:nvSpPr>
        <p:spPr>
          <a:xfrm rot="12847234">
            <a:off x="4435798" y="5530504"/>
            <a:ext cx="170129" cy="1960217"/>
          </a:xfrm>
          <a:prstGeom prst="leftBrace">
            <a:avLst>
              <a:gd name="adj1" fmla="val 76393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B678CBF-2D9D-556E-D517-AE64B2B82FF9}"/>
              </a:ext>
            </a:extLst>
          </p:cNvPr>
          <p:cNvSpPr txBox="1"/>
          <p:nvPr/>
        </p:nvSpPr>
        <p:spPr>
          <a:xfrm>
            <a:off x="4387018" y="6495486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3740294-33A2-015B-0BB4-B7E4A08AED80}"/>
              </a:ext>
            </a:extLst>
          </p:cNvPr>
          <p:cNvSpPr txBox="1"/>
          <p:nvPr/>
        </p:nvSpPr>
        <p:spPr>
          <a:xfrm>
            <a:off x="1798708" y="5621648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372B61A-49F6-09CF-01B3-9651302EB8D3}"/>
              </a:ext>
            </a:extLst>
          </p:cNvPr>
          <p:cNvSpPr txBox="1"/>
          <p:nvPr/>
        </p:nvSpPr>
        <p:spPr>
          <a:xfrm>
            <a:off x="1798708" y="6371995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436C531-46F0-84CB-4782-B40D0A6D43C3}"/>
              </a:ext>
            </a:extLst>
          </p:cNvPr>
          <p:cNvSpPr txBox="1"/>
          <p:nvPr/>
        </p:nvSpPr>
        <p:spPr>
          <a:xfrm>
            <a:off x="2833451" y="4307909"/>
            <a:ext cx="5581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865206DA-F971-BC05-17F4-9AFD39B8861D}"/>
              </a:ext>
            </a:extLst>
          </p:cNvPr>
          <p:cNvSpPr txBox="1"/>
          <p:nvPr/>
        </p:nvSpPr>
        <p:spPr>
          <a:xfrm>
            <a:off x="4233051" y="6795742"/>
            <a:ext cx="11545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54226091-9EA8-DDC9-897F-0A53EDB3AC32}"/>
              </a:ext>
            </a:extLst>
          </p:cNvPr>
          <p:cNvGrpSpPr/>
          <p:nvPr/>
        </p:nvGrpSpPr>
        <p:grpSpPr>
          <a:xfrm>
            <a:off x="16188579" y="6507906"/>
            <a:ext cx="649837" cy="505869"/>
            <a:chOff x="2910208" y="4993433"/>
            <a:chExt cx="649837" cy="470885"/>
          </a:xfrm>
          <a:solidFill>
            <a:srgbClr val="2E75B6">
              <a:alpha val="30196"/>
            </a:srgbClr>
          </a:solidFill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DEB54E7-64D7-51CB-FA6D-E39916A5882A}"/>
                </a:ext>
              </a:extLst>
            </p:cNvPr>
            <p:cNvSpPr/>
            <p:nvPr/>
          </p:nvSpPr>
          <p:spPr>
            <a:xfrm>
              <a:off x="2910208" y="5143509"/>
              <a:ext cx="649837" cy="169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9A2C2C4-01B6-A0D8-1D2A-194452CFAB34}"/>
                </a:ext>
              </a:extLst>
            </p:cNvPr>
            <p:cNvSpPr/>
            <p:nvPr/>
          </p:nvSpPr>
          <p:spPr>
            <a:xfrm rot="5400000">
              <a:off x="2999683" y="5140742"/>
              <a:ext cx="470885" cy="1762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42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>
            <a:extLst>
              <a:ext uri="{FF2B5EF4-FFF2-40B4-BE49-F238E27FC236}">
                <a16:creationId xmlns:a16="http://schemas.microsoft.com/office/drawing/2014/main" id="{B8C67A1E-0399-EE79-8C2D-DA9950A918F5}"/>
              </a:ext>
            </a:extLst>
          </p:cNvPr>
          <p:cNvGrpSpPr/>
          <p:nvPr/>
        </p:nvGrpSpPr>
        <p:grpSpPr>
          <a:xfrm>
            <a:off x="3756342" y="2937016"/>
            <a:ext cx="5748409" cy="4182826"/>
            <a:chOff x="5306563" y="170964"/>
            <a:chExt cx="5748409" cy="4059389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2A4B9F0-2C8A-FCF8-9AA0-9E368811213E}"/>
                </a:ext>
              </a:extLst>
            </p:cNvPr>
            <p:cNvSpPr txBox="1"/>
            <p:nvPr/>
          </p:nvSpPr>
          <p:spPr>
            <a:xfrm>
              <a:off x="6302174" y="1983701"/>
              <a:ext cx="941529" cy="8835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 BN</a:t>
              </a:r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6DC9184-BA03-F63E-EC0F-C62AAA8FBD8A}"/>
                </a:ext>
              </a:extLst>
            </p:cNvPr>
            <p:cNvSpPr txBox="1"/>
            <p:nvPr/>
          </p:nvSpPr>
          <p:spPr>
            <a:xfrm>
              <a:off x="6302174" y="2673860"/>
              <a:ext cx="941529" cy="8835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 BN</a:t>
              </a:r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A458F56-1668-C1C3-2CEB-530BDAD1A960}"/>
                </a:ext>
              </a:extLst>
            </p:cNvPr>
            <p:cNvGrpSpPr/>
            <p:nvPr/>
          </p:nvGrpSpPr>
          <p:grpSpPr>
            <a:xfrm>
              <a:off x="10123638" y="1833182"/>
              <a:ext cx="931334" cy="931334"/>
              <a:chOff x="1281366" y="2626261"/>
              <a:chExt cx="931334" cy="93133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79665EF6-F2C4-CE0C-E604-B1E46EAB85C1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C616FF5-8E96-4999-6A65-3566C193DFBC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20BB6E2-2E3C-E7EF-5B4F-E130DF044D03}"/>
                </a:ext>
              </a:extLst>
            </p:cNvPr>
            <p:cNvGrpSpPr/>
            <p:nvPr/>
          </p:nvGrpSpPr>
          <p:grpSpPr>
            <a:xfrm>
              <a:off x="5312126" y="170964"/>
              <a:ext cx="5742846" cy="1589654"/>
              <a:chOff x="5841651" y="373806"/>
              <a:chExt cx="4722458" cy="1589654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92AEEB28-1A8D-A1C0-7CA8-19A0BE3C3592}"/>
                  </a:ext>
                </a:extLst>
              </p:cNvPr>
              <p:cNvSpPr/>
              <p:nvPr/>
            </p:nvSpPr>
            <p:spPr>
              <a:xfrm>
                <a:off x="5841651" y="924103"/>
                <a:ext cx="1499808" cy="50144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3×1 dim BN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0A743E65-CDF3-954F-1F85-6463EB8A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7025" y="375399"/>
                <a:ext cx="4593" cy="55208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086F88B-8645-8F28-D561-EC8EC958113F}"/>
                  </a:ext>
                </a:extLst>
              </p:cNvPr>
              <p:cNvSpPr txBox="1"/>
              <p:nvPr/>
            </p:nvSpPr>
            <p:spPr>
              <a:xfrm>
                <a:off x="8225952" y="373806"/>
                <a:ext cx="1396181" cy="486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B6AB10AB-77DB-A7B6-A714-7509CDF92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1618" y="1428931"/>
                <a:ext cx="585" cy="53452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6FD79A45-0563-8A8F-5177-491FD15EB0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555" y="742343"/>
                <a:ext cx="3222650" cy="78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70BB037-E98B-0BD5-1F00-47D50F69EE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1555" y="1615263"/>
                <a:ext cx="3222650" cy="78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10B5438B-1ED2-E101-1CDD-1F7C70DEC65E}"/>
                  </a:ext>
                </a:extLst>
              </p:cNvPr>
              <p:cNvSpPr/>
              <p:nvPr/>
            </p:nvSpPr>
            <p:spPr>
              <a:xfrm>
                <a:off x="8141495" y="1493491"/>
                <a:ext cx="191438" cy="234000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4179C03C-CBCA-C226-F81D-1DF1BD19CEED}"/>
                  </a:ext>
                </a:extLst>
              </p:cNvPr>
              <p:cNvSpPr/>
              <p:nvPr/>
            </p:nvSpPr>
            <p:spPr>
              <a:xfrm>
                <a:off x="7476048" y="923319"/>
                <a:ext cx="1499808" cy="50144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1×5 dim BN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402503C5-6BE5-69E1-8178-541076C6C883}"/>
                  </a:ext>
                </a:extLst>
              </p:cNvPr>
              <p:cNvSpPr/>
              <p:nvPr/>
            </p:nvSpPr>
            <p:spPr>
              <a:xfrm>
                <a:off x="9064301" y="923318"/>
                <a:ext cx="1499808" cy="501445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7×7 dim BN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240414F1-286D-CA83-E5CE-6EA7E16C59F0}"/>
                  </a:ext>
                </a:extLst>
              </p:cNvPr>
              <p:cNvCxnSpPr>
                <a:cxnSpLocks/>
                <a:endCxn id="54" idx="0"/>
              </p:cNvCxnSpPr>
              <p:nvPr/>
            </p:nvCxnSpPr>
            <p:spPr>
              <a:xfrm>
                <a:off x="6591555" y="742343"/>
                <a:ext cx="0" cy="1817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D2DA800C-6CC8-5260-8C58-4F8BE92BFBB8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9814205" y="742343"/>
                <a:ext cx="0" cy="180975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9FEC14DF-013B-65CA-AAF7-40C9F45D3C6F}"/>
                  </a:ext>
                </a:extLst>
              </p:cNvPr>
              <p:cNvCxnSpPr>
                <a:cxnSpLocks/>
                <a:stCxn id="54" idx="2"/>
              </p:cNvCxnSpPr>
              <p:nvPr/>
            </p:nvCxnSpPr>
            <p:spPr>
              <a:xfrm>
                <a:off x="6591555" y="1425548"/>
                <a:ext cx="0" cy="1882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510948D7-5A84-6BF1-310D-AD30D3C1134F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9814205" y="1424763"/>
                <a:ext cx="0" cy="1890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1B2F920-2135-FF10-0F62-8F65F2F1831E}"/>
                </a:ext>
              </a:extLst>
            </p:cNvPr>
            <p:cNvSpPr/>
            <p:nvPr/>
          </p:nvSpPr>
          <p:spPr>
            <a:xfrm>
              <a:off x="5306563" y="3450803"/>
              <a:ext cx="1001958" cy="432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DwConv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3×1 dim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36A5E3E-801F-C163-869B-F7E05EBC39C9}"/>
                </a:ext>
              </a:extLst>
            </p:cNvPr>
            <p:cNvSpPr/>
            <p:nvPr/>
          </p:nvSpPr>
          <p:spPr>
            <a:xfrm>
              <a:off x="5306563" y="2779563"/>
              <a:ext cx="1001958" cy="432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DwConv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1×5 dim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50C5CD5-F857-2D51-17BB-1791166819D8}"/>
                </a:ext>
              </a:extLst>
            </p:cNvPr>
            <p:cNvSpPr/>
            <p:nvPr/>
          </p:nvSpPr>
          <p:spPr>
            <a:xfrm>
              <a:off x="5314952" y="2082849"/>
              <a:ext cx="1001958" cy="432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DwConv</a:t>
              </a:r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7×7 dim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3D2D16B-40A8-205D-EE5C-C5A00FD450B8}"/>
                </a:ext>
              </a:extLst>
            </p:cNvPr>
            <p:cNvSpPr/>
            <p:nvPr/>
          </p:nvSpPr>
          <p:spPr>
            <a:xfrm>
              <a:off x="8008733" y="1833182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9BC678B-0149-45E1-DCB4-085229A65C2E}"/>
                </a:ext>
              </a:extLst>
            </p:cNvPr>
            <p:cNvSpPr/>
            <p:nvPr/>
          </p:nvSpPr>
          <p:spPr>
            <a:xfrm>
              <a:off x="7631427" y="2529896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E23E161-FB2F-EF04-3050-7946665EE6E5}"/>
                </a:ext>
              </a:extLst>
            </p:cNvPr>
            <p:cNvSpPr/>
            <p:nvPr/>
          </p:nvSpPr>
          <p:spPr>
            <a:xfrm>
              <a:off x="7254121" y="3205298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40C01E6-0E25-29D2-978B-5475C79A1623}"/>
                </a:ext>
              </a:extLst>
            </p:cNvPr>
            <p:cNvCxnSpPr>
              <a:cxnSpLocks/>
            </p:cNvCxnSpPr>
            <p:nvPr/>
          </p:nvCxnSpPr>
          <p:spPr>
            <a:xfrm>
              <a:off x="6300138" y="3666803"/>
              <a:ext cx="945600" cy="708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9103EB1-0C8A-B7C8-DDEF-B9A9952E8624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6300138" y="2995563"/>
              <a:ext cx="133128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8180A32-0329-CD84-CF4D-DE7DEED9BBF7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304333" y="2298849"/>
              <a:ext cx="17044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E9BFCC4-737E-98BD-31A7-ED943467B886}"/>
                </a:ext>
              </a:extLst>
            </p:cNvPr>
            <p:cNvSpPr txBox="1"/>
            <p:nvPr/>
          </p:nvSpPr>
          <p:spPr>
            <a:xfrm>
              <a:off x="6302297" y="2940915"/>
              <a:ext cx="1298753" cy="486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Padding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F268CDF-9DA6-D07F-32EE-66B789130A57}"/>
                </a:ext>
              </a:extLst>
            </p:cNvPr>
            <p:cNvSpPr txBox="1"/>
            <p:nvPr/>
          </p:nvSpPr>
          <p:spPr>
            <a:xfrm>
              <a:off x="6302297" y="3615582"/>
              <a:ext cx="1298753" cy="486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Padding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A7A48D7-094A-8651-7579-6CCF3822BE38}"/>
                </a:ext>
              </a:extLst>
            </p:cNvPr>
            <p:cNvSpPr txBox="1"/>
            <p:nvPr/>
          </p:nvSpPr>
          <p:spPr>
            <a:xfrm>
              <a:off x="6302174" y="3346842"/>
              <a:ext cx="941529" cy="8835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fuse BN</a:t>
              </a:r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6A946C5-1054-422E-B3A1-6A2C3025E349}"/>
                </a:ext>
              </a:extLst>
            </p:cNvPr>
            <p:cNvSpPr txBox="1"/>
            <p:nvPr/>
          </p:nvSpPr>
          <p:spPr>
            <a:xfrm>
              <a:off x="7668830" y="3176293"/>
              <a:ext cx="689564" cy="298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×dim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1924FD4-89B9-EC82-945A-6BC9F37A4202}"/>
                </a:ext>
              </a:extLst>
            </p:cNvPr>
            <p:cNvCxnSpPr>
              <a:cxnSpLocks/>
            </p:cNvCxnSpPr>
            <p:nvPr/>
          </p:nvCxnSpPr>
          <p:spPr>
            <a:xfrm>
              <a:off x="8572173" y="3015407"/>
              <a:ext cx="776929" cy="29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960CDDF-3E52-AB81-32D9-ACB0575950C9}"/>
                </a:ext>
              </a:extLst>
            </p:cNvPr>
            <p:cNvGrpSpPr/>
            <p:nvPr/>
          </p:nvGrpSpPr>
          <p:grpSpPr>
            <a:xfrm>
              <a:off x="10005172" y="2061380"/>
              <a:ext cx="931334" cy="931334"/>
              <a:chOff x="1281366" y="2626261"/>
              <a:chExt cx="931334" cy="931334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668EADB-CE22-7BDC-271F-AC7AAA22AA40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5EBDC59-1837-C280-D6A9-EA284ACB7F6A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2129D1F-0B85-0DE7-DFFE-66C0950BB9B2}"/>
                </a:ext>
              </a:extLst>
            </p:cNvPr>
            <p:cNvGrpSpPr/>
            <p:nvPr/>
          </p:nvGrpSpPr>
          <p:grpSpPr>
            <a:xfrm>
              <a:off x="9886704" y="2289578"/>
              <a:ext cx="931334" cy="931334"/>
              <a:chOff x="1281366" y="2626261"/>
              <a:chExt cx="931334" cy="931334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A73BC62-2D5C-7FB5-8C19-163F64650489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E7B645-4F0B-0339-96E2-CB8CEF535A2D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E3B0C6A-0BAB-7560-FCB8-8A8AB353B6CC}"/>
                </a:ext>
              </a:extLst>
            </p:cNvPr>
            <p:cNvGrpSpPr/>
            <p:nvPr/>
          </p:nvGrpSpPr>
          <p:grpSpPr>
            <a:xfrm>
              <a:off x="9768236" y="2517776"/>
              <a:ext cx="931334" cy="931334"/>
              <a:chOff x="1281366" y="2626261"/>
              <a:chExt cx="931334" cy="93133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1911C72-5C1F-632D-F5B1-8CD231F482B0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57F1363-604F-39E6-B96F-B56EB38B8CC0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BE7F107-DB2F-A349-A6A3-0B1A0AFB14B0}"/>
                </a:ext>
              </a:extLst>
            </p:cNvPr>
            <p:cNvGrpSpPr/>
            <p:nvPr/>
          </p:nvGrpSpPr>
          <p:grpSpPr>
            <a:xfrm>
              <a:off x="9649768" y="2745974"/>
              <a:ext cx="931334" cy="931334"/>
              <a:chOff x="1281366" y="2626261"/>
              <a:chExt cx="931334" cy="93133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5985615-C379-CA8F-5DDB-64E629228D11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1C8F1DF-79C9-98B8-C9CF-13F20CAC1765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9400627-F7F4-5A5B-C390-C38B45E7B52E}"/>
                </a:ext>
              </a:extLst>
            </p:cNvPr>
            <p:cNvGrpSpPr/>
            <p:nvPr/>
          </p:nvGrpSpPr>
          <p:grpSpPr>
            <a:xfrm>
              <a:off x="9531300" y="2974172"/>
              <a:ext cx="931334" cy="931334"/>
              <a:chOff x="1281366" y="2626261"/>
              <a:chExt cx="931334" cy="93133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FA17625-8CC8-9A76-3D7F-8E927FF4ED54}"/>
                  </a:ext>
                </a:extLst>
              </p:cNvPr>
              <p:cNvSpPr/>
              <p:nvPr/>
            </p:nvSpPr>
            <p:spPr>
              <a:xfrm>
                <a:off x="1281366" y="2626261"/>
                <a:ext cx="931334" cy="931334"/>
              </a:xfrm>
              <a:prstGeom prst="rect">
                <a:avLst/>
              </a:prstGeom>
              <a:solidFill>
                <a:srgbClr val="C5E0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585915F-5118-00E0-1BEB-4296CD0CD129}"/>
                  </a:ext>
                </a:extLst>
              </p:cNvPr>
              <p:cNvSpPr/>
              <p:nvPr/>
            </p:nvSpPr>
            <p:spPr>
              <a:xfrm>
                <a:off x="1547346" y="2892241"/>
                <a:ext cx="399374" cy="399374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E2F1AFD-DFB0-079B-E88B-1FB4E76904DD}"/>
                </a:ext>
              </a:extLst>
            </p:cNvPr>
            <p:cNvSpPr/>
            <p:nvPr/>
          </p:nvSpPr>
          <p:spPr>
            <a:xfrm>
              <a:off x="9412832" y="3205298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BD86E28-938C-84AA-892D-E687EF177FCD}"/>
                </a:ext>
              </a:extLst>
            </p:cNvPr>
            <p:cNvSpPr txBox="1"/>
            <p:nvPr/>
          </p:nvSpPr>
          <p:spPr>
            <a:xfrm>
              <a:off x="8643299" y="2953482"/>
              <a:ext cx="582211" cy="883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B4E0BE8-DD4B-CE17-32CF-EE79A927E875}"/>
                </a:ext>
              </a:extLst>
            </p:cNvPr>
            <p:cNvSpPr txBox="1"/>
            <p:nvPr/>
          </p:nvSpPr>
          <p:spPr>
            <a:xfrm>
              <a:off x="8021880" y="2505863"/>
              <a:ext cx="689564" cy="298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×dim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8FD7348-6E56-4486-6E1D-1803F0856386}"/>
                </a:ext>
              </a:extLst>
            </p:cNvPr>
            <p:cNvSpPr txBox="1"/>
            <p:nvPr/>
          </p:nvSpPr>
          <p:spPr>
            <a:xfrm>
              <a:off x="8405443" y="1818585"/>
              <a:ext cx="689564" cy="2986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×dim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73D3036-7594-1127-D4D4-4945D5A79135}"/>
                </a:ext>
              </a:extLst>
            </p:cNvPr>
            <p:cNvSpPr/>
            <p:nvPr/>
          </p:nvSpPr>
          <p:spPr>
            <a:xfrm rot="5400000">
              <a:off x="7483995" y="3578669"/>
              <a:ext cx="470885" cy="1762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E9462FA-4BB8-3E24-4222-9E07C342E1B1}"/>
                </a:ext>
              </a:extLst>
            </p:cNvPr>
            <p:cNvSpPr/>
            <p:nvPr/>
          </p:nvSpPr>
          <p:spPr>
            <a:xfrm>
              <a:off x="7785828" y="2904475"/>
              <a:ext cx="649837" cy="169625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D1B46C1A-36A6-69F8-0612-32ECD5088F69}"/>
                </a:ext>
              </a:extLst>
            </p:cNvPr>
            <p:cNvGrpSpPr/>
            <p:nvPr/>
          </p:nvGrpSpPr>
          <p:grpSpPr>
            <a:xfrm>
              <a:off x="9553581" y="3435523"/>
              <a:ext cx="649837" cy="470885"/>
              <a:chOff x="2910208" y="4993433"/>
              <a:chExt cx="649837" cy="470885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1BC47388-7EBB-E824-1481-98EC7F974140}"/>
                  </a:ext>
                </a:extLst>
              </p:cNvPr>
              <p:cNvSpPr/>
              <p:nvPr/>
            </p:nvSpPr>
            <p:spPr>
              <a:xfrm>
                <a:off x="2910208" y="5143509"/>
                <a:ext cx="649837" cy="169625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C2B8E8C8-A3F4-C947-DA69-A11EC59D0334}"/>
                  </a:ext>
                </a:extLst>
              </p:cNvPr>
              <p:cNvSpPr/>
              <p:nvPr/>
            </p:nvSpPr>
            <p:spPr>
              <a:xfrm rot="5400000">
                <a:off x="2999683" y="5140742"/>
                <a:ext cx="470885" cy="176267"/>
              </a:xfrm>
              <a:prstGeom prst="rect">
                <a:avLst/>
              </a:prstGeom>
              <a:solidFill>
                <a:srgbClr val="548235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849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A58CB3C7-09EC-1DFA-EA72-95F7AA5378A3}"/>
              </a:ext>
            </a:extLst>
          </p:cNvPr>
          <p:cNvGrpSpPr/>
          <p:nvPr/>
        </p:nvGrpSpPr>
        <p:grpSpPr>
          <a:xfrm>
            <a:off x="3013868" y="2594508"/>
            <a:ext cx="1143001" cy="1126068"/>
            <a:chOff x="279400" y="922866"/>
            <a:chExt cx="1143001" cy="11260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46832E-0DAF-5FE8-398F-5FA28DBC103F}"/>
                </a:ext>
              </a:extLst>
            </p:cNvPr>
            <p:cNvSpPr/>
            <p:nvPr/>
          </p:nvSpPr>
          <p:spPr>
            <a:xfrm>
              <a:off x="491067" y="922866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1C9FD0-F8BF-85AA-5DA8-A97EDF388B3B}"/>
                </a:ext>
              </a:extLst>
            </p:cNvPr>
            <p:cNvSpPr/>
            <p:nvPr/>
          </p:nvSpPr>
          <p:spPr>
            <a:xfrm>
              <a:off x="279400" y="1117600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372B511-4A44-FD15-78DB-D5329DE726EC}"/>
              </a:ext>
            </a:extLst>
          </p:cNvPr>
          <p:cNvGrpSpPr/>
          <p:nvPr/>
        </p:nvGrpSpPr>
        <p:grpSpPr>
          <a:xfrm>
            <a:off x="4824668" y="2785012"/>
            <a:ext cx="347134" cy="753528"/>
            <a:chOff x="2201333" y="1100670"/>
            <a:chExt cx="347134" cy="7535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6D044C-226C-63F2-9D8D-7077C9E73EDC}"/>
                </a:ext>
              </a:extLst>
            </p:cNvPr>
            <p:cNvSpPr/>
            <p:nvPr/>
          </p:nvSpPr>
          <p:spPr>
            <a:xfrm>
              <a:off x="2201333" y="1100670"/>
              <a:ext cx="347134" cy="3471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8D7194-EB9A-2B6C-4C8D-6B1A99193521}"/>
                </a:ext>
              </a:extLst>
            </p:cNvPr>
            <p:cNvSpPr/>
            <p:nvPr/>
          </p:nvSpPr>
          <p:spPr>
            <a:xfrm>
              <a:off x="2201333" y="1507064"/>
              <a:ext cx="347134" cy="3471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BE52DA30-8B9B-C807-B01A-28191B241BC9}"/>
              </a:ext>
            </a:extLst>
          </p:cNvPr>
          <p:cNvGrpSpPr/>
          <p:nvPr/>
        </p:nvGrpSpPr>
        <p:grpSpPr>
          <a:xfrm>
            <a:off x="5839601" y="2594508"/>
            <a:ext cx="1143001" cy="1126068"/>
            <a:chOff x="3327399" y="922866"/>
            <a:chExt cx="1143001" cy="1126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177C34A-7C52-55C8-B471-1CB99262A204}"/>
                </a:ext>
              </a:extLst>
            </p:cNvPr>
            <p:cNvSpPr/>
            <p:nvPr/>
          </p:nvSpPr>
          <p:spPr>
            <a:xfrm>
              <a:off x="3539066" y="922866"/>
              <a:ext cx="931334" cy="9313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8B86AF-2B03-BB89-90CE-B25FB03157A1}"/>
                </a:ext>
              </a:extLst>
            </p:cNvPr>
            <p:cNvSpPr/>
            <p:nvPr/>
          </p:nvSpPr>
          <p:spPr>
            <a:xfrm>
              <a:off x="3327399" y="1117600"/>
              <a:ext cx="931334" cy="9313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7ACAE2E1-0C50-56CE-8DDC-E1FDD7BFF20F}"/>
              </a:ext>
            </a:extLst>
          </p:cNvPr>
          <p:cNvGrpSpPr/>
          <p:nvPr/>
        </p:nvGrpSpPr>
        <p:grpSpPr>
          <a:xfrm>
            <a:off x="10019009" y="2285477"/>
            <a:ext cx="1837267" cy="1744131"/>
            <a:chOff x="7188197" y="651937"/>
            <a:chExt cx="1837267" cy="174413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0E7EBA-4744-3B04-57C6-056788E0FD09}"/>
                </a:ext>
              </a:extLst>
            </p:cNvPr>
            <p:cNvSpPr/>
            <p:nvPr/>
          </p:nvSpPr>
          <p:spPr>
            <a:xfrm>
              <a:off x="8094130" y="651937"/>
              <a:ext cx="931334" cy="931334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6A7465-7114-6384-3279-F4F4D8868E91}"/>
                </a:ext>
              </a:extLst>
            </p:cNvPr>
            <p:cNvSpPr/>
            <p:nvPr/>
          </p:nvSpPr>
          <p:spPr>
            <a:xfrm>
              <a:off x="7967128" y="762001"/>
              <a:ext cx="931334" cy="931334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C3246E-B491-3E7D-696D-2EB0335DDA44}"/>
                </a:ext>
              </a:extLst>
            </p:cNvPr>
            <p:cNvSpPr/>
            <p:nvPr/>
          </p:nvSpPr>
          <p:spPr>
            <a:xfrm>
              <a:off x="7840133" y="880534"/>
              <a:ext cx="931334" cy="931334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47BCCD-1A10-C093-79D4-D1F90B213436}"/>
                </a:ext>
              </a:extLst>
            </p:cNvPr>
            <p:cNvSpPr/>
            <p:nvPr/>
          </p:nvSpPr>
          <p:spPr>
            <a:xfrm>
              <a:off x="7704668" y="999070"/>
              <a:ext cx="931334" cy="931334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448551-4A61-B750-7B2E-29E0A0AE5897}"/>
                </a:ext>
              </a:extLst>
            </p:cNvPr>
            <p:cNvSpPr/>
            <p:nvPr/>
          </p:nvSpPr>
          <p:spPr>
            <a:xfrm>
              <a:off x="7577659" y="1117601"/>
              <a:ext cx="931334" cy="931334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3AD7764-98F1-C1B1-EBB6-3D01B2F8457D}"/>
                </a:ext>
              </a:extLst>
            </p:cNvPr>
            <p:cNvSpPr/>
            <p:nvPr/>
          </p:nvSpPr>
          <p:spPr>
            <a:xfrm>
              <a:off x="7450657" y="1227665"/>
              <a:ext cx="931334" cy="931334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749686-CD40-032C-A2D8-693372F0FF01}"/>
                </a:ext>
              </a:extLst>
            </p:cNvPr>
            <p:cNvSpPr/>
            <p:nvPr/>
          </p:nvSpPr>
          <p:spPr>
            <a:xfrm>
              <a:off x="7323662" y="1346198"/>
              <a:ext cx="931334" cy="931334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816F5B-AA02-B81D-F172-3CDC543B3C8D}"/>
                </a:ext>
              </a:extLst>
            </p:cNvPr>
            <p:cNvSpPr/>
            <p:nvPr/>
          </p:nvSpPr>
          <p:spPr>
            <a:xfrm>
              <a:off x="7188197" y="1464734"/>
              <a:ext cx="931334" cy="931334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05BA9038-9E1E-1A62-703E-16000607C263}"/>
              </a:ext>
            </a:extLst>
          </p:cNvPr>
          <p:cNvGrpSpPr/>
          <p:nvPr/>
        </p:nvGrpSpPr>
        <p:grpSpPr>
          <a:xfrm>
            <a:off x="7650401" y="2480211"/>
            <a:ext cx="677351" cy="1354663"/>
            <a:chOff x="5346677" y="804336"/>
            <a:chExt cx="677351" cy="135466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5FA5E3D-20D0-0F18-A244-A41C85732136}"/>
                </a:ext>
              </a:extLst>
            </p:cNvPr>
            <p:cNvSpPr/>
            <p:nvPr/>
          </p:nvSpPr>
          <p:spPr>
            <a:xfrm>
              <a:off x="5414424" y="804336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577A152-D213-9F7E-BE6D-2CE1B8E7F42C}"/>
                </a:ext>
              </a:extLst>
            </p:cNvPr>
            <p:cNvSpPr/>
            <p:nvPr/>
          </p:nvSpPr>
          <p:spPr>
            <a:xfrm>
              <a:off x="5346685" y="863601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6BE3EB3-117C-C151-B4A3-F93B3B1D4005}"/>
                </a:ext>
              </a:extLst>
            </p:cNvPr>
            <p:cNvSpPr/>
            <p:nvPr/>
          </p:nvSpPr>
          <p:spPr>
            <a:xfrm>
              <a:off x="5414424" y="1168402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CF9DACB-B4CA-90E1-BEEA-A3239B00C3D9}"/>
                </a:ext>
              </a:extLst>
            </p:cNvPr>
            <p:cNvSpPr/>
            <p:nvPr/>
          </p:nvSpPr>
          <p:spPr>
            <a:xfrm>
              <a:off x="5346685" y="1227667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DBCE47-DE91-F416-8026-880BA2B594D1}"/>
                </a:ext>
              </a:extLst>
            </p:cNvPr>
            <p:cNvSpPr/>
            <p:nvPr/>
          </p:nvSpPr>
          <p:spPr>
            <a:xfrm>
              <a:off x="5820828" y="804336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B2CA82-E4BB-2751-D93A-D61EDE9129EB}"/>
                </a:ext>
              </a:extLst>
            </p:cNvPr>
            <p:cNvSpPr/>
            <p:nvPr/>
          </p:nvSpPr>
          <p:spPr>
            <a:xfrm>
              <a:off x="5753089" y="863601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7A9A247-ED1B-7046-9BA8-6297B0240556}"/>
                </a:ext>
              </a:extLst>
            </p:cNvPr>
            <p:cNvSpPr/>
            <p:nvPr/>
          </p:nvSpPr>
          <p:spPr>
            <a:xfrm>
              <a:off x="5820828" y="1168402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B9714C2-0D59-FDD2-64BB-C52A184DF907}"/>
                </a:ext>
              </a:extLst>
            </p:cNvPr>
            <p:cNvSpPr/>
            <p:nvPr/>
          </p:nvSpPr>
          <p:spPr>
            <a:xfrm>
              <a:off x="5753089" y="1227667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643488D-668C-0BBB-F6FA-0B2B117ADA42}"/>
                </a:ext>
              </a:extLst>
            </p:cNvPr>
            <p:cNvSpPr/>
            <p:nvPr/>
          </p:nvSpPr>
          <p:spPr>
            <a:xfrm>
              <a:off x="5414416" y="1532468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D481B12-3175-FCEF-7F31-555356B4591E}"/>
                </a:ext>
              </a:extLst>
            </p:cNvPr>
            <p:cNvSpPr/>
            <p:nvPr/>
          </p:nvSpPr>
          <p:spPr>
            <a:xfrm>
              <a:off x="5346677" y="1591733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682B32C-1611-5333-FFFB-2C6F7670348C}"/>
                </a:ext>
              </a:extLst>
            </p:cNvPr>
            <p:cNvSpPr/>
            <p:nvPr/>
          </p:nvSpPr>
          <p:spPr>
            <a:xfrm>
              <a:off x="5414416" y="1896534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FD19E1-A3F5-221D-D98B-DD4B3F839CC3}"/>
                </a:ext>
              </a:extLst>
            </p:cNvPr>
            <p:cNvSpPr/>
            <p:nvPr/>
          </p:nvSpPr>
          <p:spPr>
            <a:xfrm>
              <a:off x="5346677" y="1955799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CBCF85E-CE66-420E-BD11-D030CFB78866}"/>
                </a:ext>
              </a:extLst>
            </p:cNvPr>
            <p:cNvSpPr/>
            <p:nvPr/>
          </p:nvSpPr>
          <p:spPr>
            <a:xfrm>
              <a:off x="5820820" y="1532468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7F7CA01-2AB3-C705-A797-ADFA1714E165}"/>
                </a:ext>
              </a:extLst>
            </p:cNvPr>
            <p:cNvSpPr/>
            <p:nvPr/>
          </p:nvSpPr>
          <p:spPr>
            <a:xfrm>
              <a:off x="5753081" y="1591733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3205A2-6402-4722-F4DE-0A275C8C630C}"/>
                </a:ext>
              </a:extLst>
            </p:cNvPr>
            <p:cNvSpPr/>
            <p:nvPr/>
          </p:nvSpPr>
          <p:spPr>
            <a:xfrm>
              <a:off x="5820820" y="1896534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74F507C-9D69-A9BA-73A6-06184E0BAF7F}"/>
                </a:ext>
              </a:extLst>
            </p:cNvPr>
            <p:cNvSpPr/>
            <p:nvPr/>
          </p:nvSpPr>
          <p:spPr>
            <a:xfrm>
              <a:off x="5753081" y="1955799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EB3B17C-E68A-1DE5-55C3-6407453919FC}"/>
              </a:ext>
            </a:extLst>
          </p:cNvPr>
          <p:cNvGrpSpPr/>
          <p:nvPr/>
        </p:nvGrpSpPr>
        <p:grpSpPr>
          <a:xfrm>
            <a:off x="13843794" y="2594508"/>
            <a:ext cx="1143001" cy="1126068"/>
            <a:chOff x="10858497" y="931332"/>
            <a:chExt cx="1143001" cy="112606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71AFCA6-DDB8-3220-E88B-516669739080}"/>
                </a:ext>
              </a:extLst>
            </p:cNvPr>
            <p:cNvSpPr/>
            <p:nvPr/>
          </p:nvSpPr>
          <p:spPr>
            <a:xfrm>
              <a:off x="11070164" y="931332"/>
              <a:ext cx="931334" cy="931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C5275B-E802-7C8C-4078-D1956F634905}"/>
                </a:ext>
              </a:extLst>
            </p:cNvPr>
            <p:cNvSpPr/>
            <p:nvPr/>
          </p:nvSpPr>
          <p:spPr>
            <a:xfrm>
              <a:off x="10858497" y="1126066"/>
              <a:ext cx="931334" cy="931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380D7E-4E83-4FED-10E7-0FAA8932464E}"/>
              </a:ext>
            </a:extLst>
          </p:cNvPr>
          <p:cNvGrpSpPr/>
          <p:nvPr/>
        </p:nvGrpSpPr>
        <p:grpSpPr>
          <a:xfrm>
            <a:off x="12515550" y="2547944"/>
            <a:ext cx="660445" cy="1219197"/>
            <a:chOff x="9567302" y="838202"/>
            <a:chExt cx="660445" cy="121919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EF51AE4-9229-1A42-0AC6-D74F0F189AE9}"/>
                </a:ext>
              </a:extLst>
            </p:cNvPr>
            <p:cNvSpPr/>
            <p:nvPr/>
          </p:nvSpPr>
          <p:spPr>
            <a:xfrm>
              <a:off x="10011824" y="1447803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6730736-F488-6B47-0CB4-1017841D1BDB}"/>
                </a:ext>
              </a:extLst>
            </p:cNvPr>
            <p:cNvSpPr/>
            <p:nvPr/>
          </p:nvSpPr>
          <p:spPr>
            <a:xfrm>
              <a:off x="9952552" y="1498601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17DCF91-BC15-2609-88F1-103840BCCB01}"/>
                </a:ext>
              </a:extLst>
            </p:cNvPr>
            <p:cNvSpPr/>
            <p:nvPr/>
          </p:nvSpPr>
          <p:spPr>
            <a:xfrm>
              <a:off x="9893297" y="1557870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4872523-219F-4462-EB8E-6A01962D6CD9}"/>
                </a:ext>
              </a:extLst>
            </p:cNvPr>
            <p:cNvSpPr/>
            <p:nvPr/>
          </p:nvSpPr>
          <p:spPr>
            <a:xfrm>
              <a:off x="9825558" y="1617135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F051404-0391-7647-8A14-11E6BF6035C9}"/>
                </a:ext>
              </a:extLst>
            </p:cNvPr>
            <p:cNvSpPr/>
            <p:nvPr/>
          </p:nvSpPr>
          <p:spPr>
            <a:xfrm>
              <a:off x="9762035" y="1676400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BC746A8-BE97-7D32-382C-80F9899393A5}"/>
                </a:ext>
              </a:extLst>
            </p:cNvPr>
            <p:cNvSpPr/>
            <p:nvPr/>
          </p:nvSpPr>
          <p:spPr>
            <a:xfrm>
              <a:off x="9694296" y="1735665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E9467A4-3B7E-A8C5-C2C4-43D4BD2EF02B}"/>
                </a:ext>
              </a:extLst>
            </p:cNvPr>
            <p:cNvSpPr/>
            <p:nvPr/>
          </p:nvSpPr>
          <p:spPr>
            <a:xfrm>
              <a:off x="9635041" y="1794934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3EFDC4D-50FC-E55D-8693-B43B3E96BE4D}"/>
                </a:ext>
              </a:extLst>
            </p:cNvPr>
            <p:cNvSpPr/>
            <p:nvPr/>
          </p:nvSpPr>
          <p:spPr>
            <a:xfrm>
              <a:off x="9567302" y="1854199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2153C47-69BE-996C-EC0E-8C798CCC5D8A}"/>
                </a:ext>
              </a:extLst>
            </p:cNvPr>
            <p:cNvSpPr/>
            <p:nvPr/>
          </p:nvSpPr>
          <p:spPr>
            <a:xfrm>
              <a:off x="10024547" y="838202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7E90CDE-5A04-265A-24DA-CA57AE9EEB80}"/>
                </a:ext>
              </a:extLst>
            </p:cNvPr>
            <p:cNvSpPr/>
            <p:nvPr/>
          </p:nvSpPr>
          <p:spPr>
            <a:xfrm>
              <a:off x="9965275" y="889000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4E2BF60-5380-808D-05B1-5619AA17CCEB}"/>
                </a:ext>
              </a:extLst>
            </p:cNvPr>
            <p:cNvSpPr/>
            <p:nvPr/>
          </p:nvSpPr>
          <p:spPr>
            <a:xfrm>
              <a:off x="9906020" y="948269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53A497E-C4CC-0175-9C88-1921F973EFBB}"/>
                </a:ext>
              </a:extLst>
            </p:cNvPr>
            <p:cNvSpPr/>
            <p:nvPr/>
          </p:nvSpPr>
          <p:spPr>
            <a:xfrm>
              <a:off x="9838281" y="1007534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37D46B9-BC39-22BE-B277-05B7CE573830}"/>
                </a:ext>
              </a:extLst>
            </p:cNvPr>
            <p:cNvSpPr/>
            <p:nvPr/>
          </p:nvSpPr>
          <p:spPr>
            <a:xfrm>
              <a:off x="9774758" y="1066799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9702B4C-03F8-3956-8010-9DBA89D7DFFD}"/>
                </a:ext>
              </a:extLst>
            </p:cNvPr>
            <p:cNvSpPr/>
            <p:nvPr/>
          </p:nvSpPr>
          <p:spPr>
            <a:xfrm>
              <a:off x="9707019" y="1126064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65BC933-EE12-9A43-6574-B4CBD6C54F1C}"/>
                </a:ext>
              </a:extLst>
            </p:cNvPr>
            <p:cNvSpPr/>
            <p:nvPr/>
          </p:nvSpPr>
          <p:spPr>
            <a:xfrm>
              <a:off x="9647764" y="1185333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1E389F2-0A27-BDE0-7026-5338C9786465}"/>
                </a:ext>
              </a:extLst>
            </p:cNvPr>
            <p:cNvSpPr/>
            <p:nvPr/>
          </p:nvSpPr>
          <p:spPr>
            <a:xfrm>
              <a:off x="9580025" y="1244598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AA0D334B-F167-3E0A-4D40-D44156517088}"/>
              </a:ext>
            </a:extLst>
          </p:cNvPr>
          <p:cNvGrpSpPr/>
          <p:nvPr/>
        </p:nvGrpSpPr>
        <p:grpSpPr>
          <a:xfrm>
            <a:off x="2986880" y="5490097"/>
            <a:ext cx="1143001" cy="1126068"/>
            <a:chOff x="279400" y="3454398"/>
            <a:chExt cx="1143001" cy="112606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C5F38D-14B7-E971-DBA3-020F1E801C48}"/>
                </a:ext>
              </a:extLst>
            </p:cNvPr>
            <p:cNvSpPr/>
            <p:nvPr/>
          </p:nvSpPr>
          <p:spPr>
            <a:xfrm>
              <a:off x="491067" y="3454398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D487B9F-0121-FE39-5816-99984925C1B3}"/>
                </a:ext>
              </a:extLst>
            </p:cNvPr>
            <p:cNvSpPr/>
            <p:nvPr/>
          </p:nvSpPr>
          <p:spPr>
            <a:xfrm>
              <a:off x="279400" y="3649132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5B4EF324-3387-8F0F-3995-09AA2F9D6ED7}"/>
              </a:ext>
            </a:extLst>
          </p:cNvPr>
          <p:cNvGrpSpPr/>
          <p:nvPr/>
        </p:nvGrpSpPr>
        <p:grpSpPr>
          <a:xfrm>
            <a:off x="13908890" y="5490097"/>
            <a:ext cx="1143001" cy="1126068"/>
            <a:chOff x="10858497" y="3462864"/>
            <a:chExt cx="1143001" cy="1126068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96C6144-63CE-689E-1E80-EF08F34B0B64}"/>
                </a:ext>
              </a:extLst>
            </p:cNvPr>
            <p:cNvSpPr/>
            <p:nvPr/>
          </p:nvSpPr>
          <p:spPr>
            <a:xfrm>
              <a:off x="11070164" y="3462864"/>
              <a:ext cx="931334" cy="931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DBF1522-6431-7978-ADBB-EB87891B8770}"/>
                </a:ext>
              </a:extLst>
            </p:cNvPr>
            <p:cNvSpPr/>
            <p:nvPr/>
          </p:nvSpPr>
          <p:spPr>
            <a:xfrm>
              <a:off x="10858497" y="3657598"/>
              <a:ext cx="931334" cy="931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E1F2AB3B-1750-56D4-A6B7-852EA5235D6E}"/>
              </a:ext>
            </a:extLst>
          </p:cNvPr>
          <p:cNvGrpSpPr/>
          <p:nvPr/>
        </p:nvGrpSpPr>
        <p:grpSpPr>
          <a:xfrm>
            <a:off x="4651297" y="5278431"/>
            <a:ext cx="347145" cy="1557946"/>
            <a:chOff x="2201322" y="3285064"/>
            <a:chExt cx="347145" cy="155794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24E9477-FC5C-5411-8EF7-2134375ED35F}"/>
                </a:ext>
              </a:extLst>
            </p:cNvPr>
            <p:cNvSpPr/>
            <p:nvPr/>
          </p:nvSpPr>
          <p:spPr>
            <a:xfrm>
              <a:off x="2201333" y="3285064"/>
              <a:ext cx="347134" cy="347134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877D36A-2F92-6D03-A35B-6A518627A8FA}"/>
                </a:ext>
              </a:extLst>
            </p:cNvPr>
            <p:cNvSpPr/>
            <p:nvPr/>
          </p:nvSpPr>
          <p:spPr>
            <a:xfrm>
              <a:off x="2201322" y="4089399"/>
              <a:ext cx="347134" cy="347134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64B1D17-1264-9257-C683-391AD94BCFF0}"/>
                </a:ext>
              </a:extLst>
            </p:cNvPr>
            <p:cNvSpPr/>
            <p:nvPr/>
          </p:nvSpPr>
          <p:spPr>
            <a:xfrm>
              <a:off x="2201333" y="3687234"/>
              <a:ext cx="347134" cy="3471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F5E7776-05A2-C8CE-1824-A02038EFA9B0}"/>
                </a:ext>
              </a:extLst>
            </p:cNvPr>
            <p:cNvSpPr/>
            <p:nvPr/>
          </p:nvSpPr>
          <p:spPr>
            <a:xfrm>
              <a:off x="2201322" y="4495876"/>
              <a:ext cx="347134" cy="3471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CCD37C9C-B948-2C06-E99E-6DC661727738}"/>
              </a:ext>
            </a:extLst>
          </p:cNvPr>
          <p:cNvGrpSpPr/>
          <p:nvPr/>
        </p:nvGrpSpPr>
        <p:grpSpPr>
          <a:xfrm>
            <a:off x="5519858" y="5286898"/>
            <a:ext cx="1566378" cy="1532466"/>
            <a:chOff x="3056443" y="3318932"/>
            <a:chExt cx="1566378" cy="1532466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412C171-EF09-D549-D28F-FE47A7F23B70}"/>
                </a:ext>
              </a:extLst>
            </p:cNvPr>
            <p:cNvSpPr/>
            <p:nvPr/>
          </p:nvSpPr>
          <p:spPr>
            <a:xfrm>
              <a:off x="3691487" y="3318932"/>
              <a:ext cx="931334" cy="9313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08157CB-3DBC-5B61-91C2-A39A6DFC956D}"/>
                </a:ext>
              </a:extLst>
            </p:cNvPr>
            <p:cNvSpPr/>
            <p:nvPr/>
          </p:nvSpPr>
          <p:spPr>
            <a:xfrm>
              <a:off x="3479820" y="3513666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0C2B091-D850-3114-E144-9D0467586709}"/>
                </a:ext>
              </a:extLst>
            </p:cNvPr>
            <p:cNvSpPr/>
            <p:nvPr/>
          </p:nvSpPr>
          <p:spPr>
            <a:xfrm>
              <a:off x="3268110" y="3725330"/>
              <a:ext cx="931334" cy="9313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B4137AE-7E66-C5FD-82D2-1468A1FB9425}"/>
                </a:ext>
              </a:extLst>
            </p:cNvPr>
            <p:cNvSpPr/>
            <p:nvPr/>
          </p:nvSpPr>
          <p:spPr>
            <a:xfrm>
              <a:off x="3056443" y="3920064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6705A43-A323-9986-8F38-54025466BBFC}"/>
              </a:ext>
            </a:extLst>
          </p:cNvPr>
          <p:cNvGrpSpPr/>
          <p:nvPr/>
        </p:nvGrpSpPr>
        <p:grpSpPr>
          <a:xfrm>
            <a:off x="7607652" y="4973631"/>
            <a:ext cx="889008" cy="2159000"/>
            <a:chOff x="5304344" y="3064933"/>
            <a:chExt cx="889008" cy="21590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70F0D40-1048-6D75-B263-95CDE627524E}"/>
                </a:ext>
              </a:extLst>
            </p:cNvPr>
            <p:cNvSpPr/>
            <p:nvPr/>
          </p:nvSpPr>
          <p:spPr>
            <a:xfrm>
              <a:off x="5499092" y="30649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17BAE73-D386-0CAF-A562-AEAA506A6805}"/>
                </a:ext>
              </a:extLst>
            </p:cNvPr>
            <p:cNvSpPr/>
            <p:nvPr/>
          </p:nvSpPr>
          <p:spPr>
            <a:xfrm>
              <a:off x="5431353" y="3124198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4406DF1-17A3-DA16-B91D-E9E46AFDE7F8}"/>
                </a:ext>
              </a:extLst>
            </p:cNvPr>
            <p:cNvSpPr/>
            <p:nvPr/>
          </p:nvSpPr>
          <p:spPr>
            <a:xfrm>
              <a:off x="5372083" y="3183466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49827A0-914E-0C63-2BA3-CECF0036878F}"/>
                </a:ext>
              </a:extLst>
            </p:cNvPr>
            <p:cNvSpPr/>
            <p:nvPr/>
          </p:nvSpPr>
          <p:spPr>
            <a:xfrm>
              <a:off x="5304344" y="3242731"/>
              <a:ext cx="203200" cy="203200"/>
            </a:xfrm>
            <a:prstGeom prst="rect">
              <a:avLst/>
            </a:prstGeom>
            <a:pattFill prst="dot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34171FE-74BF-C599-7F24-73C38B78A413}"/>
                </a:ext>
              </a:extLst>
            </p:cNvPr>
            <p:cNvSpPr/>
            <p:nvPr/>
          </p:nvSpPr>
          <p:spPr>
            <a:xfrm>
              <a:off x="5990152" y="3064933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575C454-2AC0-FB5E-2C97-CDDB8315A6E3}"/>
                </a:ext>
              </a:extLst>
            </p:cNvPr>
            <p:cNvSpPr/>
            <p:nvPr/>
          </p:nvSpPr>
          <p:spPr>
            <a:xfrm>
              <a:off x="5922413" y="3124198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88ED682-5536-E729-2884-324E9DA6C325}"/>
                </a:ext>
              </a:extLst>
            </p:cNvPr>
            <p:cNvSpPr/>
            <p:nvPr/>
          </p:nvSpPr>
          <p:spPr>
            <a:xfrm>
              <a:off x="5863143" y="3183466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B47B340-8F6D-79EA-BACC-5C48F103994C}"/>
                </a:ext>
              </a:extLst>
            </p:cNvPr>
            <p:cNvSpPr/>
            <p:nvPr/>
          </p:nvSpPr>
          <p:spPr>
            <a:xfrm>
              <a:off x="5795404" y="3242731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8DDB4364-D44C-2F2D-A5D9-AE01ADF30F81}"/>
                </a:ext>
              </a:extLst>
            </p:cNvPr>
            <p:cNvSpPr/>
            <p:nvPr/>
          </p:nvSpPr>
          <p:spPr>
            <a:xfrm>
              <a:off x="5499092" y="3513667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30978EF-3DB3-DFF2-D833-0B869E14D600}"/>
                </a:ext>
              </a:extLst>
            </p:cNvPr>
            <p:cNvSpPr/>
            <p:nvPr/>
          </p:nvSpPr>
          <p:spPr>
            <a:xfrm>
              <a:off x="5431353" y="3572932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6679A1D-5C42-3449-9938-2C2E6B65F02E}"/>
                </a:ext>
              </a:extLst>
            </p:cNvPr>
            <p:cNvSpPr/>
            <p:nvPr/>
          </p:nvSpPr>
          <p:spPr>
            <a:xfrm>
              <a:off x="5372083" y="3632200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106814D-7E5E-3CC2-F1FE-58083708C714}"/>
                </a:ext>
              </a:extLst>
            </p:cNvPr>
            <p:cNvSpPr/>
            <p:nvPr/>
          </p:nvSpPr>
          <p:spPr>
            <a:xfrm>
              <a:off x="5304344" y="3691465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E65231C-072F-C929-B8A7-DEFCE34601B5}"/>
                </a:ext>
              </a:extLst>
            </p:cNvPr>
            <p:cNvSpPr/>
            <p:nvPr/>
          </p:nvSpPr>
          <p:spPr>
            <a:xfrm>
              <a:off x="5990152" y="3513667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087FC469-7E8C-6BB1-0675-21046797AFBC}"/>
                </a:ext>
              </a:extLst>
            </p:cNvPr>
            <p:cNvSpPr/>
            <p:nvPr/>
          </p:nvSpPr>
          <p:spPr>
            <a:xfrm>
              <a:off x="5922413" y="3572932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57FC4138-69A9-B0F8-4810-E927DBEE6D69}"/>
                </a:ext>
              </a:extLst>
            </p:cNvPr>
            <p:cNvSpPr/>
            <p:nvPr/>
          </p:nvSpPr>
          <p:spPr>
            <a:xfrm>
              <a:off x="5863143" y="3632200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AF21BCA-8EA8-9D05-119B-27CF025F7AF9}"/>
                </a:ext>
              </a:extLst>
            </p:cNvPr>
            <p:cNvSpPr/>
            <p:nvPr/>
          </p:nvSpPr>
          <p:spPr>
            <a:xfrm>
              <a:off x="5795404" y="3691465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BC690C8-B4CF-E9E8-2BA2-E24BE593C25D}"/>
                </a:ext>
              </a:extLst>
            </p:cNvPr>
            <p:cNvSpPr/>
            <p:nvPr/>
          </p:nvSpPr>
          <p:spPr>
            <a:xfrm>
              <a:off x="5499092" y="3953931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B95CE5FD-BA6A-5F92-10A6-E388DCB0B46E}"/>
                </a:ext>
              </a:extLst>
            </p:cNvPr>
            <p:cNvSpPr/>
            <p:nvPr/>
          </p:nvSpPr>
          <p:spPr>
            <a:xfrm>
              <a:off x="5431353" y="4013196"/>
              <a:ext cx="203200" cy="203200"/>
            </a:xfrm>
            <a:prstGeom prst="rect">
              <a:avLst/>
            </a:prstGeom>
            <a:pattFill prst="dot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7219B3B-94DD-ADB7-5B57-E7A8375C51C6}"/>
                </a:ext>
              </a:extLst>
            </p:cNvPr>
            <p:cNvSpPr/>
            <p:nvPr/>
          </p:nvSpPr>
          <p:spPr>
            <a:xfrm>
              <a:off x="5372083" y="4072464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3A0C3860-ADD3-A2E6-F4A6-B7C6E066A4E1}"/>
                </a:ext>
              </a:extLst>
            </p:cNvPr>
            <p:cNvSpPr/>
            <p:nvPr/>
          </p:nvSpPr>
          <p:spPr>
            <a:xfrm>
              <a:off x="5304344" y="4131729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A588E388-81D7-5871-3413-56B1DDFAFF0D}"/>
                </a:ext>
              </a:extLst>
            </p:cNvPr>
            <p:cNvSpPr/>
            <p:nvPr/>
          </p:nvSpPr>
          <p:spPr>
            <a:xfrm>
              <a:off x="5990152" y="3953931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19E1F85E-A463-AB8B-D277-9D5F07AE0BB1}"/>
                </a:ext>
              </a:extLst>
            </p:cNvPr>
            <p:cNvSpPr/>
            <p:nvPr/>
          </p:nvSpPr>
          <p:spPr>
            <a:xfrm>
              <a:off x="5922413" y="4013196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6747F47-C4A3-1B50-3C07-AA692E678C03}"/>
                </a:ext>
              </a:extLst>
            </p:cNvPr>
            <p:cNvSpPr/>
            <p:nvPr/>
          </p:nvSpPr>
          <p:spPr>
            <a:xfrm>
              <a:off x="5863143" y="4072464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CCD17F1-B0E7-A2BB-5CB4-ED7582C9896B}"/>
                </a:ext>
              </a:extLst>
            </p:cNvPr>
            <p:cNvSpPr/>
            <p:nvPr/>
          </p:nvSpPr>
          <p:spPr>
            <a:xfrm>
              <a:off x="5795404" y="4131729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806F285-222D-635A-C6F7-14F146C9E269}"/>
                </a:ext>
              </a:extLst>
            </p:cNvPr>
            <p:cNvSpPr/>
            <p:nvPr/>
          </p:nvSpPr>
          <p:spPr>
            <a:xfrm>
              <a:off x="5499092" y="4402665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F0224864-91C7-B227-E3B4-1701FAAF1FF9}"/>
                </a:ext>
              </a:extLst>
            </p:cNvPr>
            <p:cNvSpPr/>
            <p:nvPr/>
          </p:nvSpPr>
          <p:spPr>
            <a:xfrm>
              <a:off x="5431353" y="44619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FDDA03F-976E-F428-7C4A-5FF74EC6FCAA}"/>
                </a:ext>
              </a:extLst>
            </p:cNvPr>
            <p:cNvSpPr/>
            <p:nvPr/>
          </p:nvSpPr>
          <p:spPr>
            <a:xfrm>
              <a:off x="5372083" y="4521198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45DA810-3D87-CAEA-B7F6-A7A98C52ADDF}"/>
                </a:ext>
              </a:extLst>
            </p:cNvPr>
            <p:cNvSpPr/>
            <p:nvPr/>
          </p:nvSpPr>
          <p:spPr>
            <a:xfrm>
              <a:off x="5304344" y="458046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6CF4814-6AE2-E945-9710-6215480961F4}"/>
                </a:ext>
              </a:extLst>
            </p:cNvPr>
            <p:cNvSpPr/>
            <p:nvPr/>
          </p:nvSpPr>
          <p:spPr>
            <a:xfrm>
              <a:off x="5990152" y="4402665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F25A536-1320-67CE-0D29-9475C2DBB4A7}"/>
                </a:ext>
              </a:extLst>
            </p:cNvPr>
            <p:cNvSpPr/>
            <p:nvPr/>
          </p:nvSpPr>
          <p:spPr>
            <a:xfrm>
              <a:off x="5922413" y="44619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882DD5FD-A143-680C-DD92-7E9ADE296CBC}"/>
                </a:ext>
              </a:extLst>
            </p:cNvPr>
            <p:cNvSpPr/>
            <p:nvPr/>
          </p:nvSpPr>
          <p:spPr>
            <a:xfrm>
              <a:off x="5863143" y="4521198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96FDA5C-41C8-4124-8344-479C66CF6023}"/>
                </a:ext>
              </a:extLst>
            </p:cNvPr>
            <p:cNvSpPr/>
            <p:nvPr/>
          </p:nvSpPr>
          <p:spPr>
            <a:xfrm>
              <a:off x="5795404" y="458046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DAA042A-DA8B-E554-0C16-5E24A4B2DD20}"/>
                </a:ext>
              </a:extLst>
            </p:cNvPr>
            <p:cNvSpPr/>
            <p:nvPr/>
          </p:nvSpPr>
          <p:spPr>
            <a:xfrm>
              <a:off x="5499092" y="4842935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435C711-F563-C6BD-C2EC-27FDA7E3E820}"/>
                </a:ext>
              </a:extLst>
            </p:cNvPr>
            <p:cNvSpPr/>
            <p:nvPr/>
          </p:nvSpPr>
          <p:spPr>
            <a:xfrm>
              <a:off x="5431353" y="490220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F0D9DA9-2D8A-E3F2-748B-073204F5E9BF}"/>
                </a:ext>
              </a:extLst>
            </p:cNvPr>
            <p:cNvSpPr/>
            <p:nvPr/>
          </p:nvSpPr>
          <p:spPr>
            <a:xfrm>
              <a:off x="5372083" y="4961468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EC7C306-56F5-5AEF-65DA-C3C7976F90AF}"/>
                </a:ext>
              </a:extLst>
            </p:cNvPr>
            <p:cNvSpPr/>
            <p:nvPr/>
          </p:nvSpPr>
          <p:spPr>
            <a:xfrm>
              <a:off x="5304344" y="50207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415D235-8890-8B9E-7559-2C35940A062F}"/>
                </a:ext>
              </a:extLst>
            </p:cNvPr>
            <p:cNvSpPr/>
            <p:nvPr/>
          </p:nvSpPr>
          <p:spPr>
            <a:xfrm>
              <a:off x="5990152" y="4842935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1CA027-B186-087B-9D1E-5111EBDC7FC8}"/>
                </a:ext>
              </a:extLst>
            </p:cNvPr>
            <p:cNvSpPr/>
            <p:nvPr/>
          </p:nvSpPr>
          <p:spPr>
            <a:xfrm>
              <a:off x="5922413" y="490220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1C8AF8CB-9ABE-B86E-5997-464B84A7669F}"/>
                </a:ext>
              </a:extLst>
            </p:cNvPr>
            <p:cNvSpPr/>
            <p:nvPr/>
          </p:nvSpPr>
          <p:spPr>
            <a:xfrm>
              <a:off x="5863143" y="4961468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076FFA5-B4D6-1CB9-F3BA-9FC3CFB25B70}"/>
                </a:ext>
              </a:extLst>
            </p:cNvPr>
            <p:cNvSpPr/>
            <p:nvPr/>
          </p:nvSpPr>
          <p:spPr>
            <a:xfrm>
              <a:off x="5795404" y="50207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145B9AA-FC00-93E1-5C53-D4334AAED33F}"/>
              </a:ext>
            </a:extLst>
          </p:cNvPr>
          <p:cNvGrpSpPr/>
          <p:nvPr/>
        </p:nvGrpSpPr>
        <p:grpSpPr>
          <a:xfrm>
            <a:off x="9924444" y="5063925"/>
            <a:ext cx="2082802" cy="1972729"/>
            <a:chOff x="6942662" y="3183469"/>
            <a:chExt cx="2082802" cy="197272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02EC8D3-9505-BF37-CF23-ED2C2D1C2C02}"/>
                </a:ext>
              </a:extLst>
            </p:cNvPr>
            <p:cNvSpPr/>
            <p:nvPr/>
          </p:nvSpPr>
          <p:spPr>
            <a:xfrm>
              <a:off x="8094130" y="3183469"/>
              <a:ext cx="931334" cy="931334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031E8EE-DE5A-3BEA-74B0-A8E8F2FA5A37}"/>
                </a:ext>
              </a:extLst>
            </p:cNvPr>
            <p:cNvSpPr/>
            <p:nvPr/>
          </p:nvSpPr>
          <p:spPr>
            <a:xfrm>
              <a:off x="7967128" y="3293533"/>
              <a:ext cx="931334" cy="931334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A12C025-9182-2432-EBC7-42D487213DFF}"/>
                </a:ext>
              </a:extLst>
            </p:cNvPr>
            <p:cNvSpPr/>
            <p:nvPr/>
          </p:nvSpPr>
          <p:spPr>
            <a:xfrm>
              <a:off x="7840133" y="3412066"/>
              <a:ext cx="931334" cy="931334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0812E2-9DF6-DD57-0453-82CBE1B7C2E6}"/>
                </a:ext>
              </a:extLst>
            </p:cNvPr>
            <p:cNvSpPr/>
            <p:nvPr/>
          </p:nvSpPr>
          <p:spPr>
            <a:xfrm>
              <a:off x="7704668" y="3530602"/>
              <a:ext cx="931334" cy="931334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5AEB343-103A-510A-63D4-A7B39A3CC265}"/>
                </a:ext>
              </a:extLst>
            </p:cNvPr>
            <p:cNvSpPr/>
            <p:nvPr/>
          </p:nvSpPr>
          <p:spPr>
            <a:xfrm>
              <a:off x="7577659" y="3649133"/>
              <a:ext cx="931334" cy="931334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B0C608B-422F-A2BD-A19C-0B3203BA5C2C}"/>
                </a:ext>
              </a:extLst>
            </p:cNvPr>
            <p:cNvSpPr/>
            <p:nvPr/>
          </p:nvSpPr>
          <p:spPr>
            <a:xfrm>
              <a:off x="7450657" y="3759197"/>
              <a:ext cx="931334" cy="931334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32DD121-3AAE-3F31-CA6A-3C441C4DD28B}"/>
                </a:ext>
              </a:extLst>
            </p:cNvPr>
            <p:cNvSpPr/>
            <p:nvPr/>
          </p:nvSpPr>
          <p:spPr>
            <a:xfrm>
              <a:off x="7323662" y="3877730"/>
              <a:ext cx="931334" cy="931334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F17B634-629F-2CDF-5EA6-4972B03A2B4D}"/>
                </a:ext>
              </a:extLst>
            </p:cNvPr>
            <p:cNvSpPr/>
            <p:nvPr/>
          </p:nvSpPr>
          <p:spPr>
            <a:xfrm>
              <a:off x="7188197" y="3996266"/>
              <a:ext cx="931334" cy="931334"/>
            </a:xfrm>
            <a:prstGeom prst="rect">
              <a:avLst/>
            </a:prstGeom>
            <a:pattFill prst="diagBrick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2B294C1-0B10-F17D-627F-5BD1422216C4}"/>
                </a:ext>
              </a:extLst>
            </p:cNvPr>
            <p:cNvSpPr/>
            <p:nvPr/>
          </p:nvSpPr>
          <p:spPr>
            <a:xfrm>
              <a:off x="7078127" y="4106328"/>
              <a:ext cx="931334" cy="931334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89CD420-5263-8411-4FC0-CDF6AAC2C80A}"/>
                </a:ext>
              </a:extLst>
            </p:cNvPr>
            <p:cNvSpPr/>
            <p:nvPr/>
          </p:nvSpPr>
          <p:spPr>
            <a:xfrm>
              <a:off x="6942662" y="4224864"/>
              <a:ext cx="931334" cy="931334"/>
            </a:xfrm>
            <a:prstGeom prst="rect">
              <a:avLst/>
            </a:prstGeom>
            <a:pattFill prst="diagBrick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7BDE142-7B7A-D51B-C651-8D4B6D0DA338}"/>
              </a:ext>
            </a:extLst>
          </p:cNvPr>
          <p:cNvGrpSpPr/>
          <p:nvPr/>
        </p:nvGrpSpPr>
        <p:grpSpPr>
          <a:xfrm>
            <a:off x="12566482" y="5388501"/>
            <a:ext cx="783174" cy="1329260"/>
            <a:chOff x="9444573" y="3369734"/>
            <a:chExt cx="783174" cy="132926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12B0C21-0B75-13B7-1D63-8AC15DAD57B5}"/>
                </a:ext>
              </a:extLst>
            </p:cNvPr>
            <p:cNvSpPr/>
            <p:nvPr/>
          </p:nvSpPr>
          <p:spPr>
            <a:xfrm>
              <a:off x="10011824" y="3979335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AACF97E-4215-62AE-4CA1-4510CDED0A3A}"/>
                </a:ext>
              </a:extLst>
            </p:cNvPr>
            <p:cNvSpPr/>
            <p:nvPr/>
          </p:nvSpPr>
          <p:spPr>
            <a:xfrm>
              <a:off x="9952552" y="4030133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1F43BBD-31C7-E16B-AA57-831DE0977580}"/>
                </a:ext>
              </a:extLst>
            </p:cNvPr>
            <p:cNvSpPr/>
            <p:nvPr/>
          </p:nvSpPr>
          <p:spPr>
            <a:xfrm>
              <a:off x="9893297" y="4089402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1CADF8A-AE55-D24A-7641-B2795489E1BD}"/>
                </a:ext>
              </a:extLst>
            </p:cNvPr>
            <p:cNvSpPr/>
            <p:nvPr/>
          </p:nvSpPr>
          <p:spPr>
            <a:xfrm>
              <a:off x="9825558" y="4148667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0406018-5418-CB37-7F25-6612B64C2514}"/>
                </a:ext>
              </a:extLst>
            </p:cNvPr>
            <p:cNvSpPr/>
            <p:nvPr/>
          </p:nvSpPr>
          <p:spPr>
            <a:xfrm>
              <a:off x="9762035" y="4207932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1F67CBE-9393-AB23-AD94-E3880FCBBD48}"/>
                </a:ext>
              </a:extLst>
            </p:cNvPr>
            <p:cNvSpPr/>
            <p:nvPr/>
          </p:nvSpPr>
          <p:spPr>
            <a:xfrm>
              <a:off x="9694296" y="4267197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F90DFBA-C78C-E7B7-5FD1-9679D95F07E8}"/>
                </a:ext>
              </a:extLst>
            </p:cNvPr>
            <p:cNvSpPr/>
            <p:nvPr/>
          </p:nvSpPr>
          <p:spPr>
            <a:xfrm>
              <a:off x="9635041" y="4326466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DD8790E-0BD3-B9AD-1C7B-E5F7A9E45C34}"/>
                </a:ext>
              </a:extLst>
            </p:cNvPr>
            <p:cNvSpPr/>
            <p:nvPr/>
          </p:nvSpPr>
          <p:spPr>
            <a:xfrm>
              <a:off x="9567302" y="4385731"/>
              <a:ext cx="203200" cy="203200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9A68770-F26F-6B65-ED58-367529100ABE}"/>
                </a:ext>
              </a:extLst>
            </p:cNvPr>
            <p:cNvSpPr/>
            <p:nvPr/>
          </p:nvSpPr>
          <p:spPr>
            <a:xfrm>
              <a:off x="10024547" y="3369734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D08808A-7C48-54A4-C9E3-2B02E7BD2787}"/>
                </a:ext>
              </a:extLst>
            </p:cNvPr>
            <p:cNvSpPr/>
            <p:nvPr/>
          </p:nvSpPr>
          <p:spPr>
            <a:xfrm>
              <a:off x="9965275" y="3420532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BE0AC8F-BB6E-0F8F-B9BF-D38838F18BD3}"/>
                </a:ext>
              </a:extLst>
            </p:cNvPr>
            <p:cNvSpPr/>
            <p:nvPr/>
          </p:nvSpPr>
          <p:spPr>
            <a:xfrm>
              <a:off x="9906020" y="3479801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402D31E-D54F-E956-8CB5-ABAA5EAAF9F7}"/>
                </a:ext>
              </a:extLst>
            </p:cNvPr>
            <p:cNvSpPr/>
            <p:nvPr/>
          </p:nvSpPr>
          <p:spPr>
            <a:xfrm>
              <a:off x="9838281" y="3539066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55EAD93-5FC4-04F0-BBA5-7297A6290C8B}"/>
                </a:ext>
              </a:extLst>
            </p:cNvPr>
            <p:cNvSpPr/>
            <p:nvPr/>
          </p:nvSpPr>
          <p:spPr>
            <a:xfrm>
              <a:off x="9774758" y="3598331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C82BA46-5A1E-71FE-A38C-6573BE3C11E2}"/>
                </a:ext>
              </a:extLst>
            </p:cNvPr>
            <p:cNvSpPr/>
            <p:nvPr/>
          </p:nvSpPr>
          <p:spPr>
            <a:xfrm>
              <a:off x="9707019" y="3657596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9835682-C85D-C9C3-EB11-E17A3F4BBD73}"/>
                </a:ext>
              </a:extLst>
            </p:cNvPr>
            <p:cNvSpPr/>
            <p:nvPr/>
          </p:nvSpPr>
          <p:spPr>
            <a:xfrm>
              <a:off x="9647764" y="3716865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94F2FFB-9455-3E4A-AFCA-219D539D11B1}"/>
                </a:ext>
              </a:extLst>
            </p:cNvPr>
            <p:cNvSpPr/>
            <p:nvPr/>
          </p:nvSpPr>
          <p:spPr>
            <a:xfrm>
              <a:off x="9580025" y="37761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BD10178-9E83-57EF-CE0B-4326E65AB6BD}"/>
                </a:ext>
              </a:extLst>
            </p:cNvPr>
            <p:cNvSpPr/>
            <p:nvPr/>
          </p:nvSpPr>
          <p:spPr>
            <a:xfrm>
              <a:off x="9512312" y="3835400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4893D15-28AC-6E9E-8BC3-A9A019EA74DF}"/>
                </a:ext>
              </a:extLst>
            </p:cNvPr>
            <p:cNvSpPr/>
            <p:nvPr/>
          </p:nvSpPr>
          <p:spPr>
            <a:xfrm>
              <a:off x="9444573" y="3894665"/>
              <a:ext cx="203200" cy="203200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03CE912-1F2A-74F5-5B22-F9B64F46043D}"/>
                </a:ext>
              </a:extLst>
            </p:cNvPr>
            <p:cNvSpPr/>
            <p:nvPr/>
          </p:nvSpPr>
          <p:spPr>
            <a:xfrm>
              <a:off x="9520757" y="4436529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0F166E28-C02B-92DA-F797-3C5AB421E5C8}"/>
                </a:ext>
              </a:extLst>
            </p:cNvPr>
            <p:cNvSpPr/>
            <p:nvPr/>
          </p:nvSpPr>
          <p:spPr>
            <a:xfrm>
              <a:off x="9453018" y="4495794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3" name="椭圆 162">
            <a:extLst>
              <a:ext uri="{FF2B5EF4-FFF2-40B4-BE49-F238E27FC236}">
                <a16:creationId xmlns:a16="http://schemas.microsoft.com/office/drawing/2014/main" id="{45B4E61A-5F32-3680-A448-71E9A63CCFE3}"/>
              </a:ext>
            </a:extLst>
          </p:cNvPr>
          <p:cNvSpPr/>
          <p:nvPr/>
        </p:nvSpPr>
        <p:spPr>
          <a:xfrm>
            <a:off x="9018273" y="5879564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B6415ACB-1FBB-D82B-DADC-6A48982573CB}"/>
              </a:ext>
            </a:extLst>
          </p:cNvPr>
          <p:cNvSpPr/>
          <p:nvPr/>
        </p:nvSpPr>
        <p:spPr>
          <a:xfrm>
            <a:off x="9018273" y="2984050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76796B8-51EA-2D06-C2EF-E20B25C16A4A}"/>
              </a:ext>
            </a:extLst>
          </p:cNvPr>
          <p:cNvSpPr/>
          <p:nvPr/>
        </p:nvSpPr>
        <p:spPr>
          <a:xfrm>
            <a:off x="9018273" y="4037226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5B532CF0-00CC-1827-07A0-3508779A3C75}"/>
              </a:ext>
            </a:extLst>
          </p:cNvPr>
          <p:cNvCxnSpPr>
            <a:cxnSpLocks/>
          </p:cNvCxnSpPr>
          <p:nvPr/>
        </p:nvCxnSpPr>
        <p:spPr>
          <a:xfrm>
            <a:off x="4266402" y="315754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2490D5C9-93FC-C1C9-C90A-E135F9225676}"/>
              </a:ext>
            </a:extLst>
          </p:cNvPr>
          <p:cNvCxnSpPr>
            <a:cxnSpLocks/>
          </p:cNvCxnSpPr>
          <p:nvPr/>
        </p:nvCxnSpPr>
        <p:spPr>
          <a:xfrm>
            <a:off x="5281335" y="315754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5F26B2F-95A0-B2CD-9723-9A3917B82AD6}"/>
              </a:ext>
            </a:extLst>
          </p:cNvPr>
          <p:cNvCxnSpPr>
            <a:cxnSpLocks/>
          </p:cNvCxnSpPr>
          <p:nvPr/>
        </p:nvCxnSpPr>
        <p:spPr>
          <a:xfrm>
            <a:off x="7092135" y="315754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F5CA0DF-E4A7-461C-0572-1CF8488B113A}"/>
              </a:ext>
            </a:extLst>
          </p:cNvPr>
          <p:cNvCxnSpPr>
            <a:cxnSpLocks/>
            <a:stCxn id="164" idx="6"/>
          </p:cNvCxnSpPr>
          <p:nvPr/>
        </p:nvCxnSpPr>
        <p:spPr>
          <a:xfrm flipV="1">
            <a:off x="9365407" y="3157542"/>
            <a:ext cx="552458" cy="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81416F30-B5D0-7FCB-49C3-2950966FFFAF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8459144" y="3157617"/>
            <a:ext cx="5591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E35A538C-354D-7AD0-03F5-65D449C836BE}"/>
              </a:ext>
            </a:extLst>
          </p:cNvPr>
          <p:cNvCxnSpPr>
            <a:cxnSpLocks/>
          </p:cNvCxnSpPr>
          <p:nvPr/>
        </p:nvCxnSpPr>
        <p:spPr>
          <a:xfrm>
            <a:off x="11957284" y="315754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C4E3C68-27F0-B250-29B0-F9E9FF2620F9}"/>
              </a:ext>
            </a:extLst>
          </p:cNvPr>
          <p:cNvCxnSpPr>
            <a:cxnSpLocks/>
          </p:cNvCxnSpPr>
          <p:nvPr/>
        </p:nvCxnSpPr>
        <p:spPr>
          <a:xfrm>
            <a:off x="13285528" y="315754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F81BBA5-B132-4B0D-3015-6D2DA08F4CCE}"/>
              </a:ext>
            </a:extLst>
          </p:cNvPr>
          <p:cNvCxnSpPr>
            <a:cxnSpLocks/>
          </p:cNvCxnSpPr>
          <p:nvPr/>
        </p:nvCxnSpPr>
        <p:spPr>
          <a:xfrm>
            <a:off x="13443007" y="6053131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13A8E6B-0222-712C-575F-2B92A143A4C9}"/>
              </a:ext>
            </a:extLst>
          </p:cNvPr>
          <p:cNvCxnSpPr>
            <a:cxnSpLocks/>
          </p:cNvCxnSpPr>
          <p:nvPr/>
        </p:nvCxnSpPr>
        <p:spPr>
          <a:xfrm>
            <a:off x="12100597" y="6053131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08DEDC7B-438C-BCFA-2C22-B32CD4F2630B}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8571101" y="6053131"/>
            <a:ext cx="4471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73CF193B-6B7C-BFA2-EFE2-DCA9A0E0F7AC}"/>
              </a:ext>
            </a:extLst>
          </p:cNvPr>
          <p:cNvCxnSpPr>
            <a:cxnSpLocks/>
            <a:stCxn id="163" idx="6"/>
          </p:cNvCxnSpPr>
          <p:nvPr/>
        </p:nvCxnSpPr>
        <p:spPr>
          <a:xfrm flipV="1">
            <a:off x="9365407" y="6050289"/>
            <a:ext cx="465686" cy="28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1E73E6A3-D5C1-EAA3-5D57-1D0801469AE6}"/>
              </a:ext>
            </a:extLst>
          </p:cNvPr>
          <p:cNvCxnSpPr>
            <a:cxnSpLocks/>
          </p:cNvCxnSpPr>
          <p:nvPr/>
        </p:nvCxnSpPr>
        <p:spPr>
          <a:xfrm>
            <a:off x="7160677" y="6053131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5B2B9D2-C8D6-2B1B-EA48-BBB601E63CC1}"/>
              </a:ext>
            </a:extLst>
          </p:cNvPr>
          <p:cNvCxnSpPr>
            <a:cxnSpLocks/>
          </p:cNvCxnSpPr>
          <p:nvPr/>
        </p:nvCxnSpPr>
        <p:spPr>
          <a:xfrm>
            <a:off x="5072883" y="6053131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0A882BD7-8848-2475-1C90-2503539C5C57}"/>
              </a:ext>
            </a:extLst>
          </p:cNvPr>
          <p:cNvCxnSpPr>
            <a:cxnSpLocks/>
          </p:cNvCxnSpPr>
          <p:nvPr/>
        </p:nvCxnSpPr>
        <p:spPr>
          <a:xfrm>
            <a:off x="4204322" y="6053131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6BBE190E-49E1-203A-A69B-5E92A2274025}"/>
              </a:ext>
            </a:extLst>
          </p:cNvPr>
          <p:cNvCxnSpPr>
            <a:cxnSpLocks/>
            <a:stCxn id="4" idx="2"/>
            <a:endCxn id="165" idx="2"/>
          </p:cNvCxnSpPr>
          <p:nvPr/>
        </p:nvCxnSpPr>
        <p:spPr>
          <a:xfrm rot="16200000" flipH="1">
            <a:off x="6003796" y="1196315"/>
            <a:ext cx="490217" cy="55387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6BD6E382-CAE1-81DA-880C-1CBC967360AC}"/>
              </a:ext>
            </a:extLst>
          </p:cNvPr>
          <p:cNvCxnSpPr>
            <a:cxnSpLocks/>
            <a:stCxn id="165" idx="6"/>
            <a:endCxn id="35" idx="2"/>
          </p:cNvCxnSpPr>
          <p:nvPr/>
        </p:nvCxnSpPr>
        <p:spPr>
          <a:xfrm flipV="1">
            <a:off x="9365407" y="3720576"/>
            <a:ext cx="4944054" cy="4902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C99388B-EF05-E4A2-7CE3-EA28A2E55E94}"/>
                  </a:ext>
                </a:extLst>
              </p:cNvPr>
              <p:cNvSpPr txBox="1"/>
              <p:nvPr/>
            </p:nvSpPr>
            <p:spPr>
              <a:xfrm>
                <a:off x="3535286" y="2181151"/>
                <a:ext cx="361253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C99388B-EF05-E4A2-7CE3-EA28A2E5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86" y="2181151"/>
                <a:ext cx="361253" cy="409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C82C1BB-2A5B-E546-439B-667653293868}"/>
                  </a:ext>
                </a:extLst>
              </p:cNvPr>
              <p:cNvSpPr txBox="1"/>
              <p:nvPr/>
            </p:nvSpPr>
            <p:spPr>
              <a:xfrm>
                <a:off x="4713066" y="2371628"/>
                <a:ext cx="551818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C82C1BB-2A5B-E546-439B-66765329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066" y="2371628"/>
                <a:ext cx="551818" cy="409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F36183B-D047-731D-3B71-5BAD7A1EFC8E}"/>
                  </a:ext>
                </a:extLst>
              </p:cNvPr>
              <p:cNvSpPr txBox="1"/>
              <p:nvPr/>
            </p:nvSpPr>
            <p:spPr>
              <a:xfrm>
                <a:off x="7669842" y="2068797"/>
                <a:ext cx="674608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F36183B-D047-731D-3B71-5BAD7A1E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842" y="2068797"/>
                <a:ext cx="674608" cy="409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668F683F-18C6-B230-791E-8C249A7FF3DE}"/>
                  </a:ext>
                </a:extLst>
              </p:cNvPr>
              <p:cNvSpPr txBox="1"/>
              <p:nvPr/>
            </p:nvSpPr>
            <p:spPr>
              <a:xfrm>
                <a:off x="12722994" y="2131291"/>
                <a:ext cx="682495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668F683F-18C6-B230-791E-8C249A7FF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2994" y="2131291"/>
                <a:ext cx="682495" cy="409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6ACF9F7F-0F73-113B-04FE-7E8EE75A57CC}"/>
                  </a:ext>
                </a:extLst>
              </p:cNvPr>
              <p:cNvSpPr txBox="1"/>
              <p:nvPr/>
            </p:nvSpPr>
            <p:spPr>
              <a:xfrm>
                <a:off x="4317269" y="4861697"/>
                <a:ext cx="1014252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𝑔𝑤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6ACF9F7F-0F73-113B-04FE-7E8EE75A5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69" y="4861697"/>
                <a:ext cx="1014252" cy="4090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071A7EC5-EC4D-3518-8E6E-4D19260040AA}"/>
                  </a:ext>
                </a:extLst>
              </p:cNvPr>
              <p:cNvSpPr txBox="1"/>
              <p:nvPr/>
            </p:nvSpPr>
            <p:spPr>
              <a:xfrm>
                <a:off x="7575894" y="4516792"/>
                <a:ext cx="996619" cy="447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071A7EC5-EC4D-3518-8E6E-4D192600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894" y="4516792"/>
                <a:ext cx="996619" cy="4477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B5584BAA-C863-5BF0-55A2-94F67314A154}"/>
                  </a:ext>
                </a:extLst>
              </p:cNvPr>
              <p:cNvSpPr txBox="1"/>
              <p:nvPr/>
            </p:nvSpPr>
            <p:spPr>
              <a:xfrm>
                <a:off x="12744868" y="4940451"/>
                <a:ext cx="996619" cy="44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B5584BAA-C863-5BF0-55A2-94F67314A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868" y="4940451"/>
                <a:ext cx="996619" cy="448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4F2711B2-18BC-A1A6-6F8A-8A1540C667B6}"/>
                  </a:ext>
                </a:extLst>
              </p:cNvPr>
              <p:cNvSpPr txBox="1"/>
              <p:nvPr/>
            </p:nvSpPr>
            <p:spPr>
              <a:xfrm>
                <a:off x="3491020" y="5080661"/>
                <a:ext cx="361253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4F2711B2-18BC-A1A6-6F8A-8A1540C66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20" y="5080661"/>
                <a:ext cx="361253" cy="4090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4ACCA725-87AE-81D5-DAEC-93576D49DDE8}"/>
                  </a:ext>
                </a:extLst>
              </p:cNvPr>
              <p:cNvSpPr txBox="1"/>
              <p:nvPr/>
            </p:nvSpPr>
            <p:spPr>
              <a:xfrm>
                <a:off x="6341341" y="2183261"/>
                <a:ext cx="353366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4ACCA725-87AE-81D5-DAEC-93576D49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341" y="2183261"/>
                <a:ext cx="353366" cy="4090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6B71DFE-F25F-A867-D32C-BC4DD54E2FF6}"/>
                  </a:ext>
                </a:extLst>
              </p:cNvPr>
              <p:cNvSpPr txBox="1"/>
              <p:nvPr/>
            </p:nvSpPr>
            <p:spPr>
              <a:xfrm>
                <a:off x="10964602" y="1873453"/>
                <a:ext cx="840871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6B71DFE-F25F-A867-D32C-BC4DD54E2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602" y="1873453"/>
                <a:ext cx="840871" cy="409023"/>
              </a:xfrm>
              <a:prstGeom prst="rect">
                <a:avLst/>
              </a:prstGeom>
              <a:blipFill>
                <a:blip r:embed="rId12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C6B30F4-E1D4-2B8F-DA74-7B7FB6F13F7A}"/>
                  </a:ext>
                </a:extLst>
              </p:cNvPr>
              <p:cNvSpPr txBox="1"/>
              <p:nvPr/>
            </p:nvSpPr>
            <p:spPr>
              <a:xfrm>
                <a:off x="14345316" y="2184661"/>
                <a:ext cx="332142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C6B30F4-E1D4-2B8F-DA74-7B7FB6F13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316" y="2184661"/>
                <a:ext cx="332142" cy="4090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5254671E-2F3D-9AF1-B5A2-486D48F740C7}"/>
                  </a:ext>
                </a:extLst>
              </p:cNvPr>
              <p:cNvSpPr txBox="1"/>
              <p:nvPr/>
            </p:nvSpPr>
            <p:spPr>
              <a:xfrm>
                <a:off x="6363988" y="4742929"/>
                <a:ext cx="531972" cy="540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5254671E-2F3D-9AF1-B5A2-486D48F74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988" y="4742929"/>
                <a:ext cx="531972" cy="540084"/>
              </a:xfrm>
              <a:prstGeom prst="rect">
                <a:avLst/>
              </a:prstGeom>
              <a:blipFill>
                <a:blip r:embed="rId14"/>
                <a:stretch>
                  <a:fillRect r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59389578-B102-2372-8E3F-092E8FB4F687}"/>
                  </a:ext>
                </a:extLst>
              </p:cNvPr>
              <p:cNvSpPr txBox="1"/>
              <p:nvPr/>
            </p:nvSpPr>
            <p:spPr>
              <a:xfrm>
                <a:off x="11271942" y="4525859"/>
                <a:ext cx="531972" cy="540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59389578-B102-2372-8E3F-092E8FB4F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942" y="4525859"/>
                <a:ext cx="531972" cy="540469"/>
              </a:xfrm>
              <a:prstGeom prst="rect">
                <a:avLst/>
              </a:prstGeom>
              <a:blipFill>
                <a:blip r:embed="rId15"/>
                <a:stretch>
                  <a:fillRect r="-73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C05A33E1-27F4-796E-CF5F-509C2F9F9117}"/>
                  </a:ext>
                </a:extLst>
              </p:cNvPr>
              <p:cNvSpPr txBox="1"/>
              <p:nvPr/>
            </p:nvSpPr>
            <p:spPr>
              <a:xfrm>
                <a:off x="14320238" y="4978813"/>
                <a:ext cx="531972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C05A33E1-27F4-796E-CF5F-509C2F9F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0238" y="4978813"/>
                <a:ext cx="531972" cy="501356"/>
              </a:xfrm>
              <a:prstGeom prst="rect">
                <a:avLst/>
              </a:prstGeom>
              <a:blipFill>
                <a:blip r:embed="rId16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667B071C-462D-235F-FE5C-F0E0C70951F0}"/>
              </a:ext>
            </a:extLst>
          </p:cNvPr>
          <p:cNvGrpSpPr/>
          <p:nvPr/>
        </p:nvGrpSpPr>
        <p:grpSpPr>
          <a:xfrm>
            <a:off x="3013868" y="7297242"/>
            <a:ext cx="3898689" cy="369332"/>
            <a:chOff x="294212" y="6275959"/>
            <a:chExt cx="3898689" cy="369332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2E2F494-D300-AF27-1F93-B8CF7B791C61}"/>
                </a:ext>
              </a:extLst>
            </p:cNvPr>
            <p:cNvSpPr/>
            <p:nvPr/>
          </p:nvSpPr>
          <p:spPr>
            <a:xfrm>
              <a:off x="294212" y="6338663"/>
              <a:ext cx="250106" cy="250106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0F73EEC-F890-10B4-1657-2FCCB24B2DB8}"/>
                </a:ext>
              </a:extLst>
            </p:cNvPr>
            <p:cNvSpPr txBox="1"/>
            <p:nvPr/>
          </p:nvSpPr>
          <p:spPr>
            <a:xfrm>
              <a:off x="549147" y="6275959"/>
              <a:ext cx="364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Non-all-zero Dirac Initialized Weight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F9E7371-05B7-A56D-9659-2AD45E7316F3}"/>
              </a:ext>
            </a:extLst>
          </p:cNvPr>
          <p:cNvGrpSpPr/>
          <p:nvPr/>
        </p:nvGrpSpPr>
        <p:grpSpPr>
          <a:xfrm>
            <a:off x="7123698" y="7304937"/>
            <a:ext cx="1912670" cy="353943"/>
            <a:chOff x="3675297" y="6284426"/>
            <a:chExt cx="1912670" cy="353943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46E9F982-384D-2914-7CD5-5DB7957AD36D}"/>
                </a:ext>
              </a:extLst>
            </p:cNvPr>
            <p:cNvSpPr/>
            <p:nvPr/>
          </p:nvSpPr>
          <p:spPr>
            <a:xfrm>
              <a:off x="3675297" y="6344445"/>
              <a:ext cx="244324" cy="244324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87075599-38F1-5961-6EF3-C6B61BF05F2A}"/>
                </a:ext>
              </a:extLst>
            </p:cNvPr>
            <p:cNvSpPr txBox="1"/>
            <p:nvPr/>
          </p:nvSpPr>
          <p:spPr>
            <a:xfrm>
              <a:off x="3915985" y="6284426"/>
              <a:ext cx="1671982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zh-CN" altLang="en-US" sz="1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91D9B47-CBE4-6838-2B3A-2559DB51A90F}"/>
              </a:ext>
            </a:extLst>
          </p:cNvPr>
          <p:cNvGrpSpPr/>
          <p:nvPr/>
        </p:nvGrpSpPr>
        <p:grpSpPr>
          <a:xfrm>
            <a:off x="9247509" y="7304937"/>
            <a:ext cx="2349119" cy="353943"/>
            <a:chOff x="5532981" y="6284971"/>
            <a:chExt cx="2349119" cy="353943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27B5440F-7102-6EBE-FD5E-48F9C616A7E8}"/>
                </a:ext>
              </a:extLst>
            </p:cNvPr>
            <p:cNvSpPr/>
            <p:nvPr/>
          </p:nvSpPr>
          <p:spPr>
            <a:xfrm>
              <a:off x="5532981" y="6350566"/>
              <a:ext cx="244324" cy="24432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A35E55D1-4917-A5F1-5547-0C56223312F6}"/>
                </a:ext>
              </a:extLst>
            </p:cNvPr>
            <p:cNvSpPr txBox="1"/>
            <p:nvPr/>
          </p:nvSpPr>
          <p:spPr>
            <a:xfrm>
              <a:off x="5784295" y="6284971"/>
              <a:ext cx="2097805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</a:t>
              </a:r>
              <a:endParaRPr lang="zh-CN" altLang="en-US" sz="1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49B37F6-1AD3-04C4-D2EB-014600DE5196}"/>
              </a:ext>
            </a:extLst>
          </p:cNvPr>
          <p:cNvGrpSpPr/>
          <p:nvPr/>
        </p:nvGrpSpPr>
        <p:grpSpPr>
          <a:xfrm>
            <a:off x="11807769" y="7304937"/>
            <a:ext cx="3244122" cy="353943"/>
            <a:chOff x="7580341" y="6276504"/>
            <a:chExt cx="3244122" cy="353943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280C571F-EC07-6C83-385E-FFEBB75AA5FB}"/>
                </a:ext>
              </a:extLst>
            </p:cNvPr>
            <p:cNvSpPr/>
            <p:nvPr/>
          </p:nvSpPr>
          <p:spPr>
            <a:xfrm>
              <a:off x="7580341" y="6341553"/>
              <a:ext cx="244324" cy="244324"/>
            </a:xfrm>
            <a:prstGeom prst="rect">
              <a:avLst/>
            </a:prstGeom>
            <a:pattFill prst="diagBrick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CBFC8E11-68E6-FF35-9B29-7940922B77CE}"/>
                </a:ext>
              </a:extLst>
            </p:cNvPr>
            <p:cNvSpPr txBox="1"/>
            <p:nvPr/>
          </p:nvSpPr>
          <p:spPr>
            <a:xfrm>
              <a:off x="7829822" y="6276504"/>
              <a:ext cx="2994641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Activated </a:t>
              </a:r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</a:t>
              </a:r>
              <a:endParaRPr lang="zh-CN" altLang="en-US" sz="1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17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A58CB3C7-09EC-1DFA-EA72-95F7AA5378A3}"/>
              </a:ext>
            </a:extLst>
          </p:cNvPr>
          <p:cNvGrpSpPr/>
          <p:nvPr/>
        </p:nvGrpSpPr>
        <p:grpSpPr>
          <a:xfrm>
            <a:off x="3013868" y="2594508"/>
            <a:ext cx="1143001" cy="1126068"/>
            <a:chOff x="279400" y="922866"/>
            <a:chExt cx="1143001" cy="11260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46832E-0DAF-5FE8-398F-5FA28DBC103F}"/>
                </a:ext>
              </a:extLst>
            </p:cNvPr>
            <p:cNvSpPr/>
            <p:nvPr/>
          </p:nvSpPr>
          <p:spPr>
            <a:xfrm>
              <a:off x="491067" y="922866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1C9FD0-F8BF-85AA-5DA8-A97EDF388B3B}"/>
                </a:ext>
              </a:extLst>
            </p:cNvPr>
            <p:cNvSpPr/>
            <p:nvPr/>
          </p:nvSpPr>
          <p:spPr>
            <a:xfrm>
              <a:off x="279400" y="1117600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372B511-4A44-FD15-78DB-D5329DE726EC}"/>
              </a:ext>
            </a:extLst>
          </p:cNvPr>
          <p:cNvGrpSpPr/>
          <p:nvPr/>
        </p:nvGrpSpPr>
        <p:grpSpPr>
          <a:xfrm>
            <a:off x="4830916" y="2785012"/>
            <a:ext cx="347134" cy="753528"/>
            <a:chOff x="2201333" y="1100670"/>
            <a:chExt cx="347134" cy="7535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6D044C-226C-63F2-9D8D-7077C9E73EDC}"/>
                </a:ext>
              </a:extLst>
            </p:cNvPr>
            <p:cNvSpPr/>
            <p:nvPr/>
          </p:nvSpPr>
          <p:spPr>
            <a:xfrm>
              <a:off x="2201333" y="1100670"/>
              <a:ext cx="347134" cy="3471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8D7194-EB9A-2B6C-4C8D-6B1A99193521}"/>
                </a:ext>
              </a:extLst>
            </p:cNvPr>
            <p:cNvSpPr/>
            <p:nvPr/>
          </p:nvSpPr>
          <p:spPr>
            <a:xfrm>
              <a:off x="2201333" y="1507064"/>
              <a:ext cx="347134" cy="3471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BE52DA30-8B9B-C807-B01A-28191B241BC9}"/>
              </a:ext>
            </a:extLst>
          </p:cNvPr>
          <p:cNvGrpSpPr/>
          <p:nvPr/>
        </p:nvGrpSpPr>
        <p:grpSpPr>
          <a:xfrm>
            <a:off x="5852097" y="2594508"/>
            <a:ext cx="1143001" cy="1126068"/>
            <a:chOff x="3327399" y="922866"/>
            <a:chExt cx="1143001" cy="1126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177C34A-7C52-55C8-B471-1CB99262A204}"/>
                </a:ext>
              </a:extLst>
            </p:cNvPr>
            <p:cNvSpPr/>
            <p:nvPr/>
          </p:nvSpPr>
          <p:spPr>
            <a:xfrm>
              <a:off x="3539066" y="922866"/>
              <a:ext cx="931334" cy="9313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8B86AF-2B03-BB89-90CE-B25FB03157A1}"/>
                </a:ext>
              </a:extLst>
            </p:cNvPr>
            <p:cNvSpPr/>
            <p:nvPr/>
          </p:nvSpPr>
          <p:spPr>
            <a:xfrm>
              <a:off x="3327399" y="1117600"/>
              <a:ext cx="931334" cy="9313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7ACAE2E1-0C50-56CE-8DDC-E1FDD7BFF20F}"/>
              </a:ext>
            </a:extLst>
          </p:cNvPr>
          <p:cNvGrpSpPr/>
          <p:nvPr/>
        </p:nvGrpSpPr>
        <p:grpSpPr>
          <a:xfrm>
            <a:off x="10030531" y="2285477"/>
            <a:ext cx="1837267" cy="1744131"/>
            <a:chOff x="7188197" y="651937"/>
            <a:chExt cx="1837267" cy="174413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0E7EBA-4744-3B04-57C6-056788E0FD09}"/>
                </a:ext>
              </a:extLst>
            </p:cNvPr>
            <p:cNvSpPr/>
            <p:nvPr/>
          </p:nvSpPr>
          <p:spPr>
            <a:xfrm>
              <a:off x="8094130" y="651937"/>
              <a:ext cx="931334" cy="931334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6A7465-7114-6384-3279-F4F4D8868E91}"/>
                </a:ext>
              </a:extLst>
            </p:cNvPr>
            <p:cNvSpPr/>
            <p:nvPr/>
          </p:nvSpPr>
          <p:spPr>
            <a:xfrm>
              <a:off x="7967128" y="762001"/>
              <a:ext cx="931334" cy="931334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C3246E-B491-3E7D-696D-2EB0335DDA44}"/>
                </a:ext>
              </a:extLst>
            </p:cNvPr>
            <p:cNvSpPr/>
            <p:nvPr/>
          </p:nvSpPr>
          <p:spPr>
            <a:xfrm>
              <a:off x="7840133" y="880534"/>
              <a:ext cx="931334" cy="931334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47BCCD-1A10-C093-79D4-D1F90B213436}"/>
                </a:ext>
              </a:extLst>
            </p:cNvPr>
            <p:cNvSpPr/>
            <p:nvPr/>
          </p:nvSpPr>
          <p:spPr>
            <a:xfrm>
              <a:off x="7704668" y="999070"/>
              <a:ext cx="931334" cy="931334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448551-4A61-B750-7B2E-29E0A0AE5897}"/>
                </a:ext>
              </a:extLst>
            </p:cNvPr>
            <p:cNvSpPr/>
            <p:nvPr/>
          </p:nvSpPr>
          <p:spPr>
            <a:xfrm>
              <a:off x="7577659" y="1117601"/>
              <a:ext cx="931334" cy="931334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3AD7764-98F1-C1B1-EBB6-3D01B2F8457D}"/>
                </a:ext>
              </a:extLst>
            </p:cNvPr>
            <p:cNvSpPr/>
            <p:nvPr/>
          </p:nvSpPr>
          <p:spPr>
            <a:xfrm>
              <a:off x="7450657" y="1227665"/>
              <a:ext cx="931334" cy="931334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749686-CD40-032C-A2D8-693372F0FF01}"/>
                </a:ext>
              </a:extLst>
            </p:cNvPr>
            <p:cNvSpPr/>
            <p:nvPr/>
          </p:nvSpPr>
          <p:spPr>
            <a:xfrm>
              <a:off x="7323662" y="1346198"/>
              <a:ext cx="931334" cy="931334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816F5B-AA02-B81D-F172-3CDC543B3C8D}"/>
                </a:ext>
              </a:extLst>
            </p:cNvPr>
            <p:cNvSpPr/>
            <p:nvPr/>
          </p:nvSpPr>
          <p:spPr>
            <a:xfrm>
              <a:off x="7188197" y="1464734"/>
              <a:ext cx="931334" cy="931334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05BA9038-9E1E-1A62-703E-16000607C263}"/>
              </a:ext>
            </a:extLst>
          </p:cNvPr>
          <p:cNvGrpSpPr/>
          <p:nvPr/>
        </p:nvGrpSpPr>
        <p:grpSpPr>
          <a:xfrm>
            <a:off x="7669145" y="2480211"/>
            <a:ext cx="677351" cy="1354663"/>
            <a:chOff x="5346677" y="804336"/>
            <a:chExt cx="677351" cy="135466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5FA5E3D-20D0-0F18-A244-A41C85732136}"/>
                </a:ext>
              </a:extLst>
            </p:cNvPr>
            <p:cNvSpPr/>
            <p:nvPr/>
          </p:nvSpPr>
          <p:spPr>
            <a:xfrm>
              <a:off x="5414424" y="804336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577A152-D213-9F7E-BE6D-2CE1B8E7F42C}"/>
                </a:ext>
              </a:extLst>
            </p:cNvPr>
            <p:cNvSpPr/>
            <p:nvPr/>
          </p:nvSpPr>
          <p:spPr>
            <a:xfrm>
              <a:off x="5346685" y="863601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6BE3EB3-117C-C151-B4A3-F93B3B1D4005}"/>
                </a:ext>
              </a:extLst>
            </p:cNvPr>
            <p:cNvSpPr/>
            <p:nvPr/>
          </p:nvSpPr>
          <p:spPr>
            <a:xfrm>
              <a:off x="5414424" y="1168402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CF9DACB-B4CA-90E1-BEEA-A3239B00C3D9}"/>
                </a:ext>
              </a:extLst>
            </p:cNvPr>
            <p:cNvSpPr/>
            <p:nvPr/>
          </p:nvSpPr>
          <p:spPr>
            <a:xfrm>
              <a:off x="5346685" y="1227667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DBCE47-DE91-F416-8026-880BA2B594D1}"/>
                </a:ext>
              </a:extLst>
            </p:cNvPr>
            <p:cNvSpPr/>
            <p:nvPr/>
          </p:nvSpPr>
          <p:spPr>
            <a:xfrm>
              <a:off x="5820828" y="804336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B2CA82-E4BB-2751-D93A-D61EDE9129EB}"/>
                </a:ext>
              </a:extLst>
            </p:cNvPr>
            <p:cNvSpPr/>
            <p:nvPr/>
          </p:nvSpPr>
          <p:spPr>
            <a:xfrm>
              <a:off x="5753089" y="863601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7A9A247-ED1B-7046-9BA8-6297B0240556}"/>
                </a:ext>
              </a:extLst>
            </p:cNvPr>
            <p:cNvSpPr/>
            <p:nvPr/>
          </p:nvSpPr>
          <p:spPr>
            <a:xfrm>
              <a:off x="5820828" y="1168402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B9714C2-0D59-FDD2-64BB-C52A184DF907}"/>
                </a:ext>
              </a:extLst>
            </p:cNvPr>
            <p:cNvSpPr/>
            <p:nvPr/>
          </p:nvSpPr>
          <p:spPr>
            <a:xfrm>
              <a:off x="5753089" y="1227667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643488D-668C-0BBB-F6FA-0B2B117ADA42}"/>
                </a:ext>
              </a:extLst>
            </p:cNvPr>
            <p:cNvSpPr/>
            <p:nvPr/>
          </p:nvSpPr>
          <p:spPr>
            <a:xfrm>
              <a:off x="5414416" y="1532468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D481B12-3175-FCEF-7F31-555356B4591E}"/>
                </a:ext>
              </a:extLst>
            </p:cNvPr>
            <p:cNvSpPr/>
            <p:nvPr/>
          </p:nvSpPr>
          <p:spPr>
            <a:xfrm>
              <a:off x="5346677" y="1591733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682B32C-1611-5333-FFFB-2C6F7670348C}"/>
                </a:ext>
              </a:extLst>
            </p:cNvPr>
            <p:cNvSpPr/>
            <p:nvPr/>
          </p:nvSpPr>
          <p:spPr>
            <a:xfrm>
              <a:off x="5414416" y="1896534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FD19E1-A3F5-221D-D98B-DD4B3F839CC3}"/>
                </a:ext>
              </a:extLst>
            </p:cNvPr>
            <p:cNvSpPr/>
            <p:nvPr/>
          </p:nvSpPr>
          <p:spPr>
            <a:xfrm>
              <a:off x="5346677" y="1955799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CBCF85E-CE66-420E-BD11-D030CFB78866}"/>
                </a:ext>
              </a:extLst>
            </p:cNvPr>
            <p:cNvSpPr/>
            <p:nvPr/>
          </p:nvSpPr>
          <p:spPr>
            <a:xfrm>
              <a:off x="5820820" y="1532468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7F7CA01-2AB3-C705-A797-ADFA1714E165}"/>
                </a:ext>
              </a:extLst>
            </p:cNvPr>
            <p:cNvSpPr/>
            <p:nvPr/>
          </p:nvSpPr>
          <p:spPr>
            <a:xfrm>
              <a:off x="5753081" y="1591733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3205A2-6402-4722-F4DE-0A275C8C630C}"/>
                </a:ext>
              </a:extLst>
            </p:cNvPr>
            <p:cNvSpPr/>
            <p:nvPr/>
          </p:nvSpPr>
          <p:spPr>
            <a:xfrm>
              <a:off x="5820820" y="1896534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74F507C-9D69-A9BA-73A6-06184E0BAF7F}"/>
                </a:ext>
              </a:extLst>
            </p:cNvPr>
            <p:cNvSpPr/>
            <p:nvPr/>
          </p:nvSpPr>
          <p:spPr>
            <a:xfrm>
              <a:off x="5753081" y="1955799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EB3B17C-E68A-1DE5-55C3-6407453919FC}"/>
              </a:ext>
            </a:extLst>
          </p:cNvPr>
          <p:cNvGrpSpPr/>
          <p:nvPr/>
        </p:nvGrpSpPr>
        <p:grpSpPr>
          <a:xfrm>
            <a:off x="13876342" y="2594508"/>
            <a:ext cx="1143001" cy="1126068"/>
            <a:chOff x="10858497" y="931332"/>
            <a:chExt cx="1143001" cy="112606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71AFCA6-DDB8-3220-E88B-516669739080}"/>
                </a:ext>
              </a:extLst>
            </p:cNvPr>
            <p:cNvSpPr/>
            <p:nvPr/>
          </p:nvSpPr>
          <p:spPr>
            <a:xfrm>
              <a:off x="11070164" y="931332"/>
              <a:ext cx="931334" cy="931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C5275B-E802-7C8C-4078-D1956F634905}"/>
                </a:ext>
              </a:extLst>
            </p:cNvPr>
            <p:cNvSpPr/>
            <p:nvPr/>
          </p:nvSpPr>
          <p:spPr>
            <a:xfrm>
              <a:off x="10858497" y="1126066"/>
              <a:ext cx="931334" cy="931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380D7E-4E83-4FED-10E7-0FAA8932464E}"/>
              </a:ext>
            </a:extLst>
          </p:cNvPr>
          <p:cNvGrpSpPr/>
          <p:nvPr/>
        </p:nvGrpSpPr>
        <p:grpSpPr>
          <a:xfrm>
            <a:off x="12541845" y="2547944"/>
            <a:ext cx="660445" cy="1219197"/>
            <a:chOff x="9567302" y="838202"/>
            <a:chExt cx="660445" cy="121919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EF51AE4-9229-1A42-0AC6-D74F0F189AE9}"/>
                </a:ext>
              </a:extLst>
            </p:cNvPr>
            <p:cNvSpPr/>
            <p:nvPr/>
          </p:nvSpPr>
          <p:spPr>
            <a:xfrm>
              <a:off x="10011824" y="1447803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6730736-F488-6B47-0CB4-1017841D1BDB}"/>
                </a:ext>
              </a:extLst>
            </p:cNvPr>
            <p:cNvSpPr/>
            <p:nvPr/>
          </p:nvSpPr>
          <p:spPr>
            <a:xfrm>
              <a:off x="9952552" y="1498601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17DCF91-BC15-2609-88F1-103840BCCB01}"/>
                </a:ext>
              </a:extLst>
            </p:cNvPr>
            <p:cNvSpPr/>
            <p:nvPr/>
          </p:nvSpPr>
          <p:spPr>
            <a:xfrm>
              <a:off x="9893297" y="1557870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4872523-219F-4462-EB8E-6A01962D6CD9}"/>
                </a:ext>
              </a:extLst>
            </p:cNvPr>
            <p:cNvSpPr/>
            <p:nvPr/>
          </p:nvSpPr>
          <p:spPr>
            <a:xfrm>
              <a:off x="9825558" y="1617135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F051404-0391-7647-8A14-11E6BF6035C9}"/>
                </a:ext>
              </a:extLst>
            </p:cNvPr>
            <p:cNvSpPr/>
            <p:nvPr/>
          </p:nvSpPr>
          <p:spPr>
            <a:xfrm>
              <a:off x="9762035" y="1676400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BC746A8-BE97-7D32-382C-80F9899393A5}"/>
                </a:ext>
              </a:extLst>
            </p:cNvPr>
            <p:cNvSpPr/>
            <p:nvPr/>
          </p:nvSpPr>
          <p:spPr>
            <a:xfrm>
              <a:off x="9694296" y="1735665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E9467A4-3B7E-A8C5-C2C4-43D4BD2EF02B}"/>
                </a:ext>
              </a:extLst>
            </p:cNvPr>
            <p:cNvSpPr/>
            <p:nvPr/>
          </p:nvSpPr>
          <p:spPr>
            <a:xfrm>
              <a:off x="9635041" y="1794934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3EFDC4D-50FC-E55D-8693-B43B3E96BE4D}"/>
                </a:ext>
              </a:extLst>
            </p:cNvPr>
            <p:cNvSpPr/>
            <p:nvPr/>
          </p:nvSpPr>
          <p:spPr>
            <a:xfrm>
              <a:off x="9567302" y="1854199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2153C47-69BE-996C-EC0E-8C798CCC5D8A}"/>
                </a:ext>
              </a:extLst>
            </p:cNvPr>
            <p:cNvSpPr/>
            <p:nvPr/>
          </p:nvSpPr>
          <p:spPr>
            <a:xfrm>
              <a:off x="10024547" y="838202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7E90CDE-5A04-265A-24DA-CA57AE9EEB80}"/>
                </a:ext>
              </a:extLst>
            </p:cNvPr>
            <p:cNvSpPr/>
            <p:nvPr/>
          </p:nvSpPr>
          <p:spPr>
            <a:xfrm>
              <a:off x="9965275" y="889000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4E2BF60-5380-808D-05B1-5619AA17CCEB}"/>
                </a:ext>
              </a:extLst>
            </p:cNvPr>
            <p:cNvSpPr/>
            <p:nvPr/>
          </p:nvSpPr>
          <p:spPr>
            <a:xfrm>
              <a:off x="9906020" y="948269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53A497E-C4CC-0175-9C88-1921F973EFBB}"/>
                </a:ext>
              </a:extLst>
            </p:cNvPr>
            <p:cNvSpPr/>
            <p:nvPr/>
          </p:nvSpPr>
          <p:spPr>
            <a:xfrm>
              <a:off x="9838281" y="1007534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37D46B9-BC39-22BE-B277-05B7CE573830}"/>
                </a:ext>
              </a:extLst>
            </p:cNvPr>
            <p:cNvSpPr/>
            <p:nvPr/>
          </p:nvSpPr>
          <p:spPr>
            <a:xfrm>
              <a:off x="9774758" y="1066799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9702B4C-03F8-3956-8010-9DBA89D7DFFD}"/>
                </a:ext>
              </a:extLst>
            </p:cNvPr>
            <p:cNvSpPr/>
            <p:nvPr/>
          </p:nvSpPr>
          <p:spPr>
            <a:xfrm>
              <a:off x="9707019" y="1126064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65BC933-EE12-9A43-6574-B4CBD6C54F1C}"/>
                </a:ext>
              </a:extLst>
            </p:cNvPr>
            <p:cNvSpPr/>
            <p:nvPr/>
          </p:nvSpPr>
          <p:spPr>
            <a:xfrm>
              <a:off x="9647764" y="1185333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1E389F2-0A27-BDE0-7026-5338C9786465}"/>
                </a:ext>
              </a:extLst>
            </p:cNvPr>
            <p:cNvSpPr/>
            <p:nvPr/>
          </p:nvSpPr>
          <p:spPr>
            <a:xfrm>
              <a:off x="9580025" y="1244598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AA0D334B-F167-3E0A-4D40-D44156517088}"/>
              </a:ext>
            </a:extLst>
          </p:cNvPr>
          <p:cNvGrpSpPr/>
          <p:nvPr/>
        </p:nvGrpSpPr>
        <p:grpSpPr>
          <a:xfrm>
            <a:off x="2986880" y="5490097"/>
            <a:ext cx="1143001" cy="1126068"/>
            <a:chOff x="279400" y="3454398"/>
            <a:chExt cx="1143001" cy="112606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C5F38D-14B7-E971-DBA3-020F1E801C48}"/>
                </a:ext>
              </a:extLst>
            </p:cNvPr>
            <p:cNvSpPr/>
            <p:nvPr/>
          </p:nvSpPr>
          <p:spPr>
            <a:xfrm>
              <a:off x="491067" y="3454398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D487B9F-0121-FE39-5816-99984925C1B3}"/>
                </a:ext>
              </a:extLst>
            </p:cNvPr>
            <p:cNvSpPr/>
            <p:nvPr/>
          </p:nvSpPr>
          <p:spPr>
            <a:xfrm>
              <a:off x="279400" y="3649132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5B4EF324-3387-8F0F-3995-09AA2F9D6ED7}"/>
              </a:ext>
            </a:extLst>
          </p:cNvPr>
          <p:cNvGrpSpPr/>
          <p:nvPr/>
        </p:nvGrpSpPr>
        <p:grpSpPr>
          <a:xfrm>
            <a:off x="13876342" y="5490097"/>
            <a:ext cx="1143001" cy="1126068"/>
            <a:chOff x="10858497" y="3462864"/>
            <a:chExt cx="1143001" cy="1126068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96C6144-63CE-689E-1E80-EF08F34B0B64}"/>
                </a:ext>
              </a:extLst>
            </p:cNvPr>
            <p:cNvSpPr/>
            <p:nvPr/>
          </p:nvSpPr>
          <p:spPr>
            <a:xfrm>
              <a:off x="11070164" y="3462864"/>
              <a:ext cx="931334" cy="931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DBF1522-6431-7978-ADBB-EB87891B8770}"/>
                </a:ext>
              </a:extLst>
            </p:cNvPr>
            <p:cNvSpPr/>
            <p:nvPr/>
          </p:nvSpPr>
          <p:spPr>
            <a:xfrm>
              <a:off x="10858497" y="3657598"/>
              <a:ext cx="931334" cy="931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E1F2AB3B-1750-56D4-A6B7-852EA5235D6E}"/>
              </a:ext>
            </a:extLst>
          </p:cNvPr>
          <p:cNvGrpSpPr/>
          <p:nvPr/>
        </p:nvGrpSpPr>
        <p:grpSpPr>
          <a:xfrm>
            <a:off x="4661631" y="5278431"/>
            <a:ext cx="347145" cy="1557946"/>
            <a:chOff x="2201322" y="3285064"/>
            <a:chExt cx="347145" cy="155794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24E9477-FC5C-5411-8EF7-2134375ED35F}"/>
                </a:ext>
              </a:extLst>
            </p:cNvPr>
            <p:cNvSpPr/>
            <p:nvPr/>
          </p:nvSpPr>
          <p:spPr>
            <a:xfrm>
              <a:off x="2201333" y="3285064"/>
              <a:ext cx="347134" cy="347134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877D36A-2F92-6D03-A35B-6A518627A8FA}"/>
                </a:ext>
              </a:extLst>
            </p:cNvPr>
            <p:cNvSpPr/>
            <p:nvPr/>
          </p:nvSpPr>
          <p:spPr>
            <a:xfrm>
              <a:off x="2201322" y="4089399"/>
              <a:ext cx="347134" cy="347134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64B1D17-1264-9257-C683-391AD94BCFF0}"/>
                </a:ext>
              </a:extLst>
            </p:cNvPr>
            <p:cNvSpPr/>
            <p:nvPr/>
          </p:nvSpPr>
          <p:spPr>
            <a:xfrm>
              <a:off x="2201333" y="3687234"/>
              <a:ext cx="347134" cy="3471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F5E7776-05A2-C8CE-1824-A02038EFA9B0}"/>
                </a:ext>
              </a:extLst>
            </p:cNvPr>
            <p:cNvSpPr/>
            <p:nvPr/>
          </p:nvSpPr>
          <p:spPr>
            <a:xfrm>
              <a:off x="2201322" y="4495876"/>
              <a:ext cx="347134" cy="3471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CCD37C9C-B948-2C06-E99E-6DC661727738}"/>
              </a:ext>
            </a:extLst>
          </p:cNvPr>
          <p:cNvGrpSpPr/>
          <p:nvPr/>
        </p:nvGrpSpPr>
        <p:grpSpPr>
          <a:xfrm>
            <a:off x="5540526" y="5286898"/>
            <a:ext cx="1566378" cy="1532466"/>
            <a:chOff x="3056443" y="3318932"/>
            <a:chExt cx="1566378" cy="1532466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412C171-EF09-D549-D28F-FE47A7F23B70}"/>
                </a:ext>
              </a:extLst>
            </p:cNvPr>
            <p:cNvSpPr/>
            <p:nvPr/>
          </p:nvSpPr>
          <p:spPr>
            <a:xfrm>
              <a:off x="3691487" y="3318932"/>
              <a:ext cx="931334" cy="9313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08157CB-3DBC-5B61-91C2-A39A6DFC956D}"/>
                </a:ext>
              </a:extLst>
            </p:cNvPr>
            <p:cNvSpPr/>
            <p:nvPr/>
          </p:nvSpPr>
          <p:spPr>
            <a:xfrm>
              <a:off x="3479820" y="3513666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0C2B091-D850-3114-E144-9D0467586709}"/>
                </a:ext>
              </a:extLst>
            </p:cNvPr>
            <p:cNvSpPr/>
            <p:nvPr/>
          </p:nvSpPr>
          <p:spPr>
            <a:xfrm>
              <a:off x="3268110" y="3725330"/>
              <a:ext cx="931334" cy="9313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B4137AE-7E66-C5FD-82D2-1468A1FB9425}"/>
                </a:ext>
              </a:extLst>
            </p:cNvPr>
            <p:cNvSpPr/>
            <p:nvPr/>
          </p:nvSpPr>
          <p:spPr>
            <a:xfrm>
              <a:off x="3056443" y="3920064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6705A43-A323-9986-8F38-54025466BBFC}"/>
              </a:ext>
            </a:extLst>
          </p:cNvPr>
          <p:cNvGrpSpPr/>
          <p:nvPr/>
        </p:nvGrpSpPr>
        <p:grpSpPr>
          <a:xfrm>
            <a:off x="7638654" y="4973631"/>
            <a:ext cx="889008" cy="2159000"/>
            <a:chOff x="5304344" y="3064933"/>
            <a:chExt cx="889008" cy="21590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70F0D40-1048-6D75-B263-95CDE627524E}"/>
                </a:ext>
              </a:extLst>
            </p:cNvPr>
            <p:cNvSpPr/>
            <p:nvPr/>
          </p:nvSpPr>
          <p:spPr>
            <a:xfrm>
              <a:off x="5499092" y="30649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17BAE73-D386-0CAF-A562-AEAA506A6805}"/>
                </a:ext>
              </a:extLst>
            </p:cNvPr>
            <p:cNvSpPr/>
            <p:nvPr/>
          </p:nvSpPr>
          <p:spPr>
            <a:xfrm>
              <a:off x="5431353" y="3124198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4406DF1-17A3-DA16-B91D-E9E46AFDE7F8}"/>
                </a:ext>
              </a:extLst>
            </p:cNvPr>
            <p:cNvSpPr/>
            <p:nvPr/>
          </p:nvSpPr>
          <p:spPr>
            <a:xfrm>
              <a:off x="5372083" y="3183466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49827A0-914E-0C63-2BA3-CECF0036878F}"/>
                </a:ext>
              </a:extLst>
            </p:cNvPr>
            <p:cNvSpPr/>
            <p:nvPr/>
          </p:nvSpPr>
          <p:spPr>
            <a:xfrm>
              <a:off x="5304344" y="3242731"/>
              <a:ext cx="203200" cy="203200"/>
            </a:xfrm>
            <a:prstGeom prst="rect">
              <a:avLst/>
            </a:prstGeom>
            <a:pattFill prst="dot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34171FE-74BF-C599-7F24-73C38B78A413}"/>
                </a:ext>
              </a:extLst>
            </p:cNvPr>
            <p:cNvSpPr/>
            <p:nvPr/>
          </p:nvSpPr>
          <p:spPr>
            <a:xfrm>
              <a:off x="5990152" y="3064933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575C454-2AC0-FB5E-2C97-CDDB8315A6E3}"/>
                </a:ext>
              </a:extLst>
            </p:cNvPr>
            <p:cNvSpPr/>
            <p:nvPr/>
          </p:nvSpPr>
          <p:spPr>
            <a:xfrm>
              <a:off x="5922413" y="3124198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88ED682-5536-E729-2884-324E9DA6C325}"/>
                </a:ext>
              </a:extLst>
            </p:cNvPr>
            <p:cNvSpPr/>
            <p:nvPr/>
          </p:nvSpPr>
          <p:spPr>
            <a:xfrm>
              <a:off x="5863143" y="3183466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B47B340-8F6D-79EA-BACC-5C48F103994C}"/>
                </a:ext>
              </a:extLst>
            </p:cNvPr>
            <p:cNvSpPr/>
            <p:nvPr/>
          </p:nvSpPr>
          <p:spPr>
            <a:xfrm>
              <a:off x="5795404" y="3242731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8DDB4364-D44C-2F2D-A5D9-AE01ADF30F81}"/>
                </a:ext>
              </a:extLst>
            </p:cNvPr>
            <p:cNvSpPr/>
            <p:nvPr/>
          </p:nvSpPr>
          <p:spPr>
            <a:xfrm>
              <a:off x="5499092" y="3513667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30978EF-3DB3-DFF2-D833-0B869E14D600}"/>
                </a:ext>
              </a:extLst>
            </p:cNvPr>
            <p:cNvSpPr/>
            <p:nvPr/>
          </p:nvSpPr>
          <p:spPr>
            <a:xfrm>
              <a:off x="5431353" y="3572932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6679A1D-5C42-3449-9938-2C2E6B65F02E}"/>
                </a:ext>
              </a:extLst>
            </p:cNvPr>
            <p:cNvSpPr/>
            <p:nvPr/>
          </p:nvSpPr>
          <p:spPr>
            <a:xfrm>
              <a:off x="5372083" y="3632200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106814D-7E5E-3CC2-F1FE-58083708C714}"/>
                </a:ext>
              </a:extLst>
            </p:cNvPr>
            <p:cNvSpPr/>
            <p:nvPr/>
          </p:nvSpPr>
          <p:spPr>
            <a:xfrm>
              <a:off x="5304344" y="3691465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E65231C-072F-C929-B8A7-DEFCE34601B5}"/>
                </a:ext>
              </a:extLst>
            </p:cNvPr>
            <p:cNvSpPr/>
            <p:nvPr/>
          </p:nvSpPr>
          <p:spPr>
            <a:xfrm>
              <a:off x="5990152" y="3513667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087FC469-7E8C-6BB1-0675-21046797AFBC}"/>
                </a:ext>
              </a:extLst>
            </p:cNvPr>
            <p:cNvSpPr/>
            <p:nvPr/>
          </p:nvSpPr>
          <p:spPr>
            <a:xfrm>
              <a:off x="5922413" y="3572932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57FC4138-69A9-B0F8-4810-E927DBEE6D69}"/>
                </a:ext>
              </a:extLst>
            </p:cNvPr>
            <p:cNvSpPr/>
            <p:nvPr/>
          </p:nvSpPr>
          <p:spPr>
            <a:xfrm>
              <a:off x="5863143" y="3632200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AF21BCA-8EA8-9D05-119B-27CF025F7AF9}"/>
                </a:ext>
              </a:extLst>
            </p:cNvPr>
            <p:cNvSpPr/>
            <p:nvPr/>
          </p:nvSpPr>
          <p:spPr>
            <a:xfrm>
              <a:off x="5795404" y="3691465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BC690C8-B4CF-E9E8-2BA2-E24BE593C25D}"/>
                </a:ext>
              </a:extLst>
            </p:cNvPr>
            <p:cNvSpPr/>
            <p:nvPr/>
          </p:nvSpPr>
          <p:spPr>
            <a:xfrm>
              <a:off x="5499092" y="3953931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B95CE5FD-BA6A-5F92-10A6-E388DCB0B46E}"/>
                </a:ext>
              </a:extLst>
            </p:cNvPr>
            <p:cNvSpPr/>
            <p:nvPr/>
          </p:nvSpPr>
          <p:spPr>
            <a:xfrm>
              <a:off x="5431353" y="4013196"/>
              <a:ext cx="203200" cy="203200"/>
            </a:xfrm>
            <a:prstGeom prst="rect">
              <a:avLst/>
            </a:prstGeom>
            <a:pattFill prst="dot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7219B3B-94DD-ADB7-5B57-E7A8375C51C6}"/>
                </a:ext>
              </a:extLst>
            </p:cNvPr>
            <p:cNvSpPr/>
            <p:nvPr/>
          </p:nvSpPr>
          <p:spPr>
            <a:xfrm>
              <a:off x="5372083" y="4072464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3A0C3860-ADD3-A2E6-F4A6-B7C6E066A4E1}"/>
                </a:ext>
              </a:extLst>
            </p:cNvPr>
            <p:cNvSpPr/>
            <p:nvPr/>
          </p:nvSpPr>
          <p:spPr>
            <a:xfrm>
              <a:off x="5304344" y="4131729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A588E388-81D7-5871-3413-56B1DDFAFF0D}"/>
                </a:ext>
              </a:extLst>
            </p:cNvPr>
            <p:cNvSpPr/>
            <p:nvPr/>
          </p:nvSpPr>
          <p:spPr>
            <a:xfrm>
              <a:off x="5990152" y="3953931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19E1F85E-A463-AB8B-D277-9D5F07AE0BB1}"/>
                </a:ext>
              </a:extLst>
            </p:cNvPr>
            <p:cNvSpPr/>
            <p:nvPr/>
          </p:nvSpPr>
          <p:spPr>
            <a:xfrm>
              <a:off x="5922413" y="4013196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6747F47-C4A3-1B50-3C07-AA692E678C03}"/>
                </a:ext>
              </a:extLst>
            </p:cNvPr>
            <p:cNvSpPr/>
            <p:nvPr/>
          </p:nvSpPr>
          <p:spPr>
            <a:xfrm>
              <a:off x="5863143" y="4072464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CCD17F1-B0E7-A2BB-5CB4-ED7582C9896B}"/>
                </a:ext>
              </a:extLst>
            </p:cNvPr>
            <p:cNvSpPr/>
            <p:nvPr/>
          </p:nvSpPr>
          <p:spPr>
            <a:xfrm>
              <a:off x="5795404" y="4131729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806F285-222D-635A-C6F7-14F146C9E269}"/>
                </a:ext>
              </a:extLst>
            </p:cNvPr>
            <p:cNvSpPr/>
            <p:nvPr/>
          </p:nvSpPr>
          <p:spPr>
            <a:xfrm>
              <a:off x="5499092" y="4402665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F0224864-91C7-B227-E3B4-1701FAAF1FF9}"/>
                </a:ext>
              </a:extLst>
            </p:cNvPr>
            <p:cNvSpPr/>
            <p:nvPr/>
          </p:nvSpPr>
          <p:spPr>
            <a:xfrm>
              <a:off x="5431353" y="44619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FDDA03F-976E-F428-7C4A-5FF74EC6FCAA}"/>
                </a:ext>
              </a:extLst>
            </p:cNvPr>
            <p:cNvSpPr/>
            <p:nvPr/>
          </p:nvSpPr>
          <p:spPr>
            <a:xfrm>
              <a:off x="5372083" y="4521198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45DA810-3D87-CAEA-B7F6-A7A98C52ADDF}"/>
                </a:ext>
              </a:extLst>
            </p:cNvPr>
            <p:cNvSpPr/>
            <p:nvPr/>
          </p:nvSpPr>
          <p:spPr>
            <a:xfrm>
              <a:off x="5304344" y="458046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6CF4814-6AE2-E945-9710-6215480961F4}"/>
                </a:ext>
              </a:extLst>
            </p:cNvPr>
            <p:cNvSpPr/>
            <p:nvPr/>
          </p:nvSpPr>
          <p:spPr>
            <a:xfrm>
              <a:off x="5990152" y="4402665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F25A536-1320-67CE-0D29-9475C2DBB4A7}"/>
                </a:ext>
              </a:extLst>
            </p:cNvPr>
            <p:cNvSpPr/>
            <p:nvPr/>
          </p:nvSpPr>
          <p:spPr>
            <a:xfrm>
              <a:off x="5922413" y="44619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882DD5FD-A143-680C-DD92-7E9ADE296CBC}"/>
                </a:ext>
              </a:extLst>
            </p:cNvPr>
            <p:cNvSpPr/>
            <p:nvPr/>
          </p:nvSpPr>
          <p:spPr>
            <a:xfrm>
              <a:off x="5863143" y="4521198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96FDA5C-41C8-4124-8344-479C66CF6023}"/>
                </a:ext>
              </a:extLst>
            </p:cNvPr>
            <p:cNvSpPr/>
            <p:nvPr/>
          </p:nvSpPr>
          <p:spPr>
            <a:xfrm>
              <a:off x="5795404" y="458046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DAA042A-DA8B-E554-0C16-5E24A4B2DD20}"/>
                </a:ext>
              </a:extLst>
            </p:cNvPr>
            <p:cNvSpPr/>
            <p:nvPr/>
          </p:nvSpPr>
          <p:spPr>
            <a:xfrm>
              <a:off x="5499092" y="4842935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435C711-F563-C6BD-C2EC-27FDA7E3E820}"/>
                </a:ext>
              </a:extLst>
            </p:cNvPr>
            <p:cNvSpPr/>
            <p:nvPr/>
          </p:nvSpPr>
          <p:spPr>
            <a:xfrm>
              <a:off x="5431353" y="490220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F0D9DA9-2D8A-E3F2-748B-073204F5E9BF}"/>
                </a:ext>
              </a:extLst>
            </p:cNvPr>
            <p:cNvSpPr/>
            <p:nvPr/>
          </p:nvSpPr>
          <p:spPr>
            <a:xfrm>
              <a:off x="5372083" y="4961468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EC7C306-56F5-5AEF-65DA-C3C7976F90AF}"/>
                </a:ext>
              </a:extLst>
            </p:cNvPr>
            <p:cNvSpPr/>
            <p:nvPr/>
          </p:nvSpPr>
          <p:spPr>
            <a:xfrm>
              <a:off x="5304344" y="50207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415D235-8890-8B9E-7559-2C35940A062F}"/>
                </a:ext>
              </a:extLst>
            </p:cNvPr>
            <p:cNvSpPr/>
            <p:nvPr/>
          </p:nvSpPr>
          <p:spPr>
            <a:xfrm>
              <a:off x="5990152" y="4842935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1CA027-B186-087B-9D1E-5111EBDC7FC8}"/>
                </a:ext>
              </a:extLst>
            </p:cNvPr>
            <p:cNvSpPr/>
            <p:nvPr/>
          </p:nvSpPr>
          <p:spPr>
            <a:xfrm>
              <a:off x="5922413" y="490220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1C8AF8CB-9ABE-B86E-5997-464B84A7669F}"/>
                </a:ext>
              </a:extLst>
            </p:cNvPr>
            <p:cNvSpPr/>
            <p:nvPr/>
          </p:nvSpPr>
          <p:spPr>
            <a:xfrm>
              <a:off x="5863143" y="4961468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076FFA5-B4D6-1CB9-F3BA-9FC3CFB25B70}"/>
                </a:ext>
              </a:extLst>
            </p:cNvPr>
            <p:cNvSpPr/>
            <p:nvPr/>
          </p:nvSpPr>
          <p:spPr>
            <a:xfrm>
              <a:off x="5795404" y="50207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145B9AA-FC00-93E1-5C53-D4334AAED33F}"/>
              </a:ext>
            </a:extLst>
          </p:cNvPr>
          <p:cNvGrpSpPr/>
          <p:nvPr/>
        </p:nvGrpSpPr>
        <p:grpSpPr>
          <a:xfrm>
            <a:off x="9946870" y="5063925"/>
            <a:ext cx="2082802" cy="1972729"/>
            <a:chOff x="6942662" y="3183469"/>
            <a:chExt cx="2082802" cy="197272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02EC8D3-9505-BF37-CF23-ED2C2D1C2C02}"/>
                </a:ext>
              </a:extLst>
            </p:cNvPr>
            <p:cNvSpPr/>
            <p:nvPr/>
          </p:nvSpPr>
          <p:spPr>
            <a:xfrm>
              <a:off x="8094130" y="3183469"/>
              <a:ext cx="931334" cy="931334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031E8EE-DE5A-3BEA-74B0-A8E8F2FA5A37}"/>
                </a:ext>
              </a:extLst>
            </p:cNvPr>
            <p:cNvSpPr/>
            <p:nvPr/>
          </p:nvSpPr>
          <p:spPr>
            <a:xfrm>
              <a:off x="7967128" y="3293533"/>
              <a:ext cx="931334" cy="931334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A12C025-9182-2432-EBC7-42D487213DFF}"/>
                </a:ext>
              </a:extLst>
            </p:cNvPr>
            <p:cNvSpPr/>
            <p:nvPr/>
          </p:nvSpPr>
          <p:spPr>
            <a:xfrm>
              <a:off x="7840133" y="3412066"/>
              <a:ext cx="931334" cy="931334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0812E2-9DF6-DD57-0453-82CBE1B7C2E6}"/>
                </a:ext>
              </a:extLst>
            </p:cNvPr>
            <p:cNvSpPr/>
            <p:nvPr/>
          </p:nvSpPr>
          <p:spPr>
            <a:xfrm>
              <a:off x="7704668" y="3530602"/>
              <a:ext cx="931334" cy="931334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5AEB343-103A-510A-63D4-A7B39A3CC265}"/>
                </a:ext>
              </a:extLst>
            </p:cNvPr>
            <p:cNvSpPr/>
            <p:nvPr/>
          </p:nvSpPr>
          <p:spPr>
            <a:xfrm>
              <a:off x="7577659" y="3649133"/>
              <a:ext cx="931334" cy="931334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B0C608B-422F-A2BD-A19C-0B3203BA5C2C}"/>
                </a:ext>
              </a:extLst>
            </p:cNvPr>
            <p:cNvSpPr/>
            <p:nvPr/>
          </p:nvSpPr>
          <p:spPr>
            <a:xfrm>
              <a:off x="7450657" y="3759197"/>
              <a:ext cx="931334" cy="931334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32DD121-3AAE-3F31-CA6A-3C441C4DD28B}"/>
                </a:ext>
              </a:extLst>
            </p:cNvPr>
            <p:cNvSpPr/>
            <p:nvPr/>
          </p:nvSpPr>
          <p:spPr>
            <a:xfrm>
              <a:off x="7323662" y="3877730"/>
              <a:ext cx="931334" cy="931334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F17B634-629F-2CDF-5EA6-4972B03A2B4D}"/>
                </a:ext>
              </a:extLst>
            </p:cNvPr>
            <p:cNvSpPr/>
            <p:nvPr/>
          </p:nvSpPr>
          <p:spPr>
            <a:xfrm>
              <a:off x="7188197" y="3996266"/>
              <a:ext cx="931334" cy="931334"/>
            </a:xfrm>
            <a:prstGeom prst="rect">
              <a:avLst/>
            </a:prstGeom>
            <a:pattFill prst="diagBrick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2B294C1-0B10-F17D-627F-5BD1422216C4}"/>
                </a:ext>
              </a:extLst>
            </p:cNvPr>
            <p:cNvSpPr/>
            <p:nvPr/>
          </p:nvSpPr>
          <p:spPr>
            <a:xfrm>
              <a:off x="7078127" y="4106328"/>
              <a:ext cx="931334" cy="931334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89CD420-5263-8411-4FC0-CDF6AAC2C80A}"/>
                </a:ext>
              </a:extLst>
            </p:cNvPr>
            <p:cNvSpPr/>
            <p:nvPr/>
          </p:nvSpPr>
          <p:spPr>
            <a:xfrm>
              <a:off x="6942662" y="4224864"/>
              <a:ext cx="931334" cy="931334"/>
            </a:xfrm>
            <a:prstGeom prst="rect">
              <a:avLst/>
            </a:prstGeom>
            <a:pattFill prst="diagBrick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7BDE142-7B7A-D51B-C651-8D4B6D0DA338}"/>
              </a:ext>
            </a:extLst>
          </p:cNvPr>
          <p:cNvGrpSpPr/>
          <p:nvPr/>
        </p:nvGrpSpPr>
        <p:grpSpPr>
          <a:xfrm>
            <a:off x="12561422" y="5388501"/>
            <a:ext cx="783174" cy="1329260"/>
            <a:chOff x="9444573" y="3369734"/>
            <a:chExt cx="783174" cy="132926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12B0C21-0B75-13B7-1D63-8AC15DAD57B5}"/>
                </a:ext>
              </a:extLst>
            </p:cNvPr>
            <p:cNvSpPr/>
            <p:nvPr/>
          </p:nvSpPr>
          <p:spPr>
            <a:xfrm>
              <a:off x="10011824" y="3979335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AACF97E-4215-62AE-4CA1-4510CDED0A3A}"/>
                </a:ext>
              </a:extLst>
            </p:cNvPr>
            <p:cNvSpPr/>
            <p:nvPr/>
          </p:nvSpPr>
          <p:spPr>
            <a:xfrm>
              <a:off x="9952552" y="4030133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1F43BBD-31C7-E16B-AA57-831DE0977580}"/>
                </a:ext>
              </a:extLst>
            </p:cNvPr>
            <p:cNvSpPr/>
            <p:nvPr/>
          </p:nvSpPr>
          <p:spPr>
            <a:xfrm>
              <a:off x="9893297" y="4089402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1CADF8A-AE55-D24A-7641-B2795489E1BD}"/>
                </a:ext>
              </a:extLst>
            </p:cNvPr>
            <p:cNvSpPr/>
            <p:nvPr/>
          </p:nvSpPr>
          <p:spPr>
            <a:xfrm>
              <a:off x="9825558" y="4148667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0406018-5418-CB37-7F25-6612B64C2514}"/>
                </a:ext>
              </a:extLst>
            </p:cNvPr>
            <p:cNvSpPr/>
            <p:nvPr/>
          </p:nvSpPr>
          <p:spPr>
            <a:xfrm>
              <a:off x="9762035" y="4207932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1F67CBE-9393-AB23-AD94-E3880FCBBD48}"/>
                </a:ext>
              </a:extLst>
            </p:cNvPr>
            <p:cNvSpPr/>
            <p:nvPr/>
          </p:nvSpPr>
          <p:spPr>
            <a:xfrm>
              <a:off x="9694296" y="4267197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F90DFBA-C78C-E7B7-5FD1-9679D95F07E8}"/>
                </a:ext>
              </a:extLst>
            </p:cNvPr>
            <p:cNvSpPr/>
            <p:nvPr/>
          </p:nvSpPr>
          <p:spPr>
            <a:xfrm>
              <a:off x="9635041" y="4326466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DD8790E-0BD3-B9AD-1C7B-E5F7A9E45C34}"/>
                </a:ext>
              </a:extLst>
            </p:cNvPr>
            <p:cNvSpPr/>
            <p:nvPr/>
          </p:nvSpPr>
          <p:spPr>
            <a:xfrm>
              <a:off x="9567302" y="4385731"/>
              <a:ext cx="203200" cy="203200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9A68770-F26F-6B65-ED58-367529100ABE}"/>
                </a:ext>
              </a:extLst>
            </p:cNvPr>
            <p:cNvSpPr/>
            <p:nvPr/>
          </p:nvSpPr>
          <p:spPr>
            <a:xfrm>
              <a:off x="10024547" y="3369734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D08808A-7C48-54A4-C9E3-2B02E7BD2787}"/>
                </a:ext>
              </a:extLst>
            </p:cNvPr>
            <p:cNvSpPr/>
            <p:nvPr/>
          </p:nvSpPr>
          <p:spPr>
            <a:xfrm>
              <a:off x="9965275" y="3420532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BE0AC8F-BB6E-0F8F-B9BF-D38838F18BD3}"/>
                </a:ext>
              </a:extLst>
            </p:cNvPr>
            <p:cNvSpPr/>
            <p:nvPr/>
          </p:nvSpPr>
          <p:spPr>
            <a:xfrm>
              <a:off x="9906020" y="3479801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402D31E-D54F-E956-8CB5-ABAA5EAAF9F7}"/>
                </a:ext>
              </a:extLst>
            </p:cNvPr>
            <p:cNvSpPr/>
            <p:nvPr/>
          </p:nvSpPr>
          <p:spPr>
            <a:xfrm>
              <a:off x="9838281" y="3539066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55EAD93-5FC4-04F0-BBA5-7297A6290C8B}"/>
                </a:ext>
              </a:extLst>
            </p:cNvPr>
            <p:cNvSpPr/>
            <p:nvPr/>
          </p:nvSpPr>
          <p:spPr>
            <a:xfrm>
              <a:off x="9774758" y="3598331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C82BA46-5A1E-71FE-A38C-6573BE3C11E2}"/>
                </a:ext>
              </a:extLst>
            </p:cNvPr>
            <p:cNvSpPr/>
            <p:nvPr/>
          </p:nvSpPr>
          <p:spPr>
            <a:xfrm>
              <a:off x="9707019" y="3657596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9835682-C85D-C9C3-EB11-E17A3F4BBD73}"/>
                </a:ext>
              </a:extLst>
            </p:cNvPr>
            <p:cNvSpPr/>
            <p:nvPr/>
          </p:nvSpPr>
          <p:spPr>
            <a:xfrm>
              <a:off x="9647764" y="3716865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94F2FFB-9455-3E4A-AFCA-219D539D11B1}"/>
                </a:ext>
              </a:extLst>
            </p:cNvPr>
            <p:cNvSpPr/>
            <p:nvPr/>
          </p:nvSpPr>
          <p:spPr>
            <a:xfrm>
              <a:off x="9580025" y="37761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BD10178-9E83-57EF-CE0B-4326E65AB6BD}"/>
                </a:ext>
              </a:extLst>
            </p:cNvPr>
            <p:cNvSpPr/>
            <p:nvPr/>
          </p:nvSpPr>
          <p:spPr>
            <a:xfrm>
              <a:off x="9512312" y="3835400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4893D15-28AC-6E9E-8BC3-A9A019EA74DF}"/>
                </a:ext>
              </a:extLst>
            </p:cNvPr>
            <p:cNvSpPr/>
            <p:nvPr/>
          </p:nvSpPr>
          <p:spPr>
            <a:xfrm>
              <a:off x="9444573" y="3894665"/>
              <a:ext cx="203200" cy="203200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03CE912-1F2A-74F5-5B22-F9B64F46043D}"/>
                </a:ext>
              </a:extLst>
            </p:cNvPr>
            <p:cNvSpPr/>
            <p:nvPr/>
          </p:nvSpPr>
          <p:spPr>
            <a:xfrm>
              <a:off x="9520757" y="4436529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0F166E28-C02B-92DA-F797-3C5AB421E5C8}"/>
                </a:ext>
              </a:extLst>
            </p:cNvPr>
            <p:cNvSpPr/>
            <p:nvPr/>
          </p:nvSpPr>
          <p:spPr>
            <a:xfrm>
              <a:off x="9453018" y="4495794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5" name="椭圆 164">
            <a:extLst>
              <a:ext uri="{FF2B5EF4-FFF2-40B4-BE49-F238E27FC236}">
                <a16:creationId xmlns:a16="http://schemas.microsoft.com/office/drawing/2014/main" id="{676796B8-51EA-2D06-C2EF-E20B25C16A4A}"/>
              </a:ext>
            </a:extLst>
          </p:cNvPr>
          <p:cNvSpPr/>
          <p:nvPr/>
        </p:nvSpPr>
        <p:spPr>
          <a:xfrm>
            <a:off x="9018273" y="4037226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5B532CF0-00CC-1827-07A0-3508779A3C75}"/>
              </a:ext>
            </a:extLst>
          </p:cNvPr>
          <p:cNvCxnSpPr>
            <a:cxnSpLocks/>
          </p:cNvCxnSpPr>
          <p:nvPr/>
        </p:nvCxnSpPr>
        <p:spPr>
          <a:xfrm>
            <a:off x="4269526" y="3157542"/>
            <a:ext cx="4487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2490D5C9-93FC-C1C9-C90A-E135F9225676}"/>
              </a:ext>
            </a:extLst>
          </p:cNvPr>
          <p:cNvCxnSpPr>
            <a:cxnSpLocks/>
          </p:cNvCxnSpPr>
          <p:nvPr/>
        </p:nvCxnSpPr>
        <p:spPr>
          <a:xfrm>
            <a:off x="5290707" y="3157542"/>
            <a:ext cx="4487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5F26B2F-95A0-B2CD-9723-9A3917B82AD6}"/>
              </a:ext>
            </a:extLst>
          </p:cNvPr>
          <p:cNvCxnSpPr>
            <a:cxnSpLocks/>
          </p:cNvCxnSpPr>
          <p:nvPr/>
        </p:nvCxnSpPr>
        <p:spPr>
          <a:xfrm>
            <a:off x="7107755" y="3157542"/>
            <a:ext cx="4487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6415ACB-1FBB-D82B-DADC-6A48982573CB}"/>
              </a:ext>
            </a:extLst>
          </p:cNvPr>
          <p:cNvSpPr/>
          <p:nvPr/>
        </p:nvSpPr>
        <p:spPr>
          <a:xfrm>
            <a:off x="9018282" y="2984050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F5CA0DF-E4A7-461C-0572-1CF8488B113A}"/>
              </a:ext>
            </a:extLst>
          </p:cNvPr>
          <p:cNvCxnSpPr>
            <a:cxnSpLocks/>
            <a:stCxn id="164" idx="6"/>
          </p:cNvCxnSpPr>
          <p:nvPr/>
        </p:nvCxnSpPr>
        <p:spPr>
          <a:xfrm flipV="1">
            <a:off x="9365416" y="3157542"/>
            <a:ext cx="552458" cy="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81416F30-B5D0-7FCB-49C3-2950966FFFAF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8459153" y="3157617"/>
            <a:ext cx="5591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E35A538C-354D-7AD0-03F5-65D449C836BE}"/>
              </a:ext>
            </a:extLst>
          </p:cNvPr>
          <p:cNvCxnSpPr>
            <a:cxnSpLocks/>
          </p:cNvCxnSpPr>
          <p:nvPr/>
        </p:nvCxnSpPr>
        <p:spPr>
          <a:xfrm>
            <a:off x="11980455" y="3157542"/>
            <a:ext cx="4487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C4E3C68-27F0-B250-29B0-F9E9FF2620F9}"/>
              </a:ext>
            </a:extLst>
          </p:cNvPr>
          <p:cNvCxnSpPr>
            <a:cxnSpLocks/>
          </p:cNvCxnSpPr>
          <p:nvPr/>
        </p:nvCxnSpPr>
        <p:spPr>
          <a:xfrm>
            <a:off x="13314947" y="3157542"/>
            <a:ext cx="4487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F81BBA5-B132-4B0D-3015-6D2DA08F4CCE}"/>
              </a:ext>
            </a:extLst>
          </p:cNvPr>
          <p:cNvCxnSpPr>
            <a:cxnSpLocks/>
          </p:cNvCxnSpPr>
          <p:nvPr/>
        </p:nvCxnSpPr>
        <p:spPr>
          <a:xfrm>
            <a:off x="13424204" y="6053131"/>
            <a:ext cx="3725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13A8E6B-0222-712C-575F-2B92A143A4C9}"/>
              </a:ext>
            </a:extLst>
          </p:cNvPr>
          <p:cNvCxnSpPr>
            <a:cxnSpLocks/>
          </p:cNvCxnSpPr>
          <p:nvPr/>
        </p:nvCxnSpPr>
        <p:spPr>
          <a:xfrm>
            <a:off x="12109280" y="6053131"/>
            <a:ext cx="3725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45B4E61A-5F32-3680-A448-71E9A63CCFE3}"/>
              </a:ext>
            </a:extLst>
          </p:cNvPr>
          <p:cNvSpPr/>
          <p:nvPr/>
        </p:nvSpPr>
        <p:spPr>
          <a:xfrm>
            <a:off x="9054442" y="5879564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08DEDC7B-438C-BCFA-2C22-B32CD4F2630B}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8607270" y="6053131"/>
            <a:ext cx="4471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73CF193B-6B7C-BFA2-EFE2-DCA9A0E0F7AC}"/>
              </a:ext>
            </a:extLst>
          </p:cNvPr>
          <p:cNvCxnSpPr>
            <a:cxnSpLocks/>
            <a:stCxn id="163" idx="6"/>
          </p:cNvCxnSpPr>
          <p:nvPr/>
        </p:nvCxnSpPr>
        <p:spPr>
          <a:xfrm flipV="1">
            <a:off x="9401576" y="6050289"/>
            <a:ext cx="465686" cy="28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1E73E6A3-D5C1-EAA3-5D57-1D0801469AE6}"/>
              </a:ext>
            </a:extLst>
          </p:cNvPr>
          <p:cNvCxnSpPr>
            <a:cxnSpLocks/>
          </p:cNvCxnSpPr>
          <p:nvPr/>
        </p:nvCxnSpPr>
        <p:spPr>
          <a:xfrm>
            <a:off x="7186512" y="6053131"/>
            <a:ext cx="3725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5B2B9D2-C8D6-2B1B-EA48-BBB601E63CC1}"/>
              </a:ext>
            </a:extLst>
          </p:cNvPr>
          <p:cNvCxnSpPr>
            <a:cxnSpLocks/>
          </p:cNvCxnSpPr>
          <p:nvPr/>
        </p:nvCxnSpPr>
        <p:spPr>
          <a:xfrm>
            <a:off x="5088384" y="6053131"/>
            <a:ext cx="3725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0A882BD7-8848-2475-1C90-2503539C5C57}"/>
              </a:ext>
            </a:extLst>
          </p:cNvPr>
          <p:cNvCxnSpPr>
            <a:cxnSpLocks/>
          </p:cNvCxnSpPr>
          <p:nvPr/>
        </p:nvCxnSpPr>
        <p:spPr>
          <a:xfrm>
            <a:off x="4209489" y="6053131"/>
            <a:ext cx="3725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6BBE190E-49E1-203A-A69B-5E92A2274025}"/>
              </a:ext>
            </a:extLst>
          </p:cNvPr>
          <p:cNvCxnSpPr>
            <a:cxnSpLocks/>
            <a:stCxn id="4" idx="2"/>
            <a:endCxn id="165" idx="2"/>
          </p:cNvCxnSpPr>
          <p:nvPr/>
        </p:nvCxnSpPr>
        <p:spPr>
          <a:xfrm rot="16200000" flipH="1">
            <a:off x="6003796" y="1196315"/>
            <a:ext cx="490217" cy="55387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6BD6E382-CAE1-81DA-880C-1CBC967360AC}"/>
              </a:ext>
            </a:extLst>
          </p:cNvPr>
          <p:cNvCxnSpPr>
            <a:cxnSpLocks/>
            <a:stCxn id="165" idx="6"/>
            <a:endCxn id="35" idx="2"/>
          </p:cNvCxnSpPr>
          <p:nvPr/>
        </p:nvCxnSpPr>
        <p:spPr>
          <a:xfrm flipV="1">
            <a:off x="9365407" y="3720576"/>
            <a:ext cx="4976602" cy="49021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C99388B-EF05-E4A2-7CE3-EA28A2E55E94}"/>
                  </a:ext>
                </a:extLst>
              </p:cNvPr>
              <p:cNvSpPr txBox="1"/>
              <p:nvPr/>
            </p:nvSpPr>
            <p:spPr>
              <a:xfrm>
                <a:off x="3459086" y="2228776"/>
                <a:ext cx="5199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C99388B-EF05-E4A2-7CE3-EA28A2E5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86" y="2228776"/>
                <a:ext cx="519934" cy="276999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C82C1BB-2A5B-E546-439B-667653293868}"/>
                  </a:ext>
                </a:extLst>
              </p:cNvPr>
              <p:cNvSpPr txBox="1"/>
              <p:nvPr/>
            </p:nvSpPr>
            <p:spPr>
              <a:xfrm>
                <a:off x="4655916" y="2419253"/>
                <a:ext cx="699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C82C1BB-2A5B-E546-439B-66765329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6" y="2419253"/>
                <a:ext cx="699120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F36183B-D047-731D-3B71-5BAD7A1EFC8E}"/>
                  </a:ext>
                </a:extLst>
              </p:cNvPr>
              <p:cNvSpPr txBox="1"/>
              <p:nvPr/>
            </p:nvSpPr>
            <p:spPr>
              <a:xfrm>
                <a:off x="7612692" y="2116422"/>
                <a:ext cx="8578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F36183B-D047-731D-3B71-5BAD7A1E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692" y="2116422"/>
                <a:ext cx="857820" cy="276999"/>
              </a:xfrm>
              <a:prstGeom prst="rect">
                <a:avLst/>
              </a:prstGeom>
              <a:blipFill>
                <a:blip r:embed="rId5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668F683F-18C6-B230-791E-8C249A7FF3DE}"/>
                  </a:ext>
                </a:extLst>
              </p:cNvPr>
              <p:cNvSpPr txBox="1"/>
              <p:nvPr/>
            </p:nvSpPr>
            <p:spPr>
              <a:xfrm>
                <a:off x="12684894" y="2188441"/>
                <a:ext cx="8408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668F683F-18C6-B230-791E-8C249A7FF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894" y="2188441"/>
                <a:ext cx="840871" cy="276999"/>
              </a:xfrm>
              <a:prstGeom prst="rect">
                <a:avLst/>
              </a:prstGeom>
              <a:blipFill>
                <a:blip r:embed="rId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6ACF9F7F-0F73-113B-04FE-7E8EE75A57CC}"/>
                  </a:ext>
                </a:extLst>
              </p:cNvPr>
              <p:cNvSpPr txBox="1"/>
              <p:nvPr/>
            </p:nvSpPr>
            <p:spPr>
              <a:xfrm>
                <a:off x="4212494" y="4918847"/>
                <a:ext cx="12417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𝑔𝑤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6ACF9F7F-0F73-113B-04FE-7E8EE75A5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94" y="4918847"/>
                <a:ext cx="1241762" cy="276999"/>
              </a:xfrm>
              <a:prstGeom prst="rect">
                <a:avLst/>
              </a:prstGeom>
              <a:blipFill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071A7EC5-EC4D-3518-8E6E-4D19260040AA}"/>
                  </a:ext>
                </a:extLst>
              </p:cNvPr>
              <p:cNvSpPr txBox="1"/>
              <p:nvPr/>
            </p:nvSpPr>
            <p:spPr>
              <a:xfrm>
                <a:off x="7575894" y="4583467"/>
                <a:ext cx="1157246" cy="303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071A7EC5-EC4D-3518-8E6E-4D192600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894" y="4583467"/>
                <a:ext cx="1157246" cy="303160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B5584BAA-C863-5BF0-55A2-94F67314A154}"/>
                  </a:ext>
                </a:extLst>
              </p:cNvPr>
              <p:cNvSpPr txBox="1"/>
              <p:nvPr/>
            </p:nvSpPr>
            <p:spPr>
              <a:xfrm>
                <a:off x="12678193" y="4997601"/>
                <a:ext cx="1157246" cy="303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B5584BAA-C863-5BF0-55A2-94F67314A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193" y="4997601"/>
                <a:ext cx="1157246" cy="303416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4F2711B2-18BC-A1A6-6F8A-8A1540C667B6}"/>
                  </a:ext>
                </a:extLst>
              </p:cNvPr>
              <p:cNvSpPr txBox="1"/>
              <p:nvPr/>
            </p:nvSpPr>
            <p:spPr>
              <a:xfrm>
                <a:off x="3414820" y="5128286"/>
                <a:ext cx="5447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4F2711B2-18BC-A1A6-6F8A-8A1540C66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20" y="5128286"/>
                <a:ext cx="544703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4ACCA725-87AE-81D5-DAEC-93576D49DDE8}"/>
                  </a:ext>
                </a:extLst>
              </p:cNvPr>
              <p:cNvSpPr txBox="1"/>
              <p:nvPr/>
            </p:nvSpPr>
            <p:spPr>
              <a:xfrm>
                <a:off x="6246090" y="2230886"/>
                <a:ext cx="5817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4ACCA725-87AE-81D5-DAEC-93576D49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90" y="2230886"/>
                <a:ext cx="581787" cy="276999"/>
              </a:xfrm>
              <a:prstGeom prst="rect">
                <a:avLst/>
              </a:prstGeom>
              <a:blipFill>
                <a:blip r:embed="rId11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6B71DFE-F25F-A867-D32C-BC4DD54E2FF6}"/>
                  </a:ext>
                </a:extLst>
              </p:cNvPr>
              <p:cNvSpPr txBox="1"/>
              <p:nvPr/>
            </p:nvSpPr>
            <p:spPr>
              <a:xfrm>
                <a:off x="10907452" y="1921078"/>
                <a:ext cx="10158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6B71DFE-F25F-A867-D32C-BC4DD54E2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452" y="1921078"/>
                <a:ext cx="1015853" cy="276999"/>
              </a:xfrm>
              <a:prstGeom prst="rect">
                <a:avLst/>
              </a:prstGeom>
              <a:blipFill>
                <a:blip r:embed="rId1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C6B30F4-E1D4-2B8F-DA74-7B7FB6F13F7A}"/>
                  </a:ext>
                </a:extLst>
              </p:cNvPr>
              <p:cNvSpPr txBox="1"/>
              <p:nvPr/>
            </p:nvSpPr>
            <p:spPr>
              <a:xfrm>
                <a:off x="14326266" y="2232286"/>
                <a:ext cx="4623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C6B30F4-E1D4-2B8F-DA74-7B7FB6F13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6266" y="2232286"/>
                <a:ext cx="462360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5254671E-2F3D-9AF1-B5A2-486D48F740C7}"/>
                  </a:ext>
                </a:extLst>
              </p:cNvPr>
              <p:cNvSpPr txBox="1"/>
              <p:nvPr/>
            </p:nvSpPr>
            <p:spPr>
              <a:xfrm>
                <a:off x="6278262" y="4800079"/>
                <a:ext cx="734473" cy="400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5254671E-2F3D-9AF1-B5A2-486D48F74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262" y="4800079"/>
                <a:ext cx="734473" cy="4004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59389578-B102-2372-8E3F-092E8FB4F687}"/>
                  </a:ext>
                </a:extLst>
              </p:cNvPr>
              <p:cNvSpPr txBox="1"/>
              <p:nvPr/>
            </p:nvSpPr>
            <p:spPr>
              <a:xfrm>
                <a:off x="10995717" y="4583009"/>
                <a:ext cx="1157246" cy="395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59389578-B102-2372-8E3F-092E8FB4F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717" y="4583009"/>
                <a:ext cx="1157246" cy="395749"/>
              </a:xfrm>
              <a:prstGeom prst="rect">
                <a:avLst/>
              </a:prstGeom>
              <a:blipFill>
                <a:blip r:embed="rId1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C05A33E1-27F4-796E-CF5F-509C2F9F9117}"/>
                  </a:ext>
                </a:extLst>
              </p:cNvPr>
              <p:cNvSpPr txBox="1"/>
              <p:nvPr/>
            </p:nvSpPr>
            <p:spPr>
              <a:xfrm>
                <a:off x="14024962" y="5035963"/>
                <a:ext cx="1057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C05A33E1-27F4-796E-CF5F-509C2F9F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962" y="5035963"/>
                <a:ext cx="105740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667B071C-462D-235F-FE5C-F0E0C70951F0}"/>
              </a:ext>
            </a:extLst>
          </p:cNvPr>
          <p:cNvGrpSpPr/>
          <p:nvPr/>
        </p:nvGrpSpPr>
        <p:grpSpPr>
          <a:xfrm>
            <a:off x="3013868" y="7325817"/>
            <a:ext cx="2661171" cy="369332"/>
            <a:chOff x="294212" y="6275959"/>
            <a:chExt cx="2661171" cy="369332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2E2F494-D300-AF27-1F93-B8CF7B791C61}"/>
                </a:ext>
              </a:extLst>
            </p:cNvPr>
            <p:cNvSpPr/>
            <p:nvPr/>
          </p:nvSpPr>
          <p:spPr>
            <a:xfrm>
              <a:off x="294212" y="6338663"/>
              <a:ext cx="250106" cy="250106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0F73EEC-F890-10B4-1657-2FCCB24B2DB8}"/>
                </a:ext>
              </a:extLst>
            </p:cNvPr>
            <p:cNvSpPr txBox="1"/>
            <p:nvPr/>
          </p:nvSpPr>
          <p:spPr>
            <a:xfrm>
              <a:off x="549147" y="6275959"/>
              <a:ext cx="240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Dirac Initialized Weight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F9E7371-05B7-A56D-9659-2AD45E7316F3}"/>
              </a:ext>
            </a:extLst>
          </p:cNvPr>
          <p:cNvGrpSpPr/>
          <p:nvPr/>
        </p:nvGrpSpPr>
        <p:grpSpPr>
          <a:xfrm>
            <a:off x="6333611" y="7333512"/>
            <a:ext cx="1912670" cy="353943"/>
            <a:chOff x="3675297" y="6284426"/>
            <a:chExt cx="1912670" cy="353943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46E9F982-384D-2914-7CD5-5DB7957AD36D}"/>
                </a:ext>
              </a:extLst>
            </p:cNvPr>
            <p:cNvSpPr/>
            <p:nvPr/>
          </p:nvSpPr>
          <p:spPr>
            <a:xfrm>
              <a:off x="3675297" y="6344445"/>
              <a:ext cx="244324" cy="244324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87075599-38F1-5961-6EF3-C6B61BF05F2A}"/>
                </a:ext>
              </a:extLst>
            </p:cNvPr>
            <p:cNvSpPr txBox="1"/>
            <p:nvPr/>
          </p:nvSpPr>
          <p:spPr>
            <a:xfrm>
              <a:off x="3915985" y="6284426"/>
              <a:ext cx="1671982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zh-CN" altLang="en-US" sz="1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91D9B47-CBE4-6838-2B3A-2559DB51A90F}"/>
              </a:ext>
            </a:extLst>
          </p:cNvPr>
          <p:cNvGrpSpPr/>
          <p:nvPr/>
        </p:nvGrpSpPr>
        <p:grpSpPr>
          <a:xfrm>
            <a:off x="8904853" y="7333512"/>
            <a:ext cx="2349119" cy="353943"/>
            <a:chOff x="5532981" y="6284971"/>
            <a:chExt cx="2349119" cy="353943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27B5440F-7102-6EBE-FD5E-48F9C616A7E8}"/>
                </a:ext>
              </a:extLst>
            </p:cNvPr>
            <p:cNvSpPr/>
            <p:nvPr/>
          </p:nvSpPr>
          <p:spPr>
            <a:xfrm>
              <a:off x="5532981" y="6350566"/>
              <a:ext cx="244324" cy="24432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A35E55D1-4917-A5F1-5547-0C56223312F6}"/>
                </a:ext>
              </a:extLst>
            </p:cNvPr>
            <p:cNvSpPr txBox="1"/>
            <p:nvPr/>
          </p:nvSpPr>
          <p:spPr>
            <a:xfrm>
              <a:off x="5784295" y="6284971"/>
              <a:ext cx="2097805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</a:t>
              </a:r>
              <a:endParaRPr lang="zh-CN" altLang="en-US" sz="1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49B37F6-1AD3-04C4-D2EB-014600DE5196}"/>
              </a:ext>
            </a:extLst>
          </p:cNvPr>
          <p:cNvGrpSpPr/>
          <p:nvPr/>
        </p:nvGrpSpPr>
        <p:grpSpPr>
          <a:xfrm>
            <a:off x="11912543" y="7333512"/>
            <a:ext cx="3264751" cy="353943"/>
            <a:chOff x="7580341" y="6276504"/>
            <a:chExt cx="3211574" cy="353943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280C571F-EC07-6C83-385E-FFEBB75AA5FB}"/>
                </a:ext>
              </a:extLst>
            </p:cNvPr>
            <p:cNvSpPr/>
            <p:nvPr/>
          </p:nvSpPr>
          <p:spPr>
            <a:xfrm>
              <a:off x="7580341" y="6341553"/>
              <a:ext cx="244324" cy="244324"/>
            </a:xfrm>
            <a:prstGeom prst="rect">
              <a:avLst/>
            </a:prstGeom>
            <a:pattFill prst="diagBrick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CBFC8E11-68E6-FF35-9B29-7940922B77CE}"/>
                </a:ext>
              </a:extLst>
            </p:cNvPr>
            <p:cNvSpPr txBox="1"/>
            <p:nvPr/>
          </p:nvSpPr>
          <p:spPr>
            <a:xfrm>
              <a:off x="7829822" y="6276504"/>
              <a:ext cx="2962093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Activated </a:t>
              </a:r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</a:t>
              </a:r>
              <a:endParaRPr lang="zh-CN" altLang="en-US" sz="1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B6C58E5-3A86-BE58-E560-29EB5C039415}"/>
                  </a:ext>
                </a:extLst>
              </p:cNvPr>
              <p:cNvSpPr txBox="1"/>
              <p:nvPr/>
            </p:nvSpPr>
            <p:spPr>
              <a:xfrm>
                <a:off x="8981218" y="2907335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B6C58E5-3A86-BE58-E560-29EB5C03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18" y="2907335"/>
                <a:ext cx="432618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7428026-F4A1-E4C7-1DEC-153FDBE52A63}"/>
                  </a:ext>
                </a:extLst>
              </p:cNvPr>
              <p:cNvSpPr txBox="1"/>
              <p:nvPr/>
            </p:nvSpPr>
            <p:spPr>
              <a:xfrm>
                <a:off x="9018111" y="580399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7428026-F4A1-E4C7-1DEC-153FDBE5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111" y="5803992"/>
                <a:ext cx="432618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D4BD766-BEAD-9E7A-CB8D-58CBDCCB9EB0}"/>
                  </a:ext>
                </a:extLst>
              </p:cNvPr>
              <p:cNvSpPr txBox="1"/>
              <p:nvPr/>
            </p:nvSpPr>
            <p:spPr>
              <a:xfrm>
                <a:off x="8981726" y="3957308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D4BD766-BEAD-9E7A-CB8D-58CBDCCB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726" y="3957308"/>
                <a:ext cx="432618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56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A58CB3C7-09EC-1DFA-EA72-95F7AA5378A3}"/>
              </a:ext>
            </a:extLst>
          </p:cNvPr>
          <p:cNvGrpSpPr/>
          <p:nvPr/>
        </p:nvGrpSpPr>
        <p:grpSpPr>
          <a:xfrm>
            <a:off x="3013868" y="2594508"/>
            <a:ext cx="1143001" cy="1126068"/>
            <a:chOff x="279400" y="922866"/>
            <a:chExt cx="1143001" cy="11260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46832E-0DAF-5FE8-398F-5FA28DBC103F}"/>
                </a:ext>
              </a:extLst>
            </p:cNvPr>
            <p:cNvSpPr/>
            <p:nvPr/>
          </p:nvSpPr>
          <p:spPr>
            <a:xfrm>
              <a:off x="491067" y="922866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1C9FD0-F8BF-85AA-5DA8-A97EDF388B3B}"/>
                </a:ext>
              </a:extLst>
            </p:cNvPr>
            <p:cNvSpPr/>
            <p:nvPr/>
          </p:nvSpPr>
          <p:spPr>
            <a:xfrm>
              <a:off x="279400" y="1117600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372B511-4A44-FD15-78DB-D5329DE726EC}"/>
              </a:ext>
            </a:extLst>
          </p:cNvPr>
          <p:cNvGrpSpPr/>
          <p:nvPr/>
        </p:nvGrpSpPr>
        <p:grpSpPr>
          <a:xfrm>
            <a:off x="4830916" y="2785012"/>
            <a:ext cx="347134" cy="753528"/>
            <a:chOff x="2201333" y="1100670"/>
            <a:chExt cx="347134" cy="7535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6D044C-226C-63F2-9D8D-7077C9E73EDC}"/>
                </a:ext>
              </a:extLst>
            </p:cNvPr>
            <p:cNvSpPr/>
            <p:nvPr/>
          </p:nvSpPr>
          <p:spPr>
            <a:xfrm>
              <a:off x="2201333" y="1100670"/>
              <a:ext cx="347134" cy="3471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8D7194-EB9A-2B6C-4C8D-6B1A99193521}"/>
                </a:ext>
              </a:extLst>
            </p:cNvPr>
            <p:cNvSpPr/>
            <p:nvPr/>
          </p:nvSpPr>
          <p:spPr>
            <a:xfrm>
              <a:off x="2201333" y="1507064"/>
              <a:ext cx="347134" cy="3471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BE52DA30-8B9B-C807-B01A-28191B241BC9}"/>
              </a:ext>
            </a:extLst>
          </p:cNvPr>
          <p:cNvGrpSpPr/>
          <p:nvPr/>
        </p:nvGrpSpPr>
        <p:grpSpPr>
          <a:xfrm>
            <a:off x="5852097" y="2594508"/>
            <a:ext cx="1143001" cy="1126068"/>
            <a:chOff x="3327399" y="922866"/>
            <a:chExt cx="1143001" cy="1126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177C34A-7C52-55C8-B471-1CB99262A204}"/>
                </a:ext>
              </a:extLst>
            </p:cNvPr>
            <p:cNvSpPr/>
            <p:nvPr/>
          </p:nvSpPr>
          <p:spPr>
            <a:xfrm>
              <a:off x="3539066" y="922866"/>
              <a:ext cx="931334" cy="9313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8B86AF-2B03-BB89-90CE-B25FB03157A1}"/>
                </a:ext>
              </a:extLst>
            </p:cNvPr>
            <p:cNvSpPr/>
            <p:nvPr/>
          </p:nvSpPr>
          <p:spPr>
            <a:xfrm>
              <a:off x="3327399" y="1117600"/>
              <a:ext cx="931334" cy="931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7ACAE2E1-0C50-56CE-8DDC-E1FDD7BFF20F}"/>
              </a:ext>
            </a:extLst>
          </p:cNvPr>
          <p:cNvGrpSpPr/>
          <p:nvPr/>
        </p:nvGrpSpPr>
        <p:grpSpPr>
          <a:xfrm>
            <a:off x="10030531" y="2285477"/>
            <a:ext cx="1837267" cy="1744131"/>
            <a:chOff x="7188197" y="651937"/>
            <a:chExt cx="1837267" cy="174413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0E7EBA-4744-3B04-57C6-056788E0FD09}"/>
                </a:ext>
              </a:extLst>
            </p:cNvPr>
            <p:cNvSpPr/>
            <p:nvPr/>
          </p:nvSpPr>
          <p:spPr>
            <a:xfrm>
              <a:off x="8094130" y="651937"/>
              <a:ext cx="931334" cy="931334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6A7465-7114-6384-3279-F4F4D8868E91}"/>
                </a:ext>
              </a:extLst>
            </p:cNvPr>
            <p:cNvSpPr/>
            <p:nvPr/>
          </p:nvSpPr>
          <p:spPr>
            <a:xfrm>
              <a:off x="7967128" y="762001"/>
              <a:ext cx="931334" cy="931334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C3246E-B491-3E7D-696D-2EB0335DDA44}"/>
                </a:ext>
              </a:extLst>
            </p:cNvPr>
            <p:cNvSpPr/>
            <p:nvPr/>
          </p:nvSpPr>
          <p:spPr>
            <a:xfrm>
              <a:off x="7840133" y="880534"/>
              <a:ext cx="931334" cy="931334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47BCCD-1A10-C093-79D4-D1F90B213436}"/>
                </a:ext>
              </a:extLst>
            </p:cNvPr>
            <p:cNvSpPr/>
            <p:nvPr/>
          </p:nvSpPr>
          <p:spPr>
            <a:xfrm>
              <a:off x="7704668" y="999070"/>
              <a:ext cx="931334" cy="931334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448551-4A61-B750-7B2E-29E0A0AE5897}"/>
                </a:ext>
              </a:extLst>
            </p:cNvPr>
            <p:cNvSpPr/>
            <p:nvPr/>
          </p:nvSpPr>
          <p:spPr>
            <a:xfrm>
              <a:off x="7577659" y="1117601"/>
              <a:ext cx="931334" cy="931334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3AD7764-98F1-C1B1-EBB6-3D01B2F8457D}"/>
                </a:ext>
              </a:extLst>
            </p:cNvPr>
            <p:cNvSpPr/>
            <p:nvPr/>
          </p:nvSpPr>
          <p:spPr>
            <a:xfrm>
              <a:off x="7450657" y="1227665"/>
              <a:ext cx="931334" cy="931334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749686-CD40-032C-A2D8-693372F0FF01}"/>
                </a:ext>
              </a:extLst>
            </p:cNvPr>
            <p:cNvSpPr/>
            <p:nvPr/>
          </p:nvSpPr>
          <p:spPr>
            <a:xfrm>
              <a:off x="7323662" y="1346198"/>
              <a:ext cx="931334" cy="931334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816F5B-AA02-B81D-F172-3CDC543B3C8D}"/>
                </a:ext>
              </a:extLst>
            </p:cNvPr>
            <p:cNvSpPr/>
            <p:nvPr/>
          </p:nvSpPr>
          <p:spPr>
            <a:xfrm>
              <a:off x="7188197" y="1464734"/>
              <a:ext cx="931334" cy="931334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05BA9038-9E1E-1A62-703E-16000607C263}"/>
              </a:ext>
            </a:extLst>
          </p:cNvPr>
          <p:cNvGrpSpPr/>
          <p:nvPr/>
        </p:nvGrpSpPr>
        <p:grpSpPr>
          <a:xfrm>
            <a:off x="7669145" y="2480211"/>
            <a:ext cx="677351" cy="1354663"/>
            <a:chOff x="5346677" y="804336"/>
            <a:chExt cx="677351" cy="135466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5FA5E3D-20D0-0F18-A244-A41C85732136}"/>
                </a:ext>
              </a:extLst>
            </p:cNvPr>
            <p:cNvSpPr/>
            <p:nvPr/>
          </p:nvSpPr>
          <p:spPr>
            <a:xfrm>
              <a:off x="5414424" y="804336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577A152-D213-9F7E-BE6D-2CE1B8E7F42C}"/>
                </a:ext>
              </a:extLst>
            </p:cNvPr>
            <p:cNvSpPr/>
            <p:nvPr/>
          </p:nvSpPr>
          <p:spPr>
            <a:xfrm>
              <a:off x="5346685" y="863601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6BE3EB3-117C-C151-B4A3-F93B3B1D4005}"/>
                </a:ext>
              </a:extLst>
            </p:cNvPr>
            <p:cNvSpPr/>
            <p:nvPr/>
          </p:nvSpPr>
          <p:spPr>
            <a:xfrm>
              <a:off x="5414424" y="1168402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CF9DACB-B4CA-90E1-BEEA-A3239B00C3D9}"/>
                </a:ext>
              </a:extLst>
            </p:cNvPr>
            <p:cNvSpPr/>
            <p:nvPr/>
          </p:nvSpPr>
          <p:spPr>
            <a:xfrm>
              <a:off x="5346685" y="1227667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DBCE47-DE91-F416-8026-880BA2B594D1}"/>
                </a:ext>
              </a:extLst>
            </p:cNvPr>
            <p:cNvSpPr/>
            <p:nvPr/>
          </p:nvSpPr>
          <p:spPr>
            <a:xfrm>
              <a:off x="5820828" y="804336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B2CA82-E4BB-2751-D93A-D61EDE9129EB}"/>
                </a:ext>
              </a:extLst>
            </p:cNvPr>
            <p:cNvSpPr/>
            <p:nvPr/>
          </p:nvSpPr>
          <p:spPr>
            <a:xfrm>
              <a:off x="5753089" y="863601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7A9A247-ED1B-7046-9BA8-6297B0240556}"/>
                </a:ext>
              </a:extLst>
            </p:cNvPr>
            <p:cNvSpPr/>
            <p:nvPr/>
          </p:nvSpPr>
          <p:spPr>
            <a:xfrm>
              <a:off x="5820828" y="1168402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B9714C2-0D59-FDD2-64BB-C52A184DF907}"/>
                </a:ext>
              </a:extLst>
            </p:cNvPr>
            <p:cNvSpPr/>
            <p:nvPr/>
          </p:nvSpPr>
          <p:spPr>
            <a:xfrm>
              <a:off x="5753089" y="1227667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643488D-668C-0BBB-F6FA-0B2B117ADA42}"/>
                </a:ext>
              </a:extLst>
            </p:cNvPr>
            <p:cNvSpPr/>
            <p:nvPr/>
          </p:nvSpPr>
          <p:spPr>
            <a:xfrm>
              <a:off x="5414416" y="1532468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D481B12-3175-FCEF-7F31-555356B4591E}"/>
                </a:ext>
              </a:extLst>
            </p:cNvPr>
            <p:cNvSpPr/>
            <p:nvPr/>
          </p:nvSpPr>
          <p:spPr>
            <a:xfrm>
              <a:off x="5346677" y="1591733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682B32C-1611-5333-FFFB-2C6F7670348C}"/>
                </a:ext>
              </a:extLst>
            </p:cNvPr>
            <p:cNvSpPr/>
            <p:nvPr/>
          </p:nvSpPr>
          <p:spPr>
            <a:xfrm>
              <a:off x="5414416" y="1896534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FD19E1-A3F5-221D-D98B-DD4B3F839CC3}"/>
                </a:ext>
              </a:extLst>
            </p:cNvPr>
            <p:cNvSpPr/>
            <p:nvPr/>
          </p:nvSpPr>
          <p:spPr>
            <a:xfrm>
              <a:off x="5346677" y="1955799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CBCF85E-CE66-420E-BD11-D030CFB78866}"/>
                </a:ext>
              </a:extLst>
            </p:cNvPr>
            <p:cNvSpPr/>
            <p:nvPr/>
          </p:nvSpPr>
          <p:spPr>
            <a:xfrm>
              <a:off x="5820820" y="1532468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7F7CA01-2AB3-C705-A797-ADFA1714E165}"/>
                </a:ext>
              </a:extLst>
            </p:cNvPr>
            <p:cNvSpPr/>
            <p:nvPr/>
          </p:nvSpPr>
          <p:spPr>
            <a:xfrm>
              <a:off x="5753081" y="1591733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3205A2-6402-4722-F4DE-0A275C8C630C}"/>
                </a:ext>
              </a:extLst>
            </p:cNvPr>
            <p:cNvSpPr/>
            <p:nvPr/>
          </p:nvSpPr>
          <p:spPr>
            <a:xfrm>
              <a:off x="5820820" y="1896534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74F507C-9D69-A9BA-73A6-06184E0BAF7F}"/>
                </a:ext>
              </a:extLst>
            </p:cNvPr>
            <p:cNvSpPr/>
            <p:nvPr/>
          </p:nvSpPr>
          <p:spPr>
            <a:xfrm>
              <a:off x="5753081" y="1955799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EB3B17C-E68A-1DE5-55C3-6407453919FC}"/>
              </a:ext>
            </a:extLst>
          </p:cNvPr>
          <p:cNvGrpSpPr/>
          <p:nvPr/>
        </p:nvGrpSpPr>
        <p:grpSpPr>
          <a:xfrm>
            <a:off x="13876342" y="2594508"/>
            <a:ext cx="1143001" cy="1126068"/>
            <a:chOff x="10858497" y="931332"/>
            <a:chExt cx="1143001" cy="112606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71AFCA6-DDB8-3220-E88B-516669739080}"/>
                </a:ext>
              </a:extLst>
            </p:cNvPr>
            <p:cNvSpPr/>
            <p:nvPr/>
          </p:nvSpPr>
          <p:spPr>
            <a:xfrm>
              <a:off x="11070164" y="931332"/>
              <a:ext cx="931334" cy="9313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C5275B-E802-7C8C-4078-D1956F634905}"/>
                </a:ext>
              </a:extLst>
            </p:cNvPr>
            <p:cNvSpPr/>
            <p:nvPr/>
          </p:nvSpPr>
          <p:spPr>
            <a:xfrm>
              <a:off x="10858497" y="1126066"/>
              <a:ext cx="931334" cy="931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380D7E-4E83-4FED-10E7-0FAA8932464E}"/>
              </a:ext>
            </a:extLst>
          </p:cNvPr>
          <p:cNvGrpSpPr/>
          <p:nvPr/>
        </p:nvGrpSpPr>
        <p:grpSpPr>
          <a:xfrm>
            <a:off x="12541845" y="2547944"/>
            <a:ext cx="660445" cy="1219197"/>
            <a:chOff x="9567302" y="838202"/>
            <a:chExt cx="660445" cy="121919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EF51AE4-9229-1A42-0AC6-D74F0F189AE9}"/>
                </a:ext>
              </a:extLst>
            </p:cNvPr>
            <p:cNvSpPr/>
            <p:nvPr/>
          </p:nvSpPr>
          <p:spPr>
            <a:xfrm>
              <a:off x="10011824" y="1447803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6730736-F488-6B47-0CB4-1017841D1BDB}"/>
                </a:ext>
              </a:extLst>
            </p:cNvPr>
            <p:cNvSpPr/>
            <p:nvPr/>
          </p:nvSpPr>
          <p:spPr>
            <a:xfrm>
              <a:off x="9952552" y="1498601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17DCF91-BC15-2609-88F1-103840BCCB01}"/>
                </a:ext>
              </a:extLst>
            </p:cNvPr>
            <p:cNvSpPr/>
            <p:nvPr/>
          </p:nvSpPr>
          <p:spPr>
            <a:xfrm>
              <a:off x="9893297" y="1557870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4872523-219F-4462-EB8E-6A01962D6CD9}"/>
                </a:ext>
              </a:extLst>
            </p:cNvPr>
            <p:cNvSpPr/>
            <p:nvPr/>
          </p:nvSpPr>
          <p:spPr>
            <a:xfrm>
              <a:off x="9825558" y="1617135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F051404-0391-7647-8A14-11E6BF6035C9}"/>
                </a:ext>
              </a:extLst>
            </p:cNvPr>
            <p:cNvSpPr/>
            <p:nvPr/>
          </p:nvSpPr>
          <p:spPr>
            <a:xfrm>
              <a:off x="9762035" y="1676400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BC746A8-BE97-7D32-382C-80F9899393A5}"/>
                </a:ext>
              </a:extLst>
            </p:cNvPr>
            <p:cNvSpPr/>
            <p:nvPr/>
          </p:nvSpPr>
          <p:spPr>
            <a:xfrm>
              <a:off x="9694296" y="1735665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E9467A4-3B7E-A8C5-C2C4-43D4BD2EF02B}"/>
                </a:ext>
              </a:extLst>
            </p:cNvPr>
            <p:cNvSpPr/>
            <p:nvPr/>
          </p:nvSpPr>
          <p:spPr>
            <a:xfrm>
              <a:off x="9635041" y="1794934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3EFDC4D-50FC-E55D-8693-B43B3E96BE4D}"/>
                </a:ext>
              </a:extLst>
            </p:cNvPr>
            <p:cNvSpPr/>
            <p:nvPr/>
          </p:nvSpPr>
          <p:spPr>
            <a:xfrm>
              <a:off x="9567302" y="1854199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2153C47-69BE-996C-EC0E-8C798CCC5D8A}"/>
                </a:ext>
              </a:extLst>
            </p:cNvPr>
            <p:cNvSpPr/>
            <p:nvPr/>
          </p:nvSpPr>
          <p:spPr>
            <a:xfrm>
              <a:off x="10024547" y="838202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7E90CDE-5A04-265A-24DA-CA57AE9EEB80}"/>
                </a:ext>
              </a:extLst>
            </p:cNvPr>
            <p:cNvSpPr/>
            <p:nvPr/>
          </p:nvSpPr>
          <p:spPr>
            <a:xfrm>
              <a:off x="9965275" y="889000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4E2BF60-5380-808D-05B1-5619AA17CCEB}"/>
                </a:ext>
              </a:extLst>
            </p:cNvPr>
            <p:cNvSpPr/>
            <p:nvPr/>
          </p:nvSpPr>
          <p:spPr>
            <a:xfrm>
              <a:off x="9906020" y="948269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53A497E-C4CC-0175-9C88-1921F973EFBB}"/>
                </a:ext>
              </a:extLst>
            </p:cNvPr>
            <p:cNvSpPr/>
            <p:nvPr/>
          </p:nvSpPr>
          <p:spPr>
            <a:xfrm>
              <a:off x="9838281" y="1007534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37D46B9-BC39-22BE-B277-05B7CE573830}"/>
                </a:ext>
              </a:extLst>
            </p:cNvPr>
            <p:cNvSpPr/>
            <p:nvPr/>
          </p:nvSpPr>
          <p:spPr>
            <a:xfrm>
              <a:off x="9774758" y="1066799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9702B4C-03F8-3956-8010-9DBA89D7DFFD}"/>
                </a:ext>
              </a:extLst>
            </p:cNvPr>
            <p:cNvSpPr/>
            <p:nvPr/>
          </p:nvSpPr>
          <p:spPr>
            <a:xfrm>
              <a:off x="9707019" y="1126064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65BC933-EE12-9A43-6574-B4CBD6C54F1C}"/>
                </a:ext>
              </a:extLst>
            </p:cNvPr>
            <p:cNvSpPr/>
            <p:nvPr/>
          </p:nvSpPr>
          <p:spPr>
            <a:xfrm>
              <a:off x="9647764" y="1185333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1E389F2-0A27-BDE0-7026-5338C9786465}"/>
                </a:ext>
              </a:extLst>
            </p:cNvPr>
            <p:cNvSpPr/>
            <p:nvPr/>
          </p:nvSpPr>
          <p:spPr>
            <a:xfrm>
              <a:off x="9580025" y="1244598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AA0D334B-F167-3E0A-4D40-D44156517088}"/>
              </a:ext>
            </a:extLst>
          </p:cNvPr>
          <p:cNvGrpSpPr/>
          <p:nvPr/>
        </p:nvGrpSpPr>
        <p:grpSpPr>
          <a:xfrm>
            <a:off x="2986880" y="5490097"/>
            <a:ext cx="1143001" cy="1126068"/>
            <a:chOff x="279400" y="3454398"/>
            <a:chExt cx="1143001" cy="112606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C5F38D-14B7-E971-DBA3-020F1E801C48}"/>
                </a:ext>
              </a:extLst>
            </p:cNvPr>
            <p:cNvSpPr/>
            <p:nvPr/>
          </p:nvSpPr>
          <p:spPr>
            <a:xfrm>
              <a:off x="491067" y="3454398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D487B9F-0121-FE39-5816-99984925C1B3}"/>
                </a:ext>
              </a:extLst>
            </p:cNvPr>
            <p:cNvSpPr/>
            <p:nvPr/>
          </p:nvSpPr>
          <p:spPr>
            <a:xfrm>
              <a:off x="279400" y="3649132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5B4EF324-3387-8F0F-3995-09AA2F9D6ED7}"/>
              </a:ext>
            </a:extLst>
          </p:cNvPr>
          <p:cNvGrpSpPr/>
          <p:nvPr/>
        </p:nvGrpSpPr>
        <p:grpSpPr>
          <a:xfrm>
            <a:off x="13876342" y="5490097"/>
            <a:ext cx="1143001" cy="1126068"/>
            <a:chOff x="10858497" y="3462864"/>
            <a:chExt cx="1143001" cy="1126068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96C6144-63CE-689E-1E80-EF08F34B0B64}"/>
                </a:ext>
              </a:extLst>
            </p:cNvPr>
            <p:cNvSpPr/>
            <p:nvPr/>
          </p:nvSpPr>
          <p:spPr>
            <a:xfrm>
              <a:off x="11070164" y="3462864"/>
              <a:ext cx="931334" cy="9313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DBF1522-6431-7978-ADBB-EB87891B8770}"/>
                </a:ext>
              </a:extLst>
            </p:cNvPr>
            <p:cNvSpPr/>
            <p:nvPr/>
          </p:nvSpPr>
          <p:spPr>
            <a:xfrm>
              <a:off x="10858497" y="3657598"/>
              <a:ext cx="931334" cy="931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E1F2AB3B-1750-56D4-A6B7-852EA5235D6E}"/>
              </a:ext>
            </a:extLst>
          </p:cNvPr>
          <p:cNvGrpSpPr/>
          <p:nvPr/>
        </p:nvGrpSpPr>
        <p:grpSpPr>
          <a:xfrm>
            <a:off x="4661631" y="5278431"/>
            <a:ext cx="347145" cy="1557946"/>
            <a:chOff x="2201322" y="3285064"/>
            <a:chExt cx="347145" cy="155794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24E9477-FC5C-5411-8EF7-2134375ED35F}"/>
                </a:ext>
              </a:extLst>
            </p:cNvPr>
            <p:cNvSpPr/>
            <p:nvPr/>
          </p:nvSpPr>
          <p:spPr>
            <a:xfrm>
              <a:off x="2201333" y="3285064"/>
              <a:ext cx="347134" cy="347134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877D36A-2F92-6D03-A35B-6A518627A8FA}"/>
                </a:ext>
              </a:extLst>
            </p:cNvPr>
            <p:cNvSpPr/>
            <p:nvPr/>
          </p:nvSpPr>
          <p:spPr>
            <a:xfrm>
              <a:off x="2201322" y="4089399"/>
              <a:ext cx="347134" cy="347134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64B1D17-1264-9257-C683-391AD94BCFF0}"/>
                </a:ext>
              </a:extLst>
            </p:cNvPr>
            <p:cNvSpPr/>
            <p:nvPr/>
          </p:nvSpPr>
          <p:spPr>
            <a:xfrm>
              <a:off x="2201333" y="3687234"/>
              <a:ext cx="347134" cy="3471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F5E7776-05A2-C8CE-1824-A02038EFA9B0}"/>
                </a:ext>
              </a:extLst>
            </p:cNvPr>
            <p:cNvSpPr/>
            <p:nvPr/>
          </p:nvSpPr>
          <p:spPr>
            <a:xfrm>
              <a:off x="2201322" y="4495876"/>
              <a:ext cx="347134" cy="3471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CCD37C9C-B948-2C06-E99E-6DC661727738}"/>
              </a:ext>
            </a:extLst>
          </p:cNvPr>
          <p:cNvGrpSpPr/>
          <p:nvPr/>
        </p:nvGrpSpPr>
        <p:grpSpPr>
          <a:xfrm>
            <a:off x="5540526" y="5286898"/>
            <a:ext cx="1566378" cy="1532466"/>
            <a:chOff x="3056443" y="3318932"/>
            <a:chExt cx="1566378" cy="1532466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412C171-EF09-D549-D28F-FE47A7F23B70}"/>
                </a:ext>
              </a:extLst>
            </p:cNvPr>
            <p:cNvSpPr/>
            <p:nvPr/>
          </p:nvSpPr>
          <p:spPr>
            <a:xfrm>
              <a:off x="3691487" y="3318932"/>
              <a:ext cx="931334" cy="9313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08157CB-3DBC-5B61-91C2-A39A6DFC956D}"/>
                </a:ext>
              </a:extLst>
            </p:cNvPr>
            <p:cNvSpPr/>
            <p:nvPr/>
          </p:nvSpPr>
          <p:spPr>
            <a:xfrm>
              <a:off x="3479820" y="3513666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0C2B091-D850-3114-E144-9D0467586709}"/>
                </a:ext>
              </a:extLst>
            </p:cNvPr>
            <p:cNvSpPr/>
            <p:nvPr/>
          </p:nvSpPr>
          <p:spPr>
            <a:xfrm>
              <a:off x="3268110" y="3725330"/>
              <a:ext cx="931334" cy="93133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B4137AE-7E66-C5FD-82D2-1468A1FB9425}"/>
                </a:ext>
              </a:extLst>
            </p:cNvPr>
            <p:cNvSpPr/>
            <p:nvPr/>
          </p:nvSpPr>
          <p:spPr>
            <a:xfrm>
              <a:off x="3056443" y="3920064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6705A43-A323-9986-8F38-54025466BBFC}"/>
              </a:ext>
            </a:extLst>
          </p:cNvPr>
          <p:cNvGrpSpPr/>
          <p:nvPr/>
        </p:nvGrpSpPr>
        <p:grpSpPr>
          <a:xfrm>
            <a:off x="7638654" y="4973631"/>
            <a:ext cx="889008" cy="2159000"/>
            <a:chOff x="5304344" y="3064933"/>
            <a:chExt cx="889008" cy="21590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70F0D40-1048-6D75-B263-95CDE627524E}"/>
                </a:ext>
              </a:extLst>
            </p:cNvPr>
            <p:cNvSpPr/>
            <p:nvPr/>
          </p:nvSpPr>
          <p:spPr>
            <a:xfrm>
              <a:off x="5499092" y="30649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17BAE73-D386-0CAF-A562-AEAA506A6805}"/>
                </a:ext>
              </a:extLst>
            </p:cNvPr>
            <p:cNvSpPr/>
            <p:nvPr/>
          </p:nvSpPr>
          <p:spPr>
            <a:xfrm>
              <a:off x="5431353" y="3124198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4406DF1-17A3-DA16-B91D-E9E46AFDE7F8}"/>
                </a:ext>
              </a:extLst>
            </p:cNvPr>
            <p:cNvSpPr/>
            <p:nvPr/>
          </p:nvSpPr>
          <p:spPr>
            <a:xfrm>
              <a:off x="5372083" y="3183466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49827A0-914E-0C63-2BA3-CECF0036878F}"/>
                </a:ext>
              </a:extLst>
            </p:cNvPr>
            <p:cNvSpPr/>
            <p:nvPr/>
          </p:nvSpPr>
          <p:spPr>
            <a:xfrm>
              <a:off x="5304344" y="3242731"/>
              <a:ext cx="203200" cy="203200"/>
            </a:xfrm>
            <a:prstGeom prst="rect">
              <a:avLst/>
            </a:prstGeom>
            <a:pattFill prst="dot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34171FE-74BF-C599-7F24-73C38B78A413}"/>
                </a:ext>
              </a:extLst>
            </p:cNvPr>
            <p:cNvSpPr/>
            <p:nvPr/>
          </p:nvSpPr>
          <p:spPr>
            <a:xfrm>
              <a:off x="5990152" y="3064933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575C454-2AC0-FB5E-2C97-CDDB8315A6E3}"/>
                </a:ext>
              </a:extLst>
            </p:cNvPr>
            <p:cNvSpPr/>
            <p:nvPr/>
          </p:nvSpPr>
          <p:spPr>
            <a:xfrm>
              <a:off x="5922413" y="3124198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88ED682-5536-E729-2884-324E9DA6C325}"/>
                </a:ext>
              </a:extLst>
            </p:cNvPr>
            <p:cNvSpPr/>
            <p:nvPr/>
          </p:nvSpPr>
          <p:spPr>
            <a:xfrm>
              <a:off x="5863143" y="3183466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B47B340-8F6D-79EA-BACC-5C48F103994C}"/>
                </a:ext>
              </a:extLst>
            </p:cNvPr>
            <p:cNvSpPr/>
            <p:nvPr/>
          </p:nvSpPr>
          <p:spPr>
            <a:xfrm>
              <a:off x="5795404" y="3242731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8DDB4364-D44C-2F2D-A5D9-AE01ADF30F81}"/>
                </a:ext>
              </a:extLst>
            </p:cNvPr>
            <p:cNvSpPr/>
            <p:nvPr/>
          </p:nvSpPr>
          <p:spPr>
            <a:xfrm>
              <a:off x="5499092" y="3513667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30978EF-3DB3-DFF2-D833-0B869E14D600}"/>
                </a:ext>
              </a:extLst>
            </p:cNvPr>
            <p:cNvSpPr/>
            <p:nvPr/>
          </p:nvSpPr>
          <p:spPr>
            <a:xfrm>
              <a:off x="5431353" y="3572932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6679A1D-5C42-3449-9938-2C2E6B65F02E}"/>
                </a:ext>
              </a:extLst>
            </p:cNvPr>
            <p:cNvSpPr/>
            <p:nvPr/>
          </p:nvSpPr>
          <p:spPr>
            <a:xfrm>
              <a:off x="5372083" y="3632200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106814D-7E5E-3CC2-F1FE-58083708C714}"/>
                </a:ext>
              </a:extLst>
            </p:cNvPr>
            <p:cNvSpPr/>
            <p:nvPr/>
          </p:nvSpPr>
          <p:spPr>
            <a:xfrm>
              <a:off x="5304344" y="3691465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E65231C-072F-C929-B8A7-DEFCE34601B5}"/>
                </a:ext>
              </a:extLst>
            </p:cNvPr>
            <p:cNvSpPr/>
            <p:nvPr/>
          </p:nvSpPr>
          <p:spPr>
            <a:xfrm>
              <a:off x="5990152" y="3513667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087FC469-7E8C-6BB1-0675-21046797AFBC}"/>
                </a:ext>
              </a:extLst>
            </p:cNvPr>
            <p:cNvSpPr/>
            <p:nvPr/>
          </p:nvSpPr>
          <p:spPr>
            <a:xfrm>
              <a:off x="5922413" y="3572932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57FC4138-69A9-B0F8-4810-E927DBEE6D69}"/>
                </a:ext>
              </a:extLst>
            </p:cNvPr>
            <p:cNvSpPr/>
            <p:nvPr/>
          </p:nvSpPr>
          <p:spPr>
            <a:xfrm>
              <a:off x="5863143" y="3632200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AF21BCA-8EA8-9D05-119B-27CF025F7AF9}"/>
                </a:ext>
              </a:extLst>
            </p:cNvPr>
            <p:cNvSpPr/>
            <p:nvPr/>
          </p:nvSpPr>
          <p:spPr>
            <a:xfrm>
              <a:off x="5795404" y="3691465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BC690C8-B4CF-E9E8-2BA2-E24BE593C25D}"/>
                </a:ext>
              </a:extLst>
            </p:cNvPr>
            <p:cNvSpPr/>
            <p:nvPr/>
          </p:nvSpPr>
          <p:spPr>
            <a:xfrm>
              <a:off x="5499092" y="3953931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B95CE5FD-BA6A-5F92-10A6-E388DCB0B46E}"/>
                </a:ext>
              </a:extLst>
            </p:cNvPr>
            <p:cNvSpPr/>
            <p:nvPr/>
          </p:nvSpPr>
          <p:spPr>
            <a:xfrm>
              <a:off x="5431353" y="4013196"/>
              <a:ext cx="203200" cy="203200"/>
            </a:xfrm>
            <a:prstGeom prst="rect">
              <a:avLst/>
            </a:prstGeom>
            <a:pattFill prst="dot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7219B3B-94DD-ADB7-5B57-E7A8375C51C6}"/>
                </a:ext>
              </a:extLst>
            </p:cNvPr>
            <p:cNvSpPr/>
            <p:nvPr/>
          </p:nvSpPr>
          <p:spPr>
            <a:xfrm>
              <a:off x="5372083" y="4072464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3A0C3860-ADD3-A2E6-F4A6-B7C6E066A4E1}"/>
                </a:ext>
              </a:extLst>
            </p:cNvPr>
            <p:cNvSpPr/>
            <p:nvPr/>
          </p:nvSpPr>
          <p:spPr>
            <a:xfrm>
              <a:off x="5304344" y="4131729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A588E388-81D7-5871-3413-56B1DDFAFF0D}"/>
                </a:ext>
              </a:extLst>
            </p:cNvPr>
            <p:cNvSpPr/>
            <p:nvPr/>
          </p:nvSpPr>
          <p:spPr>
            <a:xfrm>
              <a:off x="5990152" y="3953931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19E1F85E-A463-AB8B-D277-9D5F07AE0BB1}"/>
                </a:ext>
              </a:extLst>
            </p:cNvPr>
            <p:cNvSpPr/>
            <p:nvPr/>
          </p:nvSpPr>
          <p:spPr>
            <a:xfrm>
              <a:off x="5922413" y="4013196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6747F47-C4A3-1B50-3C07-AA692E678C03}"/>
                </a:ext>
              </a:extLst>
            </p:cNvPr>
            <p:cNvSpPr/>
            <p:nvPr/>
          </p:nvSpPr>
          <p:spPr>
            <a:xfrm>
              <a:off x="5863143" y="4072464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CCD17F1-B0E7-A2BB-5CB4-ED7582C9896B}"/>
                </a:ext>
              </a:extLst>
            </p:cNvPr>
            <p:cNvSpPr/>
            <p:nvPr/>
          </p:nvSpPr>
          <p:spPr>
            <a:xfrm>
              <a:off x="5795404" y="4131729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806F285-222D-635A-C6F7-14F146C9E269}"/>
                </a:ext>
              </a:extLst>
            </p:cNvPr>
            <p:cNvSpPr/>
            <p:nvPr/>
          </p:nvSpPr>
          <p:spPr>
            <a:xfrm>
              <a:off x="5499092" y="4402665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F0224864-91C7-B227-E3B4-1701FAAF1FF9}"/>
                </a:ext>
              </a:extLst>
            </p:cNvPr>
            <p:cNvSpPr/>
            <p:nvPr/>
          </p:nvSpPr>
          <p:spPr>
            <a:xfrm>
              <a:off x="5431353" y="44619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FDDA03F-976E-F428-7C4A-5FF74EC6FCAA}"/>
                </a:ext>
              </a:extLst>
            </p:cNvPr>
            <p:cNvSpPr/>
            <p:nvPr/>
          </p:nvSpPr>
          <p:spPr>
            <a:xfrm>
              <a:off x="5372083" y="4521198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45DA810-3D87-CAEA-B7F6-A7A98C52ADDF}"/>
                </a:ext>
              </a:extLst>
            </p:cNvPr>
            <p:cNvSpPr/>
            <p:nvPr/>
          </p:nvSpPr>
          <p:spPr>
            <a:xfrm>
              <a:off x="5304344" y="458046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6CF4814-6AE2-E945-9710-6215480961F4}"/>
                </a:ext>
              </a:extLst>
            </p:cNvPr>
            <p:cNvSpPr/>
            <p:nvPr/>
          </p:nvSpPr>
          <p:spPr>
            <a:xfrm>
              <a:off x="5990152" y="4402665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F25A536-1320-67CE-0D29-9475C2DBB4A7}"/>
                </a:ext>
              </a:extLst>
            </p:cNvPr>
            <p:cNvSpPr/>
            <p:nvPr/>
          </p:nvSpPr>
          <p:spPr>
            <a:xfrm>
              <a:off x="5922413" y="44619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882DD5FD-A143-680C-DD92-7E9ADE296CBC}"/>
                </a:ext>
              </a:extLst>
            </p:cNvPr>
            <p:cNvSpPr/>
            <p:nvPr/>
          </p:nvSpPr>
          <p:spPr>
            <a:xfrm>
              <a:off x="5863143" y="4521198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96FDA5C-41C8-4124-8344-479C66CF6023}"/>
                </a:ext>
              </a:extLst>
            </p:cNvPr>
            <p:cNvSpPr/>
            <p:nvPr/>
          </p:nvSpPr>
          <p:spPr>
            <a:xfrm>
              <a:off x="5795404" y="458046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DAA042A-DA8B-E554-0C16-5E24A4B2DD20}"/>
                </a:ext>
              </a:extLst>
            </p:cNvPr>
            <p:cNvSpPr/>
            <p:nvPr/>
          </p:nvSpPr>
          <p:spPr>
            <a:xfrm>
              <a:off x="5499092" y="4842935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435C711-F563-C6BD-C2EC-27FDA7E3E820}"/>
                </a:ext>
              </a:extLst>
            </p:cNvPr>
            <p:cNvSpPr/>
            <p:nvPr/>
          </p:nvSpPr>
          <p:spPr>
            <a:xfrm>
              <a:off x="5431353" y="490220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F0D9DA9-2D8A-E3F2-748B-073204F5E9BF}"/>
                </a:ext>
              </a:extLst>
            </p:cNvPr>
            <p:cNvSpPr/>
            <p:nvPr/>
          </p:nvSpPr>
          <p:spPr>
            <a:xfrm>
              <a:off x="5372083" y="4961468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EC7C306-56F5-5AEF-65DA-C3C7976F90AF}"/>
                </a:ext>
              </a:extLst>
            </p:cNvPr>
            <p:cNvSpPr/>
            <p:nvPr/>
          </p:nvSpPr>
          <p:spPr>
            <a:xfrm>
              <a:off x="5304344" y="50207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415D235-8890-8B9E-7559-2C35940A062F}"/>
                </a:ext>
              </a:extLst>
            </p:cNvPr>
            <p:cNvSpPr/>
            <p:nvPr/>
          </p:nvSpPr>
          <p:spPr>
            <a:xfrm>
              <a:off x="5990152" y="4842935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1CA027-B186-087B-9D1E-5111EBDC7FC8}"/>
                </a:ext>
              </a:extLst>
            </p:cNvPr>
            <p:cNvSpPr/>
            <p:nvPr/>
          </p:nvSpPr>
          <p:spPr>
            <a:xfrm>
              <a:off x="5922413" y="490220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1C8AF8CB-9ABE-B86E-5997-464B84A7669F}"/>
                </a:ext>
              </a:extLst>
            </p:cNvPr>
            <p:cNvSpPr/>
            <p:nvPr/>
          </p:nvSpPr>
          <p:spPr>
            <a:xfrm>
              <a:off x="5863143" y="4961468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076FFA5-B4D6-1CB9-F3BA-9FC3CFB25B70}"/>
                </a:ext>
              </a:extLst>
            </p:cNvPr>
            <p:cNvSpPr/>
            <p:nvPr/>
          </p:nvSpPr>
          <p:spPr>
            <a:xfrm>
              <a:off x="5795404" y="50207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145B9AA-FC00-93E1-5C53-D4334AAED33F}"/>
              </a:ext>
            </a:extLst>
          </p:cNvPr>
          <p:cNvGrpSpPr/>
          <p:nvPr/>
        </p:nvGrpSpPr>
        <p:grpSpPr>
          <a:xfrm>
            <a:off x="9946870" y="5063925"/>
            <a:ext cx="2082802" cy="1972729"/>
            <a:chOff x="6942662" y="3183469"/>
            <a:chExt cx="2082802" cy="197272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02EC8D3-9505-BF37-CF23-ED2C2D1C2C02}"/>
                </a:ext>
              </a:extLst>
            </p:cNvPr>
            <p:cNvSpPr/>
            <p:nvPr/>
          </p:nvSpPr>
          <p:spPr>
            <a:xfrm>
              <a:off x="8094130" y="3183469"/>
              <a:ext cx="931334" cy="931334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031E8EE-DE5A-3BEA-74B0-A8E8F2FA5A37}"/>
                </a:ext>
              </a:extLst>
            </p:cNvPr>
            <p:cNvSpPr/>
            <p:nvPr/>
          </p:nvSpPr>
          <p:spPr>
            <a:xfrm>
              <a:off x="7967128" y="3293533"/>
              <a:ext cx="931334" cy="931334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A12C025-9182-2432-EBC7-42D487213DFF}"/>
                </a:ext>
              </a:extLst>
            </p:cNvPr>
            <p:cNvSpPr/>
            <p:nvPr/>
          </p:nvSpPr>
          <p:spPr>
            <a:xfrm>
              <a:off x="7840133" y="3412066"/>
              <a:ext cx="931334" cy="931334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0812E2-9DF6-DD57-0453-82CBE1B7C2E6}"/>
                </a:ext>
              </a:extLst>
            </p:cNvPr>
            <p:cNvSpPr/>
            <p:nvPr/>
          </p:nvSpPr>
          <p:spPr>
            <a:xfrm>
              <a:off x="7704668" y="3530602"/>
              <a:ext cx="931334" cy="931334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5AEB343-103A-510A-63D4-A7B39A3CC265}"/>
                </a:ext>
              </a:extLst>
            </p:cNvPr>
            <p:cNvSpPr/>
            <p:nvPr/>
          </p:nvSpPr>
          <p:spPr>
            <a:xfrm>
              <a:off x="7577659" y="3649133"/>
              <a:ext cx="931334" cy="931334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B0C608B-422F-A2BD-A19C-0B3203BA5C2C}"/>
                </a:ext>
              </a:extLst>
            </p:cNvPr>
            <p:cNvSpPr/>
            <p:nvPr/>
          </p:nvSpPr>
          <p:spPr>
            <a:xfrm>
              <a:off x="7450657" y="3759197"/>
              <a:ext cx="931334" cy="931334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32DD121-3AAE-3F31-CA6A-3C441C4DD28B}"/>
                </a:ext>
              </a:extLst>
            </p:cNvPr>
            <p:cNvSpPr/>
            <p:nvPr/>
          </p:nvSpPr>
          <p:spPr>
            <a:xfrm>
              <a:off x="7323662" y="3877730"/>
              <a:ext cx="931334" cy="931334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F17B634-629F-2CDF-5EA6-4972B03A2B4D}"/>
                </a:ext>
              </a:extLst>
            </p:cNvPr>
            <p:cNvSpPr/>
            <p:nvPr/>
          </p:nvSpPr>
          <p:spPr>
            <a:xfrm>
              <a:off x="7188197" y="3996266"/>
              <a:ext cx="931334" cy="931334"/>
            </a:xfrm>
            <a:prstGeom prst="rect">
              <a:avLst/>
            </a:prstGeom>
            <a:pattFill prst="diagBrick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2B294C1-0B10-F17D-627F-5BD1422216C4}"/>
                </a:ext>
              </a:extLst>
            </p:cNvPr>
            <p:cNvSpPr/>
            <p:nvPr/>
          </p:nvSpPr>
          <p:spPr>
            <a:xfrm>
              <a:off x="7078127" y="4106328"/>
              <a:ext cx="931334" cy="931334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89CD420-5263-8411-4FC0-CDF6AAC2C80A}"/>
                </a:ext>
              </a:extLst>
            </p:cNvPr>
            <p:cNvSpPr/>
            <p:nvPr/>
          </p:nvSpPr>
          <p:spPr>
            <a:xfrm>
              <a:off x="6942662" y="4224864"/>
              <a:ext cx="931334" cy="931334"/>
            </a:xfrm>
            <a:prstGeom prst="rect">
              <a:avLst/>
            </a:prstGeom>
            <a:pattFill prst="diagBrick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7BDE142-7B7A-D51B-C651-8D4B6D0DA338}"/>
              </a:ext>
            </a:extLst>
          </p:cNvPr>
          <p:cNvGrpSpPr/>
          <p:nvPr/>
        </p:nvGrpSpPr>
        <p:grpSpPr>
          <a:xfrm>
            <a:off x="12561422" y="5388501"/>
            <a:ext cx="783174" cy="1329260"/>
            <a:chOff x="9444573" y="3369734"/>
            <a:chExt cx="783174" cy="132926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12B0C21-0B75-13B7-1D63-8AC15DAD57B5}"/>
                </a:ext>
              </a:extLst>
            </p:cNvPr>
            <p:cNvSpPr/>
            <p:nvPr/>
          </p:nvSpPr>
          <p:spPr>
            <a:xfrm>
              <a:off x="10011824" y="3979335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AACF97E-4215-62AE-4CA1-4510CDED0A3A}"/>
                </a:ext>
              </a:extLst>
            </p:cNvPr>
            <p:cNvSpPr/>
            <p:nvPr/>
          </p:nvSpPr>
          <p:spPr>
            <a:xfrm>
              <a:off x="9952552" y="4030133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1F43BBD-31C7-E16B-AA57-831DE0977580}"/>
                </a:ext>
              </a:extLst>
            </p:cNvPr>
            <p:cNvSpPr/>
            <p:nvPr/>
          </p:nvSpPr>
          <p:spPr>
            <a:xfrm>
              <a:off x="9893297" y="4089402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1CADF8A-AE55-D24A-7641-B2795489E1BD}"/>
                </a:ext>
              </a:extLst>
            </p:cNvPr>
            <p:cNvSpPr/>
            <p:nvPr/>
          </p:nvSpPr>
          <p:spPr>
            <a:xfrm>
              <a:off x="9825558" y="4148667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0406018-5418-CB37-7F25-6612B64C2514}"/>
                </a:ext>
              </a:extLst>
            </p:cNvPr>
            <p:cNvSpPr/>
            <p:nvPr/>
          </p:nvSpPr>
          <p:spPr>
            <a:xfrm>
              <a:off x="9762035" y="4207932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1F67CBE-9393-AB23-AD94-E3880FCBBD48}"/>
                </a:ext>
              </a:extLst>
            </p:cNvPr>
            <p:cNvSpPr/>
            <p:nvPr/>
          </p:nvSpPr>
          <p:spPr>
            <a:xfrm>
              <a:off x="9694296" y="4267197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F90DFBA-C78C-E7B7-5FD1-9679D95F07E8}"/>
                </a:ext>
              </a:extLst>
            </p:cNvPr>
            <p:cNvSpPr/>
            <p:nvPr/>
          </p:nvSpPr>
          <p:spPr>
            <a:xfrm>
              <a:off x="9635041" y="4326466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DD8790E-0BD3-B9AD-1C7B-E5F7A9E45C34}"/>
                </a:ext>
              </a:extLst>
            </p:cNvPr>
            <p:cNvSpPr/>
            <p:nvPr/>
          </p:nvSpPr>
          <p:spPr>
            <a:xfrm>
              <a:off x="9567302" y="4385731"/>
              <a:ext cx="203200" cy="203200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9A68770-F26F-6B65-ED58-367529100ABE}"/>
                </a:ext>
              </a:extLst>
            </p:cNvPr>
            <p:cNvSpPr/>
            <p:nvPr/>
          </p:nvSpPr>
          <p:spPr>
            <a:xfrm>
              <a:off x="10024547" y="3369734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D08808A-7C48-54A4-C9E3-2B02E7BD2787}"/>
                </a:ext>
              </a:extLst>
            </p:cNvPr>
            <p:cNvSpPr/>
            <p:nvPr/>
          </p:nvSpPr>
          <p:spPr>
            <a:xfrm>
              <a:off x="9965275" y="3420532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BE0AC8F-BB6E-0F8F-B9BF-D38838F18BD3}"/>
                </a:ext>
              </a:extLst>
            </p:cNvPr>
            <p:cNvSpPr/>
            <p:nvPr/>
          </p:nvSpPr>
          <p:spPr>
            <a:xfrm>
              <a:off x="9906020" y="3479801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402D31E-D54F-E956-8CB5-ABAA5EAAF9F7}"/>
                </a:ext>
              </a:extLst>
            </p:cNvPr>
            <p:cNvSpPr/>
            <p:nvPr/>
          </p:nvSpPr>
          <p:spPr>
            <a:xfrm>
              <a:off x="9838281" y="3539066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55EAD93-5FC4-04F0-BBA5-7297A6290C8B}"/>
                </a:ext>
              </a:extLst>
            </p:cNvPr>
            <p:cNvSpPr/>
            <p:nvPr/>
          </p:nvSpPr>
          <p:spPr>
            <a:xfrm>
              <a:off x="9774758" y="3598331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C82BA46-5A1E-71FE-A38C-6573BE3C11E2}"/>
                </a:ext>
              </a:extLst>
            </p:cNvPr>
            <p:cNvSpPr/>
            <p:nvPr/>
          </p:nvSpPr>
          <p:spPr>
            <a:xfrm>
              <a:off x="9707019" y="3657596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9835682-C85D-C9C3-EB11-E17A3F4BBD73}"/>
                </a:ext>
              </a:extLst>
            </p:cNvPr>
            <p:cNvSpPr/>
            <p:nvPr/>
          </p:nvSpPr>
          <p:spPr>
            <a:xfrm>
              <a:off x="9647764" y="3716865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94F2FFB-9455-3E4A-AFCA-219D539D11B1}"/>
                </a:ext>
              </a:extLst>
            </p:cNvPr>
            <p:cNvSpPr/>
            <p:nvPr/>
          </p:nvSpPr>
          <p:spPr>
            <a:xfrm>
              <a:off x="9580025" y="37761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BD10178-9E83-57EF-CE0B-4326E65AB6BD}"/>
                </a:ext>
              </a:extLst>
            </p:cNvPr>
            <p:cNvSpPr/>
            <p:nvPr/>
          </p:nvSpPr>
          <p:spPr>
            <a:xfrm>
              <a:off x="9512312" y="3835400"/>
              <a:ext cx="203200" cy="203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4893D15-28AC-6E9E-8BC3-A9A019EA74DF}"/>
                </a:ext>
              </a:extLst>
            </p:cNvPr>
            <p:cNvSpPr/>
            <p:nvPr/>
          </p:nvSpPr>
          <p:spPr>
            <a:xfrm>
              <a:off x="9444573" y="3894665"/>
              <a:ext cx="203200" cy="203200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03CE912-1F2A-74F5-5B22-F9B64F46043D}"/>
                </a:ext>
              </a:extLst>
            </p:cNvPr>
            <p:cNvSpPr/>
            <p:nvPr/>
          </p:nvSpPr>
          <p:spPr>
            <a:xfrm>
              <a:off x="9520757" y="4436529"/>
              <a:ext cx="203200" cy="20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0F166E28-C02B-92DA-F797-3C5AB421E5C8}"/>
                </a:ext>
              </a:extLst>
            </p:cNvPr>
            <p:cNvSpPr/>
            <p:nvPr/>
          </p:nvSpPr>
          <p:spPr>
            <a:xfrm>
              <a:off x="9453018" y="4495794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5" name="椭圆 164">
            <a:extLst>
              <a:ext uri="{FF2B5EF4-FFF2-40B4-BE49-F238E27FC236}">
                <a16:creationId xmlns:a16="http://schemas.microsoft.com/office/drawing/2014/main" id="{676796B8-51EA-2D06-C2EF-E20B25C16A4A}"/>
              </a:ext>
            </a:extLst>
          </p:cNvPr>
          <p:cNvSpPr/>
          <p:nvPr/>
        </p:nvSpPr>
        <p:spPr>
          <a:xfrm>
            <a:off x="9018273" y="4037226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5B532CF0-00CC-1827-07A0-3508779A3C75}"/>
              </a:ext>
            </a:extLst>
          </p:cNvPr>
          <p:cNvCxnSpPr>
            <a:cxnSpLocks/>
          </p:cNvCxnSpPr>
          <p:nvPr/>
        </p:nvCxnSpPr>
        <p:spPr>
          <a:xfrm>
            <a:off x="4269526" y="3157542"/>
            <a:ext cx="4487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2490D5C9-93FC-C1C9-C90A-E135F9225676}"/>
              </a:ext>
            </a:extLst>
          </p:cNvPr>
          <p:cNvCxnSpPr>
            <a:cxnSpLocks/>
          </p:cNvCxnSpPr>
          <p:nvPr/>
        </p:nvCxnSpPr>
        <p:spPr>
          <a:xfrm>
            <a:off x="5290707" y="3157542"/>
            <a:ext cx="4487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5F26B2F-95A0-B2CD-9723-9A3917B82AD6}"/>
              </a:ext>
            </a:extLst>
          </p:cNvPr>
          <p:cNvCxnSpPr>
            <a:cxnSpLocks/>
          </p:cNvCxnSpPr>
          <p:nvPr/>
        </p:nvCxnSpPr>
        <p:spPr>
          <a:xfrm>
            <a:off x="7107755" y="3157542"/>
            <a:ext cx="4487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B6415ACB-1FBB-D82B-DADC-6A48982573CB}"/>
              </a:ext>
            </a:extLst>
          </p:cNvPr>
          <p:cNvSpPr/>
          <p:nvPr/>
        </p:nvSpPr>
        <p:spPr>
          <a:xfrm>
            <a:off x="9018282" y="2984050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F5CA0DF-E4A7-461C-0572-1CF8488B113A}"/>
              </a:ext>
            </a:extLst>
          </p:cNvPr>
          <p:cNvCxnSpPr>
            <a:cxnSpLocks/>
            <a:stCxn id="164" idx="6"/>
          </p:cNvCxnSpPr>
          <p:nvPr/>
        </p:nvCxnSpPr>
        <p:spPr>
          <a:xfrm flipV="1">
            <a:off x="9365416" y="3157542"/>
            <a:ext cx="552458" cy="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81416F30-B5D0-7FCB-49C3-2950966FFFAF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8459153" y="3157617"/>
            <a:ext cx="5591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E35A538C-354D-7AD0-03F5-65D449C836BE}"/>
              </a:ext>
            </a:extLst>
          </p:cNvPr>
          <p:cNvCxnSpPr>
            <a:cxnSpLocks/>
          </p:cNvCxnSpPr>
          <p:nvPr/>
        </p:nvCxnSpPr>
        <p:spPr>
          <a:xfrm>
            <a:off x="11980455" y="3157542"/>
            <a:ext cx="4487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C4E3C68-27F0-B250-29B0-F9E9FF2620F9}"/>
              </a:ext>
            </a:extLst>
          </p:cNvPr>
          <p:cNvCxnSpPr>
            <a:cxnSpLocks/>
          </p:cNvCxnSpPr>
          <p:nvPr/>
        </p:nvCxnSpPr>
        <p:spPr>
          <a:xfrm>
            <a:off x="13314947" y="3157542"/>
            <a:ext cx="4487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F81BBA5-B132-4B0D-3015-6D2DA08F4CCE}"/>
              </a:ext>
            </a:extLst>
          </p:cNvPr>
          <p:cNvCxnSpPr>
            <a:cxnSpLocks/>
          </p:cNvCxnSpPr>
          <p:nvPr/>
        </p:nvCxnSpPr>
        <p:spPr>
          <a:xfrm>
            <a:off x="13424204" y="6053131"/>
            <a:ext cx="3725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13A8E6B-0222-712C-575F-2B92A143A4C9}"/>
              </a:ext>
            </a:extLst>
          </p:cNvPr>
          <p:cNvCxnSpPr>
            <a:cxnSpLocks/>
          </p:cNvCxnSpPr>
          <p:nvPr/>
        </p:nvCxnSpPr>
        <p:spPr>
          <a:xfrm>
            <a:off x="12109280" y="6053131"/>
            <a:ext cx="3725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45B4E61A-5F32-3680-A448-71E9A63CCFE3}"/>
              </a:ext>
            </a:extLst>
          </p:cNvPr>
          <p:cNvSpPr/>
          <p:nvPr/>
        </p:nvSpPr>
        <p:spPr>
          <a:xfrm>
            <a:off x="9054442" y="5879564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08DEDC7B-438C-BCFA-2C22-B32CD4F2630B}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8607270" y="6053131"/>
            <a:ext cx="4471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73CF193B-6B7C-BFA2-EFE2-DCA9A0E0F7AC}"/>
              </a:ext>
            </a:extLst>
          </p:cNvPr>
          <p:cNvCxnSpPr>
            <a:cxnSpLocks/>
            <a:stCxn id="163" idx="6"/>
          </p:cNvCxnSpPr>
          <p:nvPr/>
        </p:nvCxnSpPr>
        <p:spPr>
          <a:xfrm flipV="1">
            <a:off x="9401576" y="6050289"/>
            <a:ext cx="465686" cy="28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1E73E6A3-D5C1-EAA3-5D57-1D0801469AE6}"/>
              </a:ext>
            </a:extLst>
          </p:cNvPr>
          <p:cNvCxnSpPr>
            <a:cxnSpLocks/>
          </p:cNvCxnSpPr>
          <p:nvPr/>
        </p:nvCxnSpPr>
        <p:spPr>
          <a:xfrm>
            <a:off x="7186512" y="6053131"/>
            <a:ext cx="3725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5B2B9D2-C8D6-2B1B-EA48-BBB601E63CC1}"/>
              </a:ext>
            </a:extLst>
          </p:cNvPr>
          <p:cNvCxnSpPr>
            <a:cxnSpLocks/>
          </p:cNvCxnSpPr>
          <p:nvPr/>
        </p:nvCxnSpPr>
        <p:spPr>
          <a:xfrm>
            <a:off x="5088384" y="6053131"/>
            <a:ext cx="3725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0A882BD7-8848-2475-1C90-2503539C5C57}"/>
              </a:ext>
            </a:extLst>
          </p:cNvPr>
          <p:cNvCxnSpPr>
            <a:cxnSpLocks/>
          </p:cNvCxnSpPr>
          <p:nvPr/>
        </p:nvCxnSpPr>
        <p:spPr>
          <a:xfrm>
            <a:off x="4209489" y="6053131"/>
            <a:ext cx="3725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6BBE190E-49E1-203A-A69B-5E92A2274025}"/>
              </a:ext>
            </a:extLst>
          </p:cNvPr>
          <p:cNvCxnSpPr>
            <a:cxnSpLocks/>
            <a:stCxn id="4" idx="2"/>
            <a:endCxn id="165" idx="2"/>
          </p:cNvCxnSpPr>
          <p:nvPr/>
        </p:nvCxnSpPr>
        <p:spPr>
          <a:xfrm rot="16200000" flipH="1">
            <a:off x="6003796" y="1196315"/>
            <a:ext cx="490217" cy="55387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6BD6E382-CAE1-81DA-880C-1CBC967360AC}"/>
              </a:ext>
            </a:extLst>
          </p:cNvPr>
          <p:cNvCxnSpPr>
            <a:cxnSpLocks/>
            <a:stCxn id="165" idx="6"/>
            <a:endCxn id="35" idx="2"/>
          </p:cNvCxnSpPr>
          <p:nvPr/>
        </p:nvCxnSpPr>
        <p:spPr>
          <a:xfrm flipV="1">
            <a:off x="9365407" y="3720576"/>
            <a:ext cx="4976602" cy="49021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C99388B-EF05-E4A2-7CE3-EA28A2E55E94}"/>
                  </a:ext>
                </a:extLst>
              </p:cNvPr>
              <p:cNvSpPr txBox="1"/>
              <p:nvPr/>
            </p:nvSpPr>
            <p:spPr>
              <a:xfrm>
                <a:off x="3459086" y="2228776"/>
                <a:ext cx="5199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C99388B-EF05-E4A2-7CE3-EA28A2E5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86" y="2228776"/>
                <a:ext cx="519934" cy="276999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C82C1BB-2A5B-E546-439B-667653293868}"/>
                  </a:ext>
                </a:extLst>
              </p:cNvPr>
              <p:cNvSpPr txBox="1"/>
              <p:nvPr/>
            </p:nvSpPr>
            <p:spPr>
              <a:xfrm>
                <a:off x="4655916" y="2419253"/>
                <a:ext cx="699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C82C1BB-2A5B-E546-439B-66765329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6" y="2419253"/>
                <a:ext cx="699120" cy="27699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F36183B-D047-731D-3B71-5BAD7A1EFC8E}"/>
                  </a:ext>
                </a:extLst>
              </p:cNvPr>
              <p:cNvSpPr txBox="1"/>
              <p:nvPr/>
            </p:nvSpPr>
            <p:spPr>
              <a:xfrm>
                <a:off x="7612692" y="2116422"/>
                <a:ext cx="8578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F36183B-D047-731D-3B71-5BAD7A1E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692" y="2116422"/>
                <a:ext cx="857820" cy="276999"/>
              </a:xfrm>
              <a:prstGeom prst="rect">
                <a:avLst/>
              </a:prstGeom>
              <a:blipFill>
                <a:blip r:embed="rId5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668F683F-18C6-B230-791E-8C249A7FF3DE}"/>
                  </a:ext>
                </a:extLst>
              </p:cNvPr>
              <p:cNvSpPr txBox="1"/>
              <p:nvPr/>
            </p:nvSpPr>
            <p:spPr>
              <a:xfrm>
                <a:off x="12684894" y="2188441"/>
                <a:ext cx="8408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668F683F-18C6-B230-791E-8C249A7FF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894" y="2188441"/>
                <a:ext cx="840871" cy="276999"/>
              </a:xfrm>
              <a:prstGeom prst="rect">
                <a:avLst/>
              </a:prstGeom>
              <a:blipFill>
                <a:blip r:embed="rId6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6ACF9F7F-0F73-113B-04FE-7E8EE75A57CC}"/>
                  </a:ext>
                </a:extLst>
              </p:cNvPr>
              <p:cNvSpPr txBox="1"/>
              <p:nvPr/>
            </p:nvSpPr>
            <p:spPr>
              <a:xfrm>
                <a:off x="4212494" y="4918847"/>
                <a:ext cx="12417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𝑔𝑤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6ACF9F7F-0F73-113B-04FE-7E8EE75A5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94" y="4918847"/>
                <a:ext cx="1241762" cy="276999"/>
              </a:xfrm>
              <a:prstGeom prst="rect">
                <a:avLst/>
              </a:prstGeom>
              <a:blipFill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071A7EC5-EC4D-3518-8E6E-4D19260040AA}"/>
                  </a:ext>
                </a:extLst>
              </p:cNvPr>
              <p:cNvSpPr txBox="1"/>
              <p:nvPr/>
            </p:nvSpPr>
            <p:spPr>
              <a:xfrm>
                <a:off x="7575894" y="4583467"/>
                <a:ext cx="1157246" cy="303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071A7EC5-EC4D-3518-8E6E-4D192600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894" y="4583467"/>
                <a:ext cx="1157246" cy="303160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B5584BAA-C863-5BF0-55A2-94F67314A154}"/>
                  </a:ext>
                </a:extLst>
              </p:cNvPr>
              <p:cNvSpPr txBox="1"/>
              <p:nvPr/>
            </p:nvSpPr>
            <p:spPr>
              <a:xfrm>
                <a:off x="12678193" y="4997601"/>
                <a:ext cx="1157246" cy="303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B5584BAA-C863-5BF0-55A2-94F67314A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193" y="4997601"/>
                <a:ext cx="1157246" cy="303416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4F2711B2-18BC-A1A6-6F8A-8A1540C667B6}"/>
                  </a:ext>
                </a:extLst>
              </p:cNvPr>
              <p:cNvSpPr txBox="1"/>
              <p:nvPr/>
            </p:nvSpPr>
            <p:spPr>
              <a:xfrm>
                <a:off x="3414820" y="5128286"/>
                <a:ext cx="5447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4F2711B2-18BC-A1A6-6F8A-8A1540C66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20" y="5128286"/>
                <a:ext cx="544703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4ACCA725-87AE-81D5-DAEC-93576D49DDE8}"/>
                  </a:ext>
                </a:extLst>
              </p:cNvPr>
              <p:cNvSpPr txBox="1"/>
              <p:nvPr/>
            </p:nvSpPr>
            <p:spPr>
              <a:xfrm>
                <a:off x="6246090" y="2230886"/>
                <a:ext cx="5817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4ACCA725-87AE-81D5-DAEC-93576D49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90" y="2230886"/>
                <a:ext cx="581787" cy="276999"/>
              </a:xfrm>
              <a:prstGeom prst="rect">
                <a:avLst/>
              </a:prstGeom>
              <a:blipFill>
                <a:blip r:embed="rId11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6B71DFE-F25F-A867-D32C-BC4DD54E2FF6}"/>
                  </a:ext>
                </a:extLst>
              </p:cNvPr>
              <p:cNvSpPr txBox="1"/>
              <p:nvPr/>
            </p:nvSpPr>
            <p:spPr>
              <a:xfrm>
                <a:off x="10907452" y="1921078"/>
                <a:ext cx="10158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6B71DFE-F25F-A867-D32C-BC4DD54E2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452" y="1921078"/>
                <a:ext cx="1015853" cy="276999"/>
              </a:xfrm>
              <a:prstGeom prst="rect">
                <a:avLst/>
              </a:prstGeom>
              <a:blipFill>
                <a:blip r:embed="rId1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C6B30F4-E1D4-2B8F-DA74-7B7FB6F13F7A}"/>
                  </a:ext>
                </a:extLst>
              </p:cNvPr>
              <p:cNvSpPr txBox="1"/>
              <p:nvPr/>
            </p:nvSpPr>
            <p:spPr>
              <a:xfrm>
                <a:off x="14326266" y="2232286"/>
                <a:ext cx="4623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C6B30F4-E1D4-2B8F-DA74-7B7FB6F13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6266" y="2232286"/>
                <a:ext cx="462360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5254671E-2F3D-9AF1-B5A2-486D48F740C7}"/>
                  </a:ext>
                </a:extLst>
              </p:cNvPr>
              <p:cNvSpPr txBox="1"/>
              <p:nvPr/>
            </p:nvSpPr>
            <p:spPr>
              <a:xfrm>
                <a:off x="6278262" y="4800079"/>
                <a:ext cx="734473" cy="400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5254671E-2F3D-9AF1-B5A2-486D48F74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262" y="4800079"/>
                <a:ext cx="734473" cy="4004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59389578-B102-2372-8E3F-092E8FB4F687}"/>
                  </a:ext>
                </a:extLst>
              </p:cNvPr>
              <p:cNvSpPr txBox="1"/>
              <p:nvPr/>
            </p:nvSpPr>
            <p:spPr>
              <a:xfrm>
                <a:off x="10995717" y="4583009"/>
                <a:ext cx="1157246" cy="395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59389578-B102-2372-8E3F-092E8FB4F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717" y="4583009"/>
                <a:ext cx="1157246" cy="395749"/>
              </a:xfrm>
              <a:prstGeom prst="rect">
                <a:avLst/>
              </a:prstGeom>
              <a:blipFill>
                <a:blip r:embed="rId1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C05A33E1-27F4-796E-CF5F-509C2F9F9117}"/>
                  </a:ext>
                </a:extLst>
              </p:cNvPr>
              <p:cNvSpPr txBox="1"/>
              <p:nvPr/>
            </p:nvSpPr>
            <p:spPr>
              <a:xfrm>
                <a:off x="14024962" y="5035963"/>
                <a:ext cx="10574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C05A33E1-27F4-796E-CF5F-509C2F9F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962" y="5035963"/>
                <a:ext cx="105740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667B071C-462D-235F-FE5C-F0E0C70951F0}"/>
              </a:ext>
            </a:extLst>
          </p:cNvPr>
          <p:cNvGrpSpPr/>
          <p:nvPr/>
        </p:nvGrpSpPr>
        <p:grpSpPr>
          <a:xfrm>
            <a:off x="3013868" y="7325817"/>
            <a:ext cx="2661171" cy="369332"/>
            <a:chOff x="294212" y="6275959"/>
            <a:chExt cx="2661171" cy="369332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2E2F494-D300-AF27-1F93-B8CF7B791C61}"/>
                </a:ext>
              </a:extLst>
            </p:cNvPr>
            <p:cNvSpPr/>
            <p:nvPr/>
          </p:nvSpPr>
          <p:spPr>
            <a:xfrm>
              <a:off x="294212" y="6338663"/>
              <a:ext cx="250106" cy="250106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0F73EEC-F890-10B4-1657-2FCCB24B2DB8}"/>
                </a:ext>
              </a:extLst>
            </p:cNvPr>
            <p:cNvSpPr txBox="1"/>
            <p:nvPr/>
          </p:nvSpPr>
          <p:spPr>
            <a:xfrm>
              <a:off x="549147" y="6275959"/>
              <a:ext cx="240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Dirac Initialized Weight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F9E7371-05B7-A56D-9659-2AD45E7316F3}"/>
              </a:ext>
            </a:extLst>
          </p:cNvPr>
          <p:cNvGrpSpPr/>
          <p:nvPr/>
        </p:nvGrpSpPr>
        <p:grpSpPr>
          <a:xfrm>
            <a:off x="6333611" y="7333512"/>
            <a:ext cx="1912670" cy="353943"/>
            <a:chOff x="3675297" y="6284426"/>
            <a:chExt cx="1912670" cy="353943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46E9F982-384D-2914-7CD5-5DB7957AD36D}"/>
                </a:ext>
              </a:extLst>
            </p:cNvPr>
            <p:cNvSpPr/>
            <p:nvPr/>
          </p:nvSpPr>
          <p:spPr>
            <a:xfrm>
              <a:off x="3675297" y="6344445"/>
              <a:ext cx="244324" cy="244324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87075599-38F1-5961-6EF3-C6B61BF05F2A}"/>
                </a:ext>
              </a:extLst>
            </p:cNvPr>
            <p:cNvSpPr txBox="1"/>
            <p:nvPr/>
          </p:nvSpPr>
          <p:spPr>
            <a:xfrm>
              <a:off x="3915985" y="6284426"/>
              <a:ext cx="1671982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zh-CN" altLang="en-US" sz="1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91D9B47-CBE4-6838-2B3A-2559DB51A90F}"/>
              </a:ext>
            </a:extLst>
          </p:cNvPr>
          <p:cNvGrpSpPr/>
          <p:nvPr/>
        </p:nvGrpSpPr>
        <p:grpSpPr>
          <a:xfrm>
            <a:off x="8904853" y="7333512"/>
            <a:ext cx="2349119" cy="353943"/>
            <a:chOff x="5532981" y="6284971"/>
            <a:chExt cx="2349119" cy="353943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27B5440F-7102-6EBE-FD5E-48F9C616A7E8}"/>
                </a:ext>
              </a:extLst>
            </p:cNvPr>
            <p:cNvSpPr/>
            <p:nvPr/>
          </p:nvSpPr>
          <p:spPr>
            <a:xfrm>
              <a:off x="5532981" y="6350566"/>
              <a:ext cx="244324" cy="24432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A35E55D1-4917-A5F1-5547-0C56223312F6}"/>
                </a:ext>
              </a:extLst>
            </p:cNvPr>
            <p:cNvSpPr txBox="1"/>
            <p:nvPr/>
          </p:nvSpPr>
          <p:spPr>
            <a:xfrm>
              <a:off x="5784295" y="6284971"/>
              <a:ext cx="2097805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</a:t>
              </a:r>
              <a:endParaRPr lang="zh-CN" altLang="en-US" sz="1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49B37F6-1AD3-04C4-D2EB-014600DE5196}"/>
              </a:ext>
            </a:extLst>
          </p:cNvPr>
          <p:cNvGrpSpPr/>
          <p:nvPr/>
        </p:nvGrpSpPr>
        <p:grpSpPr>
          <a:xfrm>
            <a:off x="11912543" y="7333512"/>
            <a:ext cx="3264751" cy="353943"/>
            <a:chOff x="7580341" y="6276504"/>
            <a:chExt cx="3211574" cy="353943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280C571F-EC07-6C83-385E-FFEBB75AA5FB}"/>
                </a:ext>
              </a:extLst>
            </p:cNvPr>
            <p:cNvSpPr/>
            <p:nvPr/>
          </p:nvSpPr>
          <p:spPr>
            <a:xfrm>
              <a:off x="7580341" y="6341553"/>
              <a:ext cx="244324" cy="244324"/>
            </a:xfrm>
            <a:prstGeom prst="rect">
              <a:avLst/>
            </a:prstGeom>
            <a:pattFill prst="diagBrick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CBFC8E11-68E6-FF35-9B29-7940922B77CE}"/>
                </a:ext>
              </a:extLst>
            </p:cNvPr>
            <p:cNvSpPr txBox="1"/>
            <p:nvPr/>
          </p:nvSpPr>
          <p:spPr>
            <a:xfrm>
              <a:off x="7829822" y="6276504"/>
              <a:ext cx="2962093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Activated </a:t>
              </a:r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</a:t>
              </a:r>
              <a:endParaRPr lang="zh-CN" altLang="en-US" sz="1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B6C58E5-3A86-BE58-E560-29EB5C039415}"/>
                  </a:ext>
                </a:extLst>
              </p:cNvPr>
              <p:cNvSpPr txBox="1"/>
              <p:nvPr/>
            </p:nvSpPr>
            <p:spPr>
              <a:xfrm>
                <a:off x="8981218" y="2907335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B6C58E5-3A86-BE58-E560-29EB5C03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18" y="2907335"/>
                <a:ext cx="432618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7428026-F4A1-E4C7-1DEC-153FDBE52A63}"/>
                  </a:ext>
                </a:extLst>
              </p:cNvPr>
              <p:cNvSpPr txBox="1"/>
              <p:nvPr/>
            </p:nvSpPr>
            <p:spPr>
              <a:xfrm>
                <a:off x="9018111" y="580399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7428026-F4A1-E4C7-1DEC-153FDBE5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111" y="5803992"/>
                <a:ext cx="432618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D4BD766-BEAD-9E7A-CB8D-58CBDCCB9EB0}"/>
                  </a:ext>
                </a:extLst>
              </p:cNvPr>
              <p:cNvSpPr txBox="1"/>
              <p:nvPr/>
            </p:nvSpPr>
            <p:spPr>
              <a:xfrm>
                <a:off x="8981726" y="3957308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D4BD766-BEAD-9E7A-CB8D-58CBDCCB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726" y="3957308"/>
                <a:ext cx="432618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42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FD3D7D7-A488-B5C7-BCAC-8BFAC548F458}"/>
              </a:ext>
            </a:extLst>
          </p:cNvPr>
          <p:cNvGrpSpPr/>
          <p:nvPr/>
        </p:nvGrpSpPr>
        <p:grpSpPr>
          <a:xfrm>
            <a:off x="2986880" y="2006803"/>
            <a:ext cx="12065011" cy="5659771"/>
            <a:chOff x="2986880" y="2006803"/>
            <a:chExt cx="12065011" cy="5659771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A58CB3C7-09EC-1DFA-EA72-95F7AA5378A3}"/>
                </a:ext>
              </a:extLst>
            </p:cNvPr>
            <p:cNvGrpSpPr/>
            <p:nvPr/>
          </p:nvGrpSpPr>
          <p:grpSpPr>
            <a:xfrm>
              <a:off x="3013868" y="2594508"/>
              <a:ext cx="1143001" cy="1126068"/>
              <a:chOff x="279400" y="922866"/>
              <a:chExt cx="1143001" cy="112606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846832E-0DAF-5FE8-398F-5FA28DBC103F}"/>
                  </a:ext>
                </a:extLst>
              </p:cNvPr>
              <p:cNvSpPr/>
              <p:nvPr/>
            </p:nvSpPr>
            <p:spPr>
              <a:xfrm>
                <a:off x="491067" y="922866"/>
                <a:ext cx="931334" cy="931334"/>
              </a:xfrm>
              <a:prstGeom prst="rect">
                <a:avLst/>
              </a:prstGeom>
              <a:pattFill prst="openDmnd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D1C9FD0-F8BF-85AA-5DA8-A97EDF388B3B}"/>
                  </a:ext>
                </a:extLst>
              </p:cNvPr>
              <p:cNvSpPr/>
              <p:nvPr/>
            </p:nvSpPr>
            <p:spPr>
              <a:xfrm>
                <a:off x="279400" y="1117600"/>
                <a:ext cx="931334" cy="931334"/>
              </a:xfrm>
              <a:prstGeom prst="rect">
                <a:avLst/>
              </a:prstGeom>
              <a:pattFill prst="openDmnd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8372B511-4A44-FD15-78DB-D5329DE726EC}"/>
                </a:ext>
              </a:extLst>
            </p:cNvPr>
            <p:cNvGrpSpPr/>
            <p:nvPr/>
          </p:nvGrpSpPr>
          <p:grpSpPr>
            <a:xfrm>
              <a:off x="4824668" y="2785012"/>
              <a:ext cx="347134" cy="753528"/>
              <a:chOff x="2201333" y="1100670"/>
              <a:chExt cx="347134" cy="7535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6D044C-226C-63F2-9D8D-7077C9E73EDC}"/>
                  </a:ext>
                </a:extLst>
              </p:cNvPr>
              <p:cNvSpPr/>
              <p:nvPr/>
            </p:nvSpPr>
            <p:spPr>
              <a:xfrm>
                <a:off x="2201333" y="1100670"/>
                <a:ext cx="347134" cy="3471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F8D7194-EB9A-2B6C-4C8D-6B1A99193521}"/>
                  </a:ext>
                </a:extLst>
              </p:cNvPr>
              <p:cNvSpPr/>
              <p:nvPr/>
            </p:nvSpPr>
            <p:spPr>
              <a:xfrm>
                <a:off x="2201333" y="1507064"/>
                <a:ext cx="347134" cy="3471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BE52DA30-8B9B-C807-B01A-28191B241BC9}"/>
                </a:ext>
              </a:extLst>
            </p:cNvPr>
            <p:cNvGrpSpPr/>
            <p:nvPr/>
          </p:nvGrpSpPr>
          <p:grpSpPr>
            <a:xfrm>
              <a:off x="5839601" y="2594508"/>
              <a:ext cx="1143001" cy="1126068"/>
              <a:chOff x="3327399" y="922866"/>
              <a:chExt cx="1143001" cy="112606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77C34A-7C52-55C8-B471-1CB99262A204}"/>
                  </a:ext>
                </a:extLst>
              </p:cNvPr>
              <p:cNvSpPr/>
              <p:nvPr/>
            </p:nvSpPr>
            <p:spPr>
              <a:xfrm>
                <a:off x="3539066" y="922866"/>
                <a:ext cx="931334" cy="931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28B86AF-2B03-BB89-90CE-B25FB03157A1}"/>
                  </a:ext>
                </a:extLst>
              </p:cNvPr>
              <p:cNvSpPr/>
              <p:nvPr/>
            </p:nvSpPr>
            <p:spPr>
              <a:xfrm>
                <a:off x="3327399" y="1117600"/>
                <a:ext cx="931334" cy="9313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7ACAE2E1-0C50-56CE-8DDC-E1FDD7BFF20F}"/>
                </a:ext>
              </a:extLst>
            </p:cNvPr>
            <p:cNvGrpSpPr/>
            <p:nvPr/>
          </p:nvGrpSpPr>
          <p:grpSpPr>
            <a:xfrm>
              <a:off x="10019009" y="2285477"/>
              <a:ext cx="1837267" cy="1744131"/>
              <a:chOff x="7188197" y="651937"/>
              <a:chExt cx="1837267" cy="174413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20E7EBA-4744-3B04-57C6-056788E0FD09}"/>
                  </a:ext>
                </a:extLst>
              </p:cNvPr>
              <p:cNvSpPr/>
              <p:nvPr/>
            </p:nvSpPr>
            <p:spPr>
              <a:xfrm>
                <a:off x="8094130" y="651937"/>
                <a:ext cx="931334" cy="931334"/>
              </a:xfrm>
              <a:prstGeom prst="rect">
                <a:avLst/>
              </a:prstGeom>
              <a:solidFill>
                <a:srgbClr val="F1E2F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F6A7465-7114-6384-3279-F4F4D8868E91}"/>
                  </a:ext>
                </a:extLst>
              </p:cNvPr>
              <p:cNvSpPr/>
              <p:nvPr/>
            </p:nvSpPr>
            <p:spPr>
              <a:xfrm>
                <a:off x="7967128" y="762001"/>
                <a:ext cx="931334" cy="931334"/>
              </a:xfrm>
              <a:prstGeom prst="rect">
                <a:avLst/>
              </a:prstGeom>
              <a:solidFill>
                <a:srgbClr val="E3C4F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5C3246E-B491-3E7D-696D-2EB0335DDA44}"/>
                  </a:ext>
                </a:extLst>
              </p:cNvPr>
              <p:cNvSpPr/>
              <p:nvPr/>
            </p:nvSpPr>
            <p:spPr>
              <a:xfrm>
                <a:off x="7840133" y="880534"/>
                <a:ext cx="931334" cy="931334"/>
              </a:xfrm>
              <a:prstGeom prst="rect">
                <a:avLst/>
              </a:prstGeom>
              <a:solidFill>
                <a:srgbClr val="D4A7E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747BCCD-1A10-C093-79D4-D1F90B213436}"/>
                  </a:ext>
                </a:extLst>
              </p:cNvPr>
              <p:cNvSpPr/>
              <p:nvPr/>
            </p:nvSpPr>
            <p:spPr>
              <a:xfrm>
                <a:off x="7704668" y="999070"/>
                <a:ext cx="931334" cy="931334"/>
              </a:xfrm>
              <a:prstGeom prst="rect">
                <a:avLst/>
              </a:prstGeom>
              <a:solidFill>
                <a:srgbClr val="C48AE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B448551-4A61-B750-7B2E-29E0A0AE5897}"/>
                  </a:ext>
                </a:extLst>
              </p:cNvPr>
              <p:cNvSpPr/>
              <p:nvPr/>
            </p:nvSpPr>
            <p:spPr>
              <a:xfrm>
                <a:off x="7577659" y="1117601"/>
                <a:ext cx="931334" cy="931334"/>
              </a:xfrm>
              <a:prstGeom prst="rect">
                <a:avLst/>
              </a:prstGeom>
              <a:solidFill>
                <a:srgbClr val="B26DE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3AD7764-98F1-C1B1-EBB6-3D01B2F8457D}"/>
                  </a:ext>
                </a:extLst>
              </p:cNvPr>
              <p:cNvSpPr/>
              <p:nvPr/>
            </p:nvSpPr>
            <p:spPr>
              <a:xfrm>
                <a:off x="7450657" y="1227665"/>
                <a:ext cx="931334" cy="931334"/>
              </a:xfrm>
              <a:prstGeom prst="rect">
                <a:avLst/>
              </a:prstGeom>
              <a:solidFill>
                <a:srgbClr val="A04EDD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749686-CD40-032C-A2D8-693372F0FF01}"/>
                  </a:ext>
                </a:extLst>
              </p:cNvPr>
              <p:cNvSpPr/>
              <p:nvPr/>
            </p:nvSpPr>
            <p:spPr>
              <a:xfrm>
                <a:off x="7323662" y="1346198"/>
                <a:ext cx="931334" cy="931334"/>
              </a:xfrm>
              <a:prstGeom prst="rect">
                <a:avLst/>
              </a:prstGeom>
              <a:solidFill>
                <a:srgbClr val="8442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6816F5B-AA02-B81D-F172-3CDC543B3C8D}"/>
                  </a:ext>
                </a:extLst>
              </p:cNvPr>
              <p:cNvSpPr/>
              <p:nvPr/>
            </p:nvSpPr>
            <p:spPr>
              <a:xfrm>
                <a:off x="7188197" y="1464734"/>
                <a:ext cx="931334" cy="931334"/>
              </a:xfrm>
              <a:prstGeom prst="rect">
                <a:avLst/>
              </a:prstGeom>
              <a:solidFill>
                <a:srgbClr val="69368D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5BA9038-9E1E-1A62-703E-16000607C263}"/>
                </a:ext>
              </a:extLst>
            </p:cNvPr>
            <p:cNvGrpSpPr/>
            <p:nvPr/>
          </p:nvGrpSpPr>
          <p:grpSpPr>
            <a:xfrm>
              <a:off x="7650401" y="2480211"/>
              <a:ext cx="677351" cy="1354663"/>
              <a:chOff x="5346677" y="804336"/>
              <a:chExt cx="677351" cy="1354663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5FA5E3D-20D0-0F18-A244-A41C85732136}"/>
                  </a:ext>
                </a:extLst>
              </p:cNvPr>
              <p:cNvSpPr/>
              <p:nvPr/>
            </p:nvSpPr>
            <p:spPr>
              <a:xfrm>
                <a:off x="5414424" y="804336"/>
                <a:ext cx="203200" cy="203200"/>
              </a:xfrm>
              <a:prstGeom prst="rect">
                <a:avLst/>
              </a:prstGeom>
              <a:solidFill>
                <a:srgbClr val="69368D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577A152-D213-9F7E-BE6D-2CE1B8E7F42C}"/>
                  </a:ext>
                </a:extLst>
              </p:cNvPr>
              <p:cNvSpPr/>
              <p:nvPr/>
            </p:nvSpPr>
            <p:spPr>
              <a:xfrm>
                <a:off x="5346685" y="863601"/>
                <a:ext cx="203200" cy="203200"/>
              </a:xfrm>
              <a:prstGeom prst="rect">
                <a:avLst/>
              </a:prstGeom>
              <a:solidFill>
                <a:srgbClr val="69368D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6BE3EB3-117C-C151-B4A3-F93B3B1D4005}"/>
                  </a:ext>
                </a:extLst>
              </p:cNvPr>
              <p:cNvSpPr/>
              <p:nvPr/>
            </p:nvSpPr>
            <p:spPr>
              <a:xfrm>
                <a:off x="5414424" y="1168402"/>
                <a:ext cx="203200" cy="203200"/>
              </a:xfrm>
              <a:prstGeom prst="rect">
                <a:avLst/>
              </a:prstGeom>
              <a:solidFill>
                <a:srgbClr val="8442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CF9DACB-B4CA-90E1-BEEA-A3239B00C3D9}"/>
                  </a:ext>
                </a:extLst>
              </p:cNvPr>
              <p:cNvSpPr/>
              <p:nvPr/>
            </p:nvSpPr>
            <p:spPr>
              <a:xfrm>
                <a:off x="5346685" y="1227667"/>
                <a:ext cx="203200" cy="203200"/>
              </a:xfrm>
              <a:prstGeom prst="rect">
                <a:avLst/>
              </a:prstGeom>
              <a:solidFill>
                <a:srgbClr val="8442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1DBCE47-DE91-F416-8026-880BA2B594D1}"/>
                  </a:ext>
                </a:extLst>
              </p:cNvPr>
              <p:cNvSpPr/>
              <p:nvPr/>
            </p:nvSpPr>
            <p:spPr>
              <a:xfrm>
                <a:off x="5820828" y="804336"/>
                <a:ext cx="203200" cy="203200"/>
              </a:xfrm>
              <a:prstGeom prst="rect">
                <a:avLst/>
              </a:prstGeom>
              <a:solidFill>
                <a:srgbClr val="C48AE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9B2CA82-E4BB-2751-D93A-D61EDE9129EB}"/>
                  </a:ext>
                </a:extLst>
              </p:cNvPr>
              <p:cNvSpPr/>
              <p:nvPr/>
            </p:nvSpPr>
            <p:spPr>
              <a:xfrm>
                <a:off x="5753089" y="863601"/>
                <a:ext cx="203200" cy="203200"/>
              </a:xfrm>
              <a:prstGeom prst="rect">
                <a:avLst/>
              </a:prstGeom>
              <a:solidFill>
                <a:srgbClr val="C48AE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7A9A247-ED1B-7046-9BA8-6297B0240556}"/>
                  </a:ext>
                </a:extLst>
              </p:cNvPr>
              <p:cNvSpPr/>
              <p:nvPr/>
            </p:nvSpPr>
            <p:spPr>
              <a:xfrm>
                <a:off x="5820828" y="1168402"/>
                <a:ext cx="203200" cy="203200"/>
              </a:xfrm>
              <a:prstGeom prst="rect">
                <a:avLst/>
              </a:prstGeom>
              <a:solidFill>
                <a:srgbClr val="D4A7E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B9714C2-0D59-FDD2-64BB-C52A184DF907}"/>
                  </a:ext>
                </a:extLst>
              </p:cNvPr>
              <p:cNvSpPr/>
              <p:nvPr/>
            </p:nvSpPr>
            <p:spPr>
              <a:xfrm>
                <a:off x="5753089" y="1227667"/>
                <a:ext cx="203200" cy="203200"/>
              </a:xfrm>
              <a:prstGeom prst="rect">
                <a:avLst/>
              </a:prstGeom>
              <a:solidFill>
                <a:srgbClr val="D4A7E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643488D-668C-0BBB-F6FA-0B2B117ADA42}"/>
                  </a:ext>
                </a:extLst>
              </p:cNvPr>
              <p:cNvSpPr/>
              <p:nvPr/>
            </p:nvSpPr>
            <p:spPr>
              <a:xfrm>
                <a:off x="5414416" y="1532468"/>
                <a:ext cx="203200" cy="203200"/>
              </a:xfrm>
              <a:prstGeom prst="rect">
                <a:avLst/>
              </a:prstGeom>
              <a:solidFill>
                <a:srgbClr val="A04EDD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D481B12-3175-FCEF-7F31-555356B4591E}"/>
                  </a:ext>
                </a:extLst>
              </p:cNvPr>
              <p:cNvSpPr/>
              <p:nvPr/>
            </p:nvSpPr>
            <p:spPr>
              <a:xfrm>
                <a:off x="5346677" y="1591733"/>
                <a:ext cx="203200" cy="203200"/>
              </a:xfrm>
              <a:prstGeom prst="rect">
                <a:avLst/>
              </a:prstGeom>
              <a:solidFill>
                <a:srgbClr val="A04EDD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682B32C-1611-5333-FFFB-2C6F7670348C}"/>
                  </a:ext>
                </a:extLst>
              </p:cNvPr>
              <p:cNvSpPr/>
              <p:nvPr/>
            </p:nvSpPr>
            <p:spPr>
              <a:xfrm>
                <a:off x="5414416" y="1896534"/>
                <a:ext cx="203200" cy="203200"/>
              </a:xfrm>
              <a:prstGeom prst="rect">
                <a:avLst/>
              </a:prstGeom>
              <a:solidFill>
                <a:srgbClr val="B26DE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6FD19E1-A3F5-221D-D98B-DD4B3F839CC3}"/>
                  </a:ext>
                </a:extLst>
              </p:cNvPr>
              <p:cNvSpPr/>
              <p:nvPr/>
            </p:nvSpPr>
            <p:spPr>
              <a:xfrm>
                <a:off x="5346677" y="1955799"/>
                <a:ext cx="203200" cy="203200"/>
              </a:xfrm>
              <a:prstGeom prst="rect">
                <a:avLst/>
              </a:prstGeom>
              <a:solidFill>
                <a:srgbClr val="B26DE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CBCF85E-CE66-420E-BD11-D030CFB78866}"/>
                  </a:ext>
                </a:extLst>
              </p:cNvPr>
              <p:cNvSpPr/>
              <p:nvPr/>
            </p:nvSpPr>
            <p:spPr>
              <a:xfrm>
                <a:off x="5820820" y="1532468"/>
                <a:ext cx="203200" cy="203200"/>
              </a:xfrm>
              <a:prstGeom prst="rect">
                <a:avLst/>
              </a:prstGeom>
              <a:solidFill>
                <a:srgbClr val="E3C4F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7F7CA01-2AB3-C705-A797-ADFA1714E165}"/>
                  </a:ext>
                </a:extLst>
              </p:cNvPr>
              <p:cNvSpPr/>
              <p:nvPr/>
            </p:nvSpPr>
            <p:spPr>
              <a:xfrm>
                <a:off x="5753081" y="1591733"/>
                <a:ext cx="203200" cy="203200"/>
              </a:xfrm>
              <a:prstGeom prst="rect">
                <a:avLst/>
              </a:prstGeom>
              <a:solidFill>
                <a:srgbClr val="E3C4F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73205A2-6402-4722-F4DE-0A275C8C630C}"/>
                  </a:ext>
                </a:extLst>
              </p:cNvPr>
              <p:cNvSpPr/>
              <p:nvPr/>
            </p:nvSpPr>
            <p:spPr>
              <a:xfrm>
                <a:off x="5820820" y="1896534"/>
                <a:ext cx="203200" cy="203200"/>
              </a:xfrm>
              <a:prstGeom prst="rect">
                <a:avLst/>
              </a:prstGeom>
              <a:solidFill>
                <a:srgbClr val="F1E2F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74F507C-9D69-A9BA-73A6-06184E0BAF7F}"/>
                  </a:ext>
                </a:extLst>
              </p:cNvPr>
              <p:cNvSpPr/>
              <p:nvPr/>
            </p:nvSpPr>
            <p:spPr>
              <a:xfrm>
                <a:off x="5753081" y="1955799"/>
                <a:ext cx="203200" cy="203200"/>
              </a:xfrm>
              <a:prstGeom prst="rect">
                <a:avLst/>
              </a:prstGeom>
              <a:solidFill>
                <a:srgbClr val="F1E2F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EB3B17C-E68A-1DE5-55C3-6407453919FC}"/>
                </a:ext>
              </a:extLst>
            </p:cNvPr>
            <p:cNvGrpSpPr/>
            <p:nvPr/>
          </p:nvGrpSpPr>
          <p:grpSpPr>
            <a:xfrm>
              <a:off x="13843794" y="2594508"/>
              <a:ext cx="1143001" cy="1126068"/>
              <a:chOff x="10858497" y="931332"/>
              <a:chExt cx="1143001" cy="112606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71AFCA6-DDB8-3220-E88B-516669739080}"/>
                  </a:ext>
                </a:extLst>
              </p:cNvPr>
              <p:cNvSpPr/>
              <p:nvPr/>
            </p:nvSpPr>
            <p:spPr>
              <a:xfrm>
                <a:off x="11070164" y="931332"/>
                <a:ext cx="931334" cy="9313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3BC5275B-E802-7C8C-4078-D1956F634905}"/>
                  </a:ext>
                </a:extLst>
              </p:cNvPr>
              <p:cNvSpPr/>
              <p:nvPr/>
            </p:nvSpPr>
            <p:spPr>
              <a:xfrm>
                <a:off x="10858497" y="1126066"/>
                <a:ext cx="931334" cy="9313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9E380D7E-4E83-4FED-10E7-0FAA8932464E}"/>
                </a:ext>
              </a:extLst>
            </p:cNvPr>
            <p:cNvGrpSpPr/>
            <p:nvPr/>
          </p:nvGrpSpPr>
          <p:grpSpPr>
            <a:xfrm>
              <a:off x="12515550" y="2547944"/>
              <a:ext cx="660445" cy="1219197"/>
              <a:chOff x="9567302" y="838202"/>
              <a:chExt cx="660445" cy="1219197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51AE4-9229-1A42-0AC6-D74F0F189AE9}"/>
                  </a:ext>
                </a:extLst>
              </p:cNvPr>
              <p:cNvSpPr/>
              <p:nvPr/>
            </p:nvSpPr>
            <p:spPr>
              <a:xfrm>
                <a:off x="10011824" y="1447803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6730736-F488-6B47-0CB4-1017841D1BDB}"/>
                  </a:ext>
                </a:extLst>
              </p:cNvPr>
              <p:cNvSpPr/>
              <p:nvPr/>
            </p:nvSpPr>
            <p:spPr>
              <a:xfrm>
                <a:off x="9952552" y="1498601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17DCF91-BC15-2609-88F1-103840BCCB01}"/>
                  </a:ext>
                </a:extLst>
              </p:cNvPr>
              <p:cNvSpPr/>
              <p:nvPr/>
            </p:nvSpPr>
            <p:spPr>
              <a:xfrm>
                <a:off x="9893297" y="1557870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4872523-219F-4462-EB8E-6A01962D6CD9}"/>
                  </a:ext>
                </a:extLst>
              </p:cNvPr>
              <p:cNvSpPr/>
              <p:nvPr/>
            </p:nvSpPr>
            <p:spPr>
              <a:xfrm>
                <a:off x="9825558" y="1617135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F051404-0391-7647-8A14-11E6BF6035C9}"/>
                  </a:ext>
                </a:extLst>
              </p:cNvPr>
              <p:cNvSpPr/>
              <p:nvPr/>
            </p:nvSpPr>
            <p:spPr>
              <a:xfrm>
                <a:off x="9762035" y="1676400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BC746A8-BE97-7D32-382C-80F9899393A5}"/>
                  </a:ext>
                </a:extLst>
              </p:cNvPr>
              <p:cNvSpPr/>
              <p:nvPr/>
            </p:nvSpPr>
            <p:spPr>
              <a:xfrm>
                <a:off x="9694296" y="1735665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E9467A4-3B7E-A8C5-C2C4-43D4BD2EF02B}"/>
                  </a:ext>
                </a:extLst>
              </p:cNvPr>
              <p:cNvSpPr/>
              <p:nvPr/>
            </p:nvSpPr>
            <p:spPr>
              <a:xfrm>
                <a:off x="9635041" y="1794934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3EFDC4D-50FC-E55D-8693-B43B3E96BE4D}"/>
                  </a:ext>
                </a:extLst>
              </p:cNvPr>
              <p:cNvSpPr/>
              <p:nvPr/>
            </p:nvSpPr>
            <p:spPr>
              <a:xfrm>
                <a:off x="9567302" y="1854199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2153C47-69BE-996C-EC0E-8C798CCC5D8A}"/>
                  </a:ext>
                </a:extLst>
              </p:cNvPr>
              <p:cNvSpPr/>
              <p:nvPr/>
            </p:nvSpPr>
            <p:spPr>
              <a:xfrm>
                <a:off x="10024547" y="838202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7E90CDE-5A04-265A-24DA-CA57AE9EEB80}"/>
                  </a:ext>
                </a:extLst>
              </p:cNvPr>
              <p:cNvSpPr/>
              <p:nvPr/>
            </p:nvSpPr>
            <p:spPr>
              <a:xfrm>
                <a:off x="9965275" y="889000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4E2BF60-5380-808D-05B1-5619AA17CCEB}"/>
                  </a:ext>
                </a:extLst>
              </p:cNvPr>
              <p:cNvSpPr/>
              <p:nvPr/>
            </p:nvSpPr>
            <p:spPr>
              <a:xfrm>
                <a:off x="9906020" y="948269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53A497E-C4CC-0175-9C88-1921F973EFBB}"/>
                  </a:ext>
                </a:extLst>
              </p:cNvPr>
              <p:cNvSpPr/>
              <p:nvPr/>
            </p:nvSpPr>
            <p:spPr>
              <a:xfrm>
                <a:off x="9838281" y="1007534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37D46B9-BC39-22BE-B277-05B7CE573830}"/>
                  </a:ext>
                </a:extLst>
              </p:cNvPr>
              <p:cNvSpPr/>
              <p:nvPr/>
            </p:nvSpPr>
            <p:spPr>
              <a:xfrm>
                <a:off x="9774758" y="1066799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9702B4C-03F8-3956-8010-9DBA89D7DFFD}"/>
                  </a:ext>
                </a:extLst>
              </p:cNvPr>
              <p:cNvSpPr/>
              <p:nvPr/>
            </p:nvSpPr>
            <p:spPr>
              <a:xfrm>
                <a:off x="9707019" y="1126064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5BC933-EE12-9A43-6574-B4CBD6C54F1C}"/>
                  </a:ext>
                </a:extLst>
              </p:cNvPr>
              <p:cNvSpPr/>
              <p:nvPr/>
            </p:nvSpPr>
            <p:spPr>
              <a:xfrm>
                <a:off x="9647764" y="1185333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1E389F2-0A27-BDE0-7026-5338C9786465}"/>
                  </a:ext>
                </a:extLst>
              </p:cNvPr>
              <p:cNvSpPr/>
              <p:nvPr/>
            </p:nvSpPr>
            <p:spPr>
              <a:xfrm>
                <a:off x="9580025" y="1244598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AA0D334B-F167-3E0A-4D40-D44156517088}"/>
                </a:ext>
              </a:extLst>
            </p:cNvPr>
            <p:cNvGrpSpPr/>
            <p:nvPr/>
          </p:nvGrpSpPr>
          <p:grpSpPr>
            <a:xfrm>
              <a:off x="2986880" y="5490097"/>
              <a:ext cx="1143001" cy="1126068"/>
              <a:chOff x="279400" y="3454398"/>
              <a:chExt cx="1143001" cy="1126068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9C5F38D-14B7-E971-DBA3-020F1E801C48}"/>
                  </a:ext>
                </a:extLst>
              </p:cNvPr>
              <p:cNvSpPr/>
              <p:nvPr/>
            </p:nvSpPr>
            <p:spPr>
              <a:xfrm>
                <a:off x="491067" y="3454398"/>
                <a:ext cx="931334" cy="931334"/>
              </a:xfrm>
              <a:prstGeom prst="rect">
                <a:avLst/>
              </a:prstGeom>
              <a:pattFill prst="openDmnd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487B9F-0121-FE39-5816-99984925C1B3}"/>
                  </a:ext>
                </a:extLst>
              </p:cNvPr>
              <p:cNvSpPr/>
              <p:nvPr/>
            </p:nvSpPr>
            <p:spPr>
              <a:xfrm>
                <a:off x="279400" y="3649132"/>
                <a:ext cx="931334" cy="931334"/>
              </a:xfrm>
              <a:prstGeom prst="rect">
                <a:avLst/>
              </a:prstGeom>
              <a:pattFill prst="openDmnd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5B4EF324-3387-8F0F-3995-09AA2F9D6ED7}"/>
                </a:ext>
              </a:extLst>
            </p:cNvPr>
            <p:cNvGrpSpPr/>
            <p:nvPr/>
          </p:nvGrpSpPr>
          <p:grpSpPr>
            <a:xfrm>
              <a:off x="13908890" y="5490097"/>
              <a:ext cx="1143001" cy="1126068"/>
              <a:chOff x="10858497" y="3462864"/>
              <a:chExt cx="1143001" cy="1126068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96C6144-63CE-689E-1E80-EF08F34B0B64}"/>
                  </a:ext>
                </a:extLst>
              </p:cNvPr>
              <p:cNvSpPr/>
              <p:nvPr/>
            </p:nvSpPr>
            <p:spPr>
              <a:xfrm>
                <a:off x="11070164" y="3462864"/>
                <a:ext cx="931334" cy="9313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7DBF1522-6431-7978-ADBB-EB87891B8770}"/>
                  </a:ext>
                </a:extLst>
              </p:cNvPr>
              <p:cNvSpPr/>
              <p:nvPr/>
            </p:nvSpPr>
            <p:spPr>
              <a:xfrm>
                <a:off x="10858497" y="3657598"/>
                <a:ext cx="931334" cy="9313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E1F2AB3B-1750-56D4-A6B7-852EA5235D6E}"/>
                </a:ext>
              </a:extLst>
            </p:cNvPr>
            <p:cNvGrpSpPr/>
            <p:nvPr/>
          </p:nvGrpSpPr>
          <p:grpSpPr>
            <a:xfrm>
              <a:off x="4651297" y="5278431"/>
              <a:ext cx="347145" cy="1557946"/>
              <a:chOff x="2201322" y="3285064"/>
              <a:chExt cx="347145" cy="1557946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24E9477-FC5C-5411-8EF7-2134375ED35F}"/>
                  </a:ext>
                </a:extLst>
              </p:cNvPr>
              <p:cNvSpPr/>
              <p:nvPr/>
            </p:nvSpPr>
            <p:spPr>
              <a:xfrm>
                <a:off x="2201333" y="3285064"/>
                <a:ext cx="347134" cy="347134"/>
              </a:xfrm>
              <a:prstGeom prst="rect">
                <a:avLst/>
              </a:prstGeom>
              <a:pattFill prst="smConfetti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877D36A-2F92-6D03-A35B-6A518627A8FA}"/>
                  </a:ext>
                </a:extLst>
              </p:cNvPr>
              <p:cNvSpPr/>
              <p:nvPr/>
            </p:nvSpPr>
            <p:spPr>
              <a:xfrm>
                <a:off x="2201322" y="4089399"/>
                <a:ext cx="347134" cy="347134"/>
              </a:xfrm>
              <a:prstGeom prst="rect">
                <a:avLst/>
              </a:prstGeom>
              <a:pattFill prst="smConfetti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64B1D17-1264-9257-C683-391AD94BCFF0}"/>
                  </a:ext>
                </a:extLst>
              </p:cNvPr>
              <p:cNvSpPr/>
              <p:nvPr/>
            </p:nvSpPr>
            <p:spPr>
              <a:xfrm>
                <a:off x="2201333" y="3687234"/>
                <a:ext cx="347134" cy="3471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F5E7776-05A2-C8CE-1824-A02038EFA9B0}"/>
                  </a:ext>
                </a:extLst>
              </p:cNvPr>
              <p:cNvSpPr/>
              <p:nvPr/>
            </p:nvSpPr>
            <p:spPr>
              <a:xfrm>
                <a:off x="2201322" y="4495876"/>
                <a:ext cx="347134" cy="3471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CCD37C9C-B948-2C06-E99E-6DC661727738}"/>
                </a:ext>
              </a:extLst>
            </p:cNvPr>
            <p:cNvGrpSpPr/>
            <p:nvPr/>
          </p:nvGrpSpPr>
          <p:grpSpPr>
            <a:xfrm>
              <a:off x="5519858" y="5286898"/>
              <a:ext cx="1566378" cy="1532466"/>
              <a:chOff x="3056443" y="3318932"/>
              <a:chExt cx="1566378" cy="1532466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412C171-EF09-D549-D28F-FE47A7F23B70}"/>
                  </a:ext>
                </a:extLst>
              </p:cNvPr>
              <p:cNvSpPr/>
              <p:nvPr/>
            </p:nvSpPr>
            <p:spPr>
              <a:xfrm>
                <a:off x="3691487" y="3318932"/>
                <a:ext cx="931334" cy="931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08157CB-3DBC-5B61-91C2-A39A6DFC956D}"/>
                  </a:ext>
                </a:extLst>
              </p:cNvPr>
              <p:cNvSpPr/>
              <p:nvPr/>
            </p:nvSpPr>
            <p:spPr>
              <a:xfrm>
                <a:off x="3479820" y="3513666"/>
                <a:ext cx="931334" cy="931334"/>
              </a:xfrm>
              <a:prstGeom prst="rect">
                <a:avLst/>
              </a:prstGeom>
              <a:pattFill prst="openDmnd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00C2B091-D850-3114-E144-9D0467586709}"/>
                  </a:ext>
                </a:extLst>
              </p:cNvPr>
              <p:cNvSpPr/>
              <p:nvPr/>
            </p:nvSpPr>
            <p:spPr>
              <a:xfrm>
                <a:off x="3268110" y="3725330"/>
                <a:ext cx="931334" cy="9313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7B4137AE-7E66-C5FD-82D2-1468A1FB9425}"/>
                  </a:ext>
                </a:extLst>
              </p:cNvPr>
              <p:cNvSpPr/>
              <p:nvPr/>
            </p:nvSpPr>
            <p:spPr>
              <a:xfrm>
                <a:off x="3056443" y="3920064"/>
                <a:ext cx="931334" cy="931334"/>
              </a:xfrm>
              <a:prstGeom prst="rect">
                <a:avLst/>
              </a:prstGeom>
              <a:pattFill prst="openDmnd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96705A43-A323-9986-8F38-54025466BBFC}"/>
                </a:ext>
              </a:extLst>
            </p:cNvPr>
            <p:cNvGrpSpPr/>
            <p:nvPr/>
          </p:nvGrpSpPr>
          <p:grpSpPr>
            <a:xfrm>
              <a:off x="7607652" y="4973631"/>
              <a:ext cx="889008" cy="2159000"/>
              <a:chOff x="5304344" y="3064933"/>
              <a:chExt cx="889008" cy="2159000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070F0D40-1048-6D75-B263-95CDE627524E}"/>
                  </a:ext>
                </a:extLst>
              </p:cNvPr>
              <p:cNvSpPr/>
              <p:nvPr/>
            </p:nvSpPr>
            <p:spPr>
              <a:xfrm>
                <a:off x="5499092" y="3064933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117BAE73-D386-0CAF-A562-AEAA506A6805}"/>
                  </a:ext>
                </a:extLst>
              </p:cNvPr>
              <p:cNvSpPr/>
              <p:nvPr/>
            </p:nvSpPr>
            <p:spPr>
              <a:xfrm>
                <a:off x="5431353" y="3124198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4406DF1-17A3-DA16-B91D-E9E46AFDE7F8}"/>
                  </a:ext>
                </a:extLst>
              </p:cNvPr>
              <p:cNvSpPr/>
              <p:nvPr/>
            </p:nvSpPr>
            <p:spPr>
              <a:xfrm>
                <a:off x="5372083" y="3183466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49827A0-914E-0C63-2BA3-CECF0036878F}"/>
                  </a:ext>
                </a:extLst>
              </p:cNvPr>
              <p:cNvSpPr/>
              <p:nvPr/>
            </p:nvSpPr>
            <p:spPr>
              <a:xfrm>
                <a:off x="5304344" y="3242731"/>
                <a:ext cx="203200" cy="203200"/>
              </a:xfrm>
              <a:prstGeom prst="rect">
                <a:avLst/>
              </a:prstGeom>
              <a:pattFill prst="dotDmnd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34171FE-74BF-C599-7F24-73C38B78A413}"/>
                  </a:ext>
                </a:extLst>
              </p:cNvPr>
              <p:cNvSpPr/>
              <p:nvPr/>
            </p:nvSpPr>
            <p:spPr>
              <a:xfrm>
                <a:off x="5990152" y="3064933"/>
                <a:ext cx="203200" cy="203200"/>
              </a:xfrm>
              <a:prstGeom prst="rect">
                <a:avLst/>
              </a:prstGeom>
              <a:solidFill>
                <a:srgbClr val="B26DE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0575C454-2AC0-FB5E-2C97-CDDB8315A6E3}"/>
                  </a:ext>
                </a:extLst>
              </p:cNvPr>
              <p:cNvSpPr/>
              <p:nvPr/>
            </p:nvSpPr>
            <p:spPr>
              <a:xfrm>
                <a:off x="5922413" y="3124198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88ED682-5536-E729-2884-324E9DA6C325}"/>
                  </a:ext>
                </a:extLst>
              </p:cNvPr>
              <p:cNvSpPr/>
              <p:nvPr/>
            </p:nvSpPr>
            <p:spPr>
              <a:xfrm>
                <a:off x="5863143" y="3183466"/>
                <a:ext cx="203200" cy="203200"/>
              </a:xfrm>
              <a:prstGeom prst="rect">
                <a:avLst/>
              </a:prstGeom>
              <a:solidFill>
                <a:srgbClr val="B26DE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1B47B340-8F6D-79EA-BACC-5C48F103994C}"/>
                  </a:ext>
                </a:extLst>
              </p:cNvPr>
              <p:cNvSpPr/>
              <p:nvPr/>
            </p:nvSpPr>
            <p:spPr>
              <a:xfrm>
                <a:off x="5795404" y="3242731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DDB4364-D44C-2F2D-A5D9-AE01ADF30F81}"/>
                  </a:ext>
                </a:extLst>
              </p:cNvPr>
              <p:cNvSpPr/>
              <p:nvPr/>
            </p:nvSpPr>
            <p:spPr>
              <a:xfrm>
                <a:off x="5499092" y="3513667"/>
                <a:ext cx="203200" cy="203200"/>
              </a:xfrm>
              <a:prstGeom prst="rect">
                <a:avLst/>
              </a:prstGeom>
              <a:solidFill>
                <a:srgbClr val="69368D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030978EF-3DB3-DFF2-D833-0B869E14D600}"/>
                  </a:ext>
                </a:extLst>
              </p:cNvPr>
              <p:cNvSpPr/>
              <p:nvPr/>
            </p:nvSpPr>
            <p:spPr>
              <a:xfrm>
                <a:off x="5431353" y="3572932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6679A1D-5C42-3449-9938-2C2E6B65F02E}"/>
                  </a:ext>
                </a:extLst>
              </p:cNvPr>
              <p:cNvSpPr/>
              <p:nvPr/>
            </p:nvSpPr>
            <p:spPr>
              <a:xfrm>
                <a:off x="5372083" y="3632200"/>
                <a:ext cx="203200" cy="203200"/>
              </a:xfrm>
              <a:prstGeom prst="rect">
                <a:avLst/>
              </a:prstGeom>
              <a:solidFill>
                <a:srgbClr val="69368D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106814D-7E5E-3CC2-F1FE-58083708C714}"/>
                  </a:ext>
                </a:extLst>
              </p:cNvPr>
              <p:cNvSpPr/>
              <p:nvPr/>
            </p:nvSpPr>
            <p:spPr>
              <a:xfrm>
                <a:off x="5304344" y="3691465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1E65231C-072F-C929-B8A7-DEFCE34601B5}"/>
                  </a:ext>
                </a:extLst>
              </p:cNvPr>
              <p:cNvSpPr/>
              <p:nvPr/>
            </p:nvSpPr>
            <p:spPr>
              <a:xfrm>
                <a:off x="5990152" y="3513667"/>
                <a:ext cx="203200" cy="203200"/>
              </a:xfrm>
              <a:prstGeom prst="rect">
                <a:avLst/>
              </a:prstGeom>
              <a:solidFill>
                <a:srgbClr val="C48AE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087FC469-7E8C-6BB1-0675-21046797AFBC}"/>
                  </a:ext>
                </a:extLst>
              </p:cNvPr>
              <p:cNvSpPr/>
              <p:nvPr/>
            </p:nvSpPr>
            <p:spPr>
              <a:xfrm>
                <a:off x="5922413" y="3572932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7FC4138-69A9-B0F8-4810-E927DBEE6D69}"/>
                  </a:ext>
                </a:extLst>
              </p:cNvPr>
              <p:cNvSpPr/>
              <p:nvPr/>
            </p:nvSpPr>
            <p:spPr>
              <a:xfrm>
                <a:off x="5863143" y="3632200"/>
                <a:ext cx="203200" cy="203200"/>
              </a:xfrm>
              <a:prstGeom prst="rect">
                <a:avLst/>
              </a:prstGeom>
              <a:solidFill>
                <a:srgbClr val="C48AE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0AF21BCA-8EA8-9D05-119B-27CF025F7AF9}"/>
                  </a:ext>
                </a:extLst>
              </p:cNvPr>
              <p:cNvSpPr/>
              <p:nvPr/>
            </p:nvSpPr>
            <p:spPr>
              <a:xfrm>
                <a:off x="5795404" y="3691465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5BC690C8-B4CF-E9E8-2BA2-E24BE593C25D}"/>
                  </a:ext>
                </a:extLst>
              </p:cNvPr>
              <p:cNvSpPr/>
              <p:nvPr/>
            </p:nvSpPr>
            <p:spPr>
              <a:xfrm>
                <a:off x="5499092" y="3953931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B95CE5FD-BA6A-5F92-10A6-E388DCB0B46E}"/>
                  </a:ext>
                </a:extLst>
              </p:cNvPr>
              <p:cNvSpPr/>
              <p:nvPr/>
            </p:nvSpPr>
            <p:spPr>
              <a:xfrm>
                <a:off x="5431353" y="4013196"/>
                <a:ext cx="203200" cy="203200"/>
              </a:xfrm>
              <a:prstGeom prst="rect">
                <a:avLst/>
              </a:prstGeom>
              <a:pattFill prst="dotDmnd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17219B3B-94DD-ADB7-5B57-E7A8375C51C6}"/>
                  </a:ext>
                </a:extLst>
              </p:cNvPr>
              <p:cNvSpPr/>
              <p:nvPr/>
            </p:nvSpPr>
            <p:spPr>
              <a:xfrm>
                <a:off x="5372083" y="4072464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3A0C3860-ADD3-A2E6-F4A6-B7C6E066A4E1}"/>
                  </a:ext>
                </a:extLst>
              </p:cNvPr>
              <p:cNvSpPr/>
              <p:nvPr/>
            </p:nvSpPr>
            <p:spPr>
              <a:xfrm>
                <a:off x="5304344" y="4131729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588E388-81D7-5871-3413-56B1DDFAFF0D}"/>
                  </a:ext>
                </a:extLst>
              </p:cNvPr>
              <p:cNvSpPr/>
              <p:nvPr/>
            </p:nvSpPr>
            <p:spPr>
              <a:xfrm>
                <a:off x="5990152" y="3953931"/>
                <a:ext cx="203200" cy="203200"/>
              </a:xfrm>
              <a:prstGeom prst="rect">
                <a:avLst/>
              </a:prstGeom>
              <a:solidFill>
                <a:srgbClr val="D4A7E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19E1F85E-A463-AB8B-D277-9D5F07AE0BB1}"/>
                  </a:ext>
                </a:extLst>
              </p:cNvPr>
              <p:cNvSpPr/>
              <p:nvPr/>
            </p:nvSpPr>
            <p:spPr>
              <a:xfrm>
                <a:off x="5922413" y="4013196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46747F47-C4A3-1B50-3C07-AA692E678C03}"/>
                  </a:ext>
                </a:extLst>
              </p:cNvPr>
              <p:cNvSpPr/>
              <p:nvPr/>
            </p:nvSpPr>
            <p:spPr>
              <a:xfrm>
                <a:off x="5863143" y="4072464"/>
                <a:ext cx="203200" cy="203200"/>
              </a:xfrm>
              <a:prstGeom prst="rect">
                <a:avLst/>
              </a:prstGeom>
              <a:solidFill>
                <a:srgbClr val="D4A7E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DCCD17F1-B0E7-A2BB-5CB4-ED7582C9896B}"/>
                  </a:ext>
                </a:extLst>
              </p:cNvPr>
              <p:cNvSpPr/>
              <p:nvPr/>
            </p:nvSpPr>
            <p:spPr>
              <a:xfrm>
                <a:off x="5795404" y="4131729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5806F285-222D-635A-C6F7-14F146C9E269}"/>
                  </a:ext>
                </a:extLst>
              </p:cNvPr>
              <p:cNvSpPr/>
              <p:nvPr/>
            </p:nvSpPr>
            <p:spPr>
              <a:xfrm>
                <a:off x="5499092" y="4402665"/>
                <a:ext cx="203200" cy="203200"/>
              </a:xfrm>
              <a:prstGeom prst="rect">
                <a:avLst/>
              </a:prstGeom>
              <a:solidFill>
                <a:srgbClr val="8442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F0224864-91C7-B227-E3B4-1701FAAF1FF9}"/>
                  </a:ext>
                </a:extLst>
              </p:cNvPr>
              <p:cNvSpPr/>
              <p:nvPr/>
            </p:nvSpPr>
            <p:spPr>
              <a:xfrm>
                <a:off x="5431353" y="4461930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FFDDA03F-976E-F428-7C4A-5FF74EC6FCAA}"/>
                  </a:ext>
                </a:extLst>
              </p:cNvPr>
              <p:cNvSpPr/>
              <p:nvPr/>
            </p:nvSpPr>
            <p:spPr>
              <a:xfrm>
                <a:off x="5372083" y="4521198"/>
                <a:ext cx="203200" cy="203200"/>
              </a:xfrm>
              <a:prstGeom prst="rect">
                <a:avLst/>
              </a:prstGeom>
              <a:solidFill>
                <a:srgbClr val="8442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645DA810-3D87-CAEA-B7F6-A7A98C52ADDF}"/>
                  </a:ext>
                </a:extLst>
              </p:cNvPr>
              <p:cNvSpPr/>
              <p:nvPr/>
            </p:nvSpPr>
            <p:spPr>
              <a:xfrm>
                <a:off x="5304344" y="4580463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26CF4814-6AE2-E945-9710-6215480961F4}"/>
                  </a:ext>
                </a:extLst>
              </p:cNvPr>
              <p:cNvSpPr/>
              <p:nvPr/>
            </p:nvSpPr>
            <p:spPr>
              <a:xfrm>
                <a:off x="5990152" y="4402665"/>
                <a:ext cx="203200" cy="203200"/>
              </a:xfrm>
              <a:prstGeom prst="rect">
                <a:avLst/>
              </a:prstGeom>
              <a:solidFill>
                <a:srgbClr val="E3C4F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F25A536-1320-67CE-0D29-9475C2DBB4A7}"/>
                  </a:ext>
                </a:extLst>
              </p:cNvPr>
              <p:cNvSpPr/>
              <p:nvPr/>
            </p:nvSpPr>
            <p:spPr>
              <a:xfrm>
                <a:off x="5922413" y="4461930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882DD5FD-A143-680C-DD92-7E9ADE296CBC}"/>
                  </a:ext>
                </a:extLst>
              </p:cNvPr>
              <p:cNvSpPr/>
              <p:nvPr/>
            </p:nvSpPr>
            <p:spPr>
              <a:xfrm>
                <a:off x="5863143" y="4521198"/>
                <a:ext cx="203200" cy="203200"/>
              </a:xfrm>
              <a:prstGeom prst="rect">
                <a:avLst/>
              </a:prstGeom>
              <a:solidFill>
                <a:srgbClr val="E3C4F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596FDA5C-41C8-4124-8344-479C66CF6023}"/>
                  </a:ext>
                </a:extLst>
              </p:cNvPr>
              <p:cNvSpPr/>
              <p:nvPr/>
            </p:nvSpPr>
            <p:spPr>
              <a:xfrm>
                <a:off x="5795404" y="4580463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0DAA042A-DA8B-E554-0C16-5E24A4B2DD20}"/>
                  </a:ext>
                </a:extLst>
              </p:cNvPr>
              <p:cNvSpPr/>
              <p:nvPr/>
            </p:nvSpPr>
            <p:spPr>
              <a:xfrm>
                <a:off x="5499092" y="4842935"/>
                <a:ext cx="203200" cy="203200"/>
              </a:xfrm>
              <a:prstGeom prst="rect">
                <a:avLst/>
              </a:prstGeom>
              <a:solidFill>
                <a:srgbClr val="A04EDD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3435C711-F563-C6BD-C2EC-27FDA7E3E820}"/>
                  </a:ext>
                </a:extLst>
              </p:cNvPr>
              <p:cNvSpPr/>
              <p:nvPr/>
            </p:nvSpPr>
            <p:spPr>
              <a:xfrm>
                <a:off x="5431353" y="4902200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F0D9DA9-2D8A-E3F2-748B-073204F5E9BF}"/>
                  </a:ext>
                </a:extLst>
              </p:cNvPr>
              <p:cNvSpPr/>
              <p:nvPr/>
            </p:nvSpPr>
            <p:spPr>
              <a:xfrm>
                <a:off x="5372083" y="4961468"/>
                <a:ext cx="203200" cy="203200"/>
              </a:xfrm>
              <a:prstGeom prst="rect">
                <a:avLst/>
              </a:prstGeom>
              <a:solidFill>
                <a:srgbClr val="A04EDD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EC7C306-56F5-5AEF-65DA-C3C7976F90AF}"/>
                  </a:ext>
                </a:extLst>
              </p:cNvPr>
              <p:cNvSpPr/>
              <p:nvPr/>
            </p:nvSpPr>
            <p:spPr>
              <a:xfrm>
                <a:off x="5304344" y="5020733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0415D235-8890-8B9E-7559-2C35940A062F}"/>
                  </a:ext>
                </a:extLst>
              </p:cNvPr>
              <p:cNvSpPr/>
              <p:nvPr/>
            </p:nvSpPr>
            <p:spPr>
              <a:xfrm>
                <a:off x="5990152" y="4842935"/>
                <a:ext cx="203200" cy="203200"/>
              </a:xfrm>
              <a:prstGeom prst="rect">
                <a:avLst/>
              </a:prstGeom>
              <a:solidFill>
                <a:srgbClr val="F1E2F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21CA027-B186-087B-9D1E-5111EBDC7FC8}"/>
                  </a:ext>
                </a:extLst>
              </p:cNvPr>
              <p:cNvSpPr/>
              <p:nvPr/>
            </p:nvSpPr>
            <p:spPr>
              <a:xfrm>
                <a:off x="5922413" y="4902200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1C8AF8CB-9ABE-B86E-5997-464B84A7669F}"/>
                  </a:ext>
                </a:extLst>
              </p:cNvPr>
              <p:cNvSpPr/>
              <p:nvPr/>
            </p:nvSpPr>
            <p:spPr>
              <a:xfrm>
                <a:off x="5863143" y="4961468"/>
                <a:ext cx="203200" cy="203200"/>
              </a:xfrm>
              <a:prstGeom prst="rect">
                <a:avLst/>
              </a:prstGeom>
              <a:solidFill>
                <a:srgbClr val="F1E2F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076FFA5-B4D6-1CB9-F3BA-9FC3CFB25B70}"/>
                  </a:ext>
                </a:extLst>
              </p:cNvPr>
              <p:cNvSpPr/>
              <p:nvPr/>
            </p:nvSpPr>
            <p:spPr>
              <a:xfrm>
                <a:off x="5795404" y="5020733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5145B9AA-FC00-93E1-5C53-D4334AAED33F}"/>
                </a:ext>
              </a:extLst>
            </p:cNvPr>
            <p:cNvGrpSpPr/>
            <p:nvPr/>
          </p:nvGrpSpPr>
          <p:grpSpPr>
            <a:xfrm>
              <a:off x="9924444" y="5063925"/>
              <a:ext cx="2082802" cy="1972729"/>
              <a:chOff x="6942662" y="3183469"/>
              <a:chExt cx="2082802" cy="1972729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02EC8D3-9505-BF37-CF23-ED2C2D1C2C02}"/>
                  </a:ext>
                </a:extLst>
              </p:cNvPr>
              <p:cNvSpPr/>
              <p:nvPr/>
            </p:nvSpPr>
            <p:spPr>
              <a:xfrm>
                <a:off x="8094130" y="3183469"/>
                <a:ext cx="931334" cy="931334"/>
              </a:xfrm>
              <a:prstGeom prst="rect">
                <a:avLst/>
              </a:prstGeom>
              <a:solidFill>
                <a:srgbClr val="F1E2F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5031E8EE-DE5A-3BEA-74B0-A8E8F2FA5A37}"/>
                  </a:ext>
                </a:extLst>
              </p:cNvPr>
              <p:cNvSpPr/>
              <p:nvPr/>
            </p:nvSpPr>
            <p:spPr>
              <a:xfrm>
                <a:off x="7967128" y="3293533"/>
                <a:ext cx="931334" cy="931334"/>
              </a:xfrm>
              <a:prstGeom prst="rect">
                <a:avLst/>
              </a:prstGeom>
              <a:solidFill>
                <a:srgbClr val="E3C4F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A12C025-9182-2432-EBC7-42D487213DFF}"/>
                  </a:ext>
                </a:extLst>
              </p:cNvPr>
              <p:cNvSpPr/>
              <p:nvPr/>
            </p:nvSpPr>
            <p:spPr>
              <a:xfrm>
                <a:off x="7840133" y="3412066"/>
                <a:ext cx="931334" cy="931334"/>
              </a:xfrm>
              <a:prstGeom prst="rect">
                <a:avLst/>
              </a:prstGeom>
              <a:solidFill>
                <a:srgbClr val="D4A7E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A0812E2-9DF6-DD57-0453-82CBE1B7C2E6}"/>
                  </a:ext>
                </a:extLst>
              </p:cNvPr>
              <p:cNvSpPr/>
              <p:nvPr/>
            </p:nvSpPr>
            <p:spPr>
              <a:xfrm>
                <a:off x="7704668" y="3530602"/>
                <a:ext cx="931334" cy="931334"/>
              </a:xfrm>
              <a:prstGeom prst="rect">
                <a:avLst/>
              </a:prstGeom>
              <a:solidFill>
                <a:srgbClr val="C48AE9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5AEB343-103A-510A-63D4-A7B39A3CC265}"/>
                  </a:ext>
                </a:extLst>
              </p:cNvPr>
              <p:cNvSpPr/>
              <p:nvPr/>
            </p:nvSpPr>
            <p:spPr>
              <a:xfrm>
                <a:off x="7577659" y="3649133"/>
                <a:ext cx="931334" cy="931334"/>
              </a:xfrm>
              <a:prstGeom prst="rect">
                <a:avLst/>
              </a:prstGeom>
              <a:solidFill>
                <a:srgbClr val="B26DE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B0C608B-422F-A2BD-A19C-0B3203BA5C2C}"/>
                  </a:ext>
                </a:extLst>
              </p:cNvPr>
              <p:cNvSpPr/>
              <p:nvPr/>
            </p:nvSpPr>
            <p:spPr>
              <a:xfrm>
                <a:off x="7450657" y="3759197"/>
                <a:ext cx="931334" cy="931334"/>
              </a:xfrm>
              <a:prstGeom prst="rect">
                <a:avLst/>
              </a:prstGeom>
              <a:solidFill>
                <a:srgbClr val="A04EDD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32DD121-3AAE-3F31-CA6A-3C441C4DD28B}"/>
                  </a:ext>
                </a:extLst>
              </p:cNvPr>
              <p:cNvSpPr/>
              <p:nvPr/>
            </p:nvSpPr>
            <p:spPr>
              <a:xfrm>
                <a:off x="7323662" y="3877730"/>
                <a:ext cx="931334" cy="931334"/>
              </a:xfrm>
              <a:prstGeom prst="rect">
                <a:avLst/>
              </a:prstGeom>
              <a:solidFill>
                <a:srgbClr val="8442B4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F17B634-629F-2CDF-5EA6-4972B03A2B4D}"/>
                  </a:ext>
                </a:extLst>
              </p:cNvPr>
              <p:cNvSpPr/>
              <p:nvPr/>
            </p:nvSpPr>
            <p:spPr>
              <a:xfrm>
                <a:off x="7188197" y="3996266"/>
                <a:ext cx="931334" cy="931334"/>
              </a:xfrm>
              <a:prstGeom prst="rect">
                <a:avLst/>
              </a:prstGeom>
              <a:pattFill prst="diagBrick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D2B294C1-0B10-F17D-627F-5BD1422216C4}"/>
                  </a:ext>
                </a:extLst>
              </p:cNvPr>
              <p:cNvSpPr/>
              <p:nvPr/>
            </p:nvSpPr>
            <p:spPr>
              <a:xfrm>
                <a:off x="7078127" y="4106328"/>
                <a:ext cx="931334" cy="931334"/>
              </a:xfrm>
              <a:prstGeom prst="rect">
                <a:avLst/>
              </a:prstGeom>
              <a:solidFill>
                <a:srgbClr val="69368D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B89CD420-5263-8411-4FC0-CDF6AAC2C80A}"/>
                  </a:ext>
                </a:extLst>
              </p:cNvPr>
              <p:cNvSpPr/>
              <p:nvPr/>
            </p:nvSpPr>
            <p:spPr>
              <a:xfrm>
                <a:off x="6942662" y="4224864"/>
                <a:ext cx="931334" cy="931334"/>
              </a:xfrm>
              <a:prstGeom prst="rect">
                <a:avLst/>
              </a:prstGeom>
              <a:pattFill prst="diagBrick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27BDE142-7B7A-D51B-C651-8D4B6D0DA338}"/>
                </a:ext>
              </a:extLst>
            </p:cNvPr>
            <p:cNvGrpSpPr/>
            <p:nvPr/>
          </p:nvGrpSpPr>
          <p:grpSpPr>
            <a:xfrm>
              <a:off x="12566482" y="5388501"/>
              <a:ext cx="783174" cy="1329260"/>
              <a:chOff x="9444573" y="3369734"/>
              <a:chExt cx="783174" cy="1329260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12B0C21-0B75-13B7-1D63-8AC15DAD57B5}"/>
                  </a:ext>
                </a:extLst>
              </p:cNvPr>
              <p:cNvSpPr/>
              <p:nvPr/>
            </p:nvSpPr>
            <p:spPr>
              <a:xfrm>
                <a:off x="10011824" y="3979335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6AACF97E-4215-62AE-4CA1-4510CDED0A3A}"/>
                  </a:ext>
                </a:extLst>
              </p:cNvPr>
              <p:cNvSpPr/>
              <p:nvPr/>
            </p:nvSpPr>
            <p:spPr>
              <a:xfrm>
                <a:off x="9952552" y="4030133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1F43BBD-31C7-E16B-AA57-831DE0977580}"/>
                  </a:ext>
                </a:extLst>
              </p:cNvPr>
              <p:cNvSpPr/>
              <p:nvPr/>
            </p:nvSpPr>
            <p:spPr>
              <a:xfrm>
                <a:off x="9893297" y="4089402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1CADF8A-AE55-D24A-7641-B2795489E1BD}"/>
                  </a:ext>
                </a:extLst>
              </p:cNvPr>
              <p:cNvSpPr/>
              <p:nvPr/>
            </p:nvSpPr>
            <p:spPr>
              <a:xfrm>
                <a:off x="9825558" y="4148667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0406018-5418-CB37-7F25-6612B64C2514}"/>
                  </a:ext>
                </a:extLst>
              </p:cNvPr>
              <p:cNvSpPr/>
              <p:nvPr/>
            </p:nvSpPr>
            <p:spPr>
              <a:xfrm>
                <a:off x="9762035" y="4207932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1F67CBE-9393-AB23-AD94-E3880FCBBD48}"/>
                  </a:ext>
                </a:extLst>
              </p:cNvPr>
              <p:cNvSpPr/>
              <p:nvPr/>
            </p:nvSpPr>
            <p:spPr>
              <a:xfrm>
                <a:off x="9694296" y="4267197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F90DFBA-C78C-E7B7-5FD1-9679D95F07E8}"/>
                  </a:ext>
                </a:extLst>
              </p:cNvPr>
              <p:cNvSpPr/>
              <p:nvPr/>
            </p:nvSpPr>
            <p:spPr>
              <a:xfrm>
                <a:off x="9635041" y="4326466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DD8790E-0BD3-B9AD-1C7B-E5F7A9E45C34}"/>
                  </a:ext>
                </a:extLst>
              </p:cNvPr>
              <p:cNvSpPr/>
              <p:nvPr/>
            </p:nvSpPr>
            <p:spPr>
              <a:xfrm>
                <a:off x="9567302" y="4385731"/>
                <a:ext cx="203200" cy="203200"/>
              </a:xfrm>
              <a:prstGeom prst="rect">
                <a:avLst/>
              </a:prstGeom>
              <a:pattFill prst="smConfetti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9A68770-F26F-6B65-ED58-367529100ABE}"/>
                  </a:ext>
                </a:extLst>
              </p:cNvPr>
              <p:cNvSpPr/>
              <p:nvPr/>
            </p:nvSpPr>
            <p:spPr>
              <a:xfrm>
                <a:off x="10024547" y="3369734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D08808A-7C48-54A4-C9E3-2B02E7BD2787}"/>
                  </a:ext>
                </a:extLst>
              </p:cNvPr>
              <p:cNvSpPr/>
              <p:nvPr/>
            </p:nvSpPr>
            <p:spPr>
              <a:xfrm>
                <a:off x="9965275" y="3420532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2BE0AC8F-BB6E-0F8F-B9BF-D38838F18BD3}"/>
                  </a:ext>
                </a:extLst>
              </p:cNvPr>
              <p:cNvSpPr/>
              <p:nvPr/>
            </p:nvSpPr>
            <p:spPr>
              <a:xfrm>
                <a:off x="9906020" y="3479801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C402D31E-D54F-E956-8CB5-ABAA5EAAF9F7}"/>
                  </a:ext>
                </a:extLst>
              </p:cNvPr>
              <p:cNvSpPr/>
              <p:nvPr/>
            </p:nvSpPr>
            <p:spPr>
              <a:xfrm>
                <a:off x="9838281" y="3539066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55EAD93-5FC4-04F0-BBA5-7297A6290C8B}"/>
                  </a:ext>
                </a:extLst>
              </p:cNvPr>
              <p:cNvSpPr/>
              <p:nvPr/>
            </p:nvSpPr>
            <p:spPr>
              <a:xfrm>
                <a:off x="9774758" y="3598331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7C82BA46-5A1E-71FE-A38C-6573BE3C11E2}"/>
                  </a:ext>
                </a:extLst>
              </p:cNvPr>
              <p:cNvSpPr/>
              <p:nvPr/>
            </p:nvSpPr>
            <p:spPr>
              <a:xfrm>
                <a:off x="9707019" y="3657596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9835682-C85D-C9C3-EB11-E17A3F4BBD73}"/>
                  </a:ext>
                </a:extLst>
              </p:cNvPr>
              <p:cNvSpPr/>
              <p:nvPr/>
            </p:nvSpPr>
            <p:spPr>
              <a:xfrm>
                <a:off x="9647764" y="3716865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B94F2FFB-9455-3E4A-AFCA-219D539D11B1}"/>
                  </a:ext>
                </a:extLst>
              </p:cNvPr>
              <p:cNvSpPr/>
              <p:nvPr/>
            </p:nvSpPr>
            <p:spPr>
              <a:xfrm>
                <a:off x="9580025" y="3776130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EBD10178-9E83-57EF-CE0B-4326E65AB6BD}"/>
                  </a:ext>
                </a:extLst>
              </p:cNvPr>
              <p:cNvSpPr/>
              <p:nvPr/>
            </p:nvSpPr>
            <p:spPr>
              <a:xfrm>
                <a:off x="9512312" y="3835400"/>
                <a:ext cx="203200" cy="2032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B4893D15-28AC-6E9E-8BC3-A9A019EA74DF}"/>
                  </a:ext>
                </a:extLst>
              </p:cNvPr>
              <p:cNvSpPr/>
              <p:nvPr/>
            </p:nvSpPr>
            <p:spPr>
              <a:xfrm>
                <a:off x="9444573" y="3894665"/>
                <a:ext cx="203200" cy="203200"/>
              </a:xfrm>
              <a:prstGeom prst="rect">
                <a:avLst/>
              </a:prstGeom>
              <a:pattFill prst="smConfetti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03CE912-1F2A-74F5-5B22-F9B64F46043D}"/>
                  </a:ext>
                </a:extLst>
              </p:cNvPr>
              <p:cNvSpPr/>
              <p:nvPr/>
            </p:nvSpPr>
            <p:spPr>
              <a:xfrm>
                <a:off x="9520757" y="4436529"/>
                <a:ext cx="203200" cy="203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0F166E28-C02B-92DA-F797-3C5AB421E5C8}"/>
                  </a:ext>
                </a:extLst>
              </p:cNvPr>
              <p:cNvSpPr/>
              <p:nvPr/>
            </p:nvSpPr>
            <p:spPr>
              <a:xfrm>
                <a:off x="9453018" y="4495794"/>
                <a:ext cx="203200" cy="203200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45B4E61A-5F32-3680-A448-71E9A63CCFE3}"/>
                </a:ext>
              </a:extLst>
            </p:cNvPr>
            <p:cNvSpPr/>
            <p:nvPr/>
          </p:nvSpPr>
          <p:spPr>
            <a:xfrm>
              <a:off x="9018273" y="5879564"/>
              <a:ext cx="347134" cy="3471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B6415ACB-1FBB-D82B-DADC-6A48982573CB}"/>
                </a:ext>
              </a:extLst>
            </p:cNvPr>
            <p:cNvSpPr/>
            <p:nvPr/>
          </p:nvSpPr>
          <p:spPr>
            <a:xfrm>
              <a:off x="9018273" y="2984050"/>
              <a:ext cx="347134" cy="3471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676796B8-51EA-2D06-C2EF-E20B25C16A4A}"/>
                </a:ext>
              </a:extLst>
            </p:cNvPr>
            <p:cNvSpPr/>
            <p:nvPr/>
          </p:nvSpPr>
          <p:spPr>
            <a:xfrm>
              <a:off x="9018273" y="4037226"/>
              <a:ext cx="347134" cy="34713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5B532CF0-00CC-1827-07A0-3508779A3C75}"/>
                </a:ext>
              </a:extLst>
            </p:cNvPr>
            <p:cNvCxnSpPr>
              <a:cxnSpLocks/>
            </p:cNvCxnSpPr>
            <p:nvPr/>
          </p:nvCxnSpPr>
          <p:spPr>
            <a:xfrm>
              <a:off x="4266402" y="3157542"/>
              <a:ext cx="4487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2490D5C9-93FC-C1C9-C90A-E135F9225676}"/>
                </a:ext>
              </a:extLst>
            </p:cNvPr>
            <p:cNvCxnSpPr>
              <a:cxnSpLocks/>
            </p:cNvCxnSpPr>
            <p:nvPr/>
          </p:nvCxnSpPr>
          <p:spPr>
            <a:xfrm>
              <a:off x="5281335" y="3157542"/>
              <a:ext cx="4487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5F26B2F-95A0-B2CD-9723-9A3917B82AD6}"/>
                </a:ext>
              </a:extLst>
            </p:cNvPr>
            <p:cNvCxnSpPr>
              <a:cxnSpLocks/>
            </p:cNvCxnSpPr>
            <p:nvPr/>
          </p:nvCxnSpPr>
          <p:spPr>
            <a:xfrm>
              <a:off x="7092135" y="3157542"/>
              <a:ext cx="4487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7F5CA0DF-E4A7-461C-0572-1CF8488B113A}"/>
                </a:ext>
              </a:extLst>
            </p:cNvPr>
            <p:cNvCxnSpPr>
              <a:cxnSpLocks/>
              <a:stCxn id="164" idx="6"/>
            </p:cNvCxnSpPr>
            <p:nvPr/>
          </p:nvCxnSpPr>
          <p:spPr>
            <a:xfrm flipV="1">
              <a:off x="9365407" y="3157542"/>
              <a:ext cx="552458" cy="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81416F30-B5D0-7FCB-49C3-2950966FFFAF}"/>
                </a:ext>
              </a:extLst>
            </p:cNvPr>
            <p:cNvCxnSpPr>
              <a:cxnSpLocks/>
              <a:endCxn id="164" idx="2"/>
            </p:cNvCxnSpPr>
            <p:nvPr/>
          </p:nvCxnSpPr>
          <p:spPr>
            <a:xfrm>
              <a:off x="8459144" y="3157617"/>
              <a:ext cx="5591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E35A538C-354D-7AD0-03F5-65D449C836BE}"/>
                </a:ext>
              </a:extLst>
            </p:cNvPr>
            <p:cNvCxnSpPr>
              <a:cxnSpLocks/>
            </p:cNvCxnSpPr>
            <p:nvPr/>
          </p:nvCxnSpPr>
          <p:spPr>
            <a:xfrm>
              <a:off x="11957284" y="3157542"/>
              <a:ext cx="4487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CC4E3C68-27F0-B250-29B0-F9E9FF2620F9}"/>
                </a:ext>
              </a:extLst>
            </p:cNvPr>
            <p:cNvCxnSpPr>
              <a:cxnSpLocks/>
            </p:cNvCxnSpPr>
            <p:nvPr/>
          </p:nvCxnSpPr>
          <p:spPr>
            <a:xfrm>
              <a:off x="13285528" y="3157542"/>
              <a:ext cx="44873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7F81BBA5-B132-4B0D-3015-6D2DA08F4CCE}"/>
                </a:ext>
              </a:extLst>
            </p:cNvPr>
            <p:cNvCxnSpPr>
              <a:cxnSpLocks/>
            </p:cNvCxnSpPr>
            <p:nvPr/>
          </p:nvCxnSpPr>
          <p:spPr>
            <a:xfrm>
              <a:off x="13443007" y="6053131"/>
              <a:ext cx="372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C13A8E6B-0222-712C-575F-2B92A143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597" y="6053131"/>
              <a:ext cx="372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08DEDC7B-438C-BCFA-2C22-B32CD4F2630B}"/>
                </a:ext>
              </a:extLst>
            </p:cNvPr>
            <p:cNvCxnSpPr>
              <a:cxnSpLocks/>
              <a:endCxn id="163" idx="2"/>
            </p:cNvCxnSpPr>
            <p:nvPr/>
          </p:nvCxnSpPr>
          <p:spPr>
            <a:xfrm>
              <a:off x="8571101" y="6053131"/>
              <a:ext cx="44717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73CF193B-6B7C-BFA2-EFE2-DCA9A0E0F7AC}"/>
                </a:ext>
              </a:extLst>
            </p:cNvPr>
            <p:cNvCxnSpPr>
              <a:cxnSpLocks/>
              <a:stCxn id="163" idx="6"/>
            </p:cNvCxnSpPr>
            <p:nvPr/>
          </p:nvCxnSpPr>
          <p:spPr>
            <a:xfrm flipV="1">
              <a:off x="9365407" y="6050289"/>
              <a:ext cx="465686" cy="28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1E73E6A3-D5C1-EAA3-5D57-1D0801469AE6}"/>
                </a:ext>
              </a:extLst>
            </p:cNvPr>
            <p:cNvCxnSpPr>
              <a:cxnSpLocks/>
            </p:cNvCxnSpPr>
            <p:nvPr/>
          </p:nvCxnSpPr>
          <p:spPr>
            <a:xfrm>
              <a:off x="7160677" y="6053131"/>
              <a:ext cx="372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55B2B9D2-C8D6-2B1B-EA48-BBB601E63CC1}"/>
                </a:ext>
              </a:extLst>
            </p:cNvPr>
            <p:cNvCxnSpPr>
              <a:cxnSpLocks/>
            </p:cNvCxnSpPr>
            <p:nvPr/>
          </p:nvCxnSpPr>
          <p:spPr>
            <a:xfrm>
              <a:off x="5072883" y="6053131"/>
              <a:ext cx="372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0A882BD7-8848-2475-1C90-2503539C5C57}"/>
                </a:ext>
              </a:extLst>
            </p:cNvPr>
            <p:cNvCxnSpPr>
              <a:cxnSpLocks/>
            </p:cNvCxnSpPr>
            <p:nvPr/>
          </p:nvCxnSpPr>
          <p:spPr>
            <a:xfrm>
              <a:off x="4204322" y="6053131"/>
              <a:ext cx="37253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6BBE190E-49E1-203A-A69B-5E92A2274025}"/>
                </a:ext>
              </a:extLst>
            </p:cNvPr>
            <p:cNvCxnSpPr>
              <a:cxnSpLocks/>
              <a:stCxn id="4" idx="2"/>
              <a:endCxn id="165" idx="2"/>
            </p:cNvCxnSpPr>
            <p:nvPr/>
          </p:nvCxnSpPr>
          <p:spPr>
            <a:xfrm rot="16200000" flipH="1">
              <a:off x="6003796" y="1196315"/>
              <a:ext cx="490217" cy="5538738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连接符: 肘形 197">
              <a:extLst>
                <a:ext uri="{FF2B5EF4-FFF2-40B4-BE49-F238E27FC236}">
                  <a16:creationId xmlns:a16="http://schemas.microsoft.com/office/drawing/2014/main" id="{6BD6E382-CAE1-81DA-880C-1CBC967360AC}"/>
                </a:ext>
              </a:extLst>
            </p:cNvPr>
            <p:cNvCxnSpPr>
              <a:cxnSpLocks/>
              <a:stCxn id="165" idx="6"/>
              <a:endCxn id="35" idx="2"/>
            </p:cNvCxnSpPr>
            <p:nvPr/>
          </p:nvCxnSpPr>
          <p:spPr>
            <a:xfrm flipV="1">
              <a:off x="9365407" y="3720576"/>
              <a:ext cx="4944054" cy="49021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C99388B-EF05-E4A2-7CE3-EA28A2E55E94}"/>
                    </a:ext>
                  </a:extLst>
                </p:cNvPr>
                <p:cNvSpPr txBox="1"/>
                <p:nvPr/>
              </p:nvSpPr>
              <p:spPr>
                <a:xfrm>
                  <a:off x="3573386" y="2304976"/>
                  <a:ext cx="2852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3C99388B-EF05-E4A2-7CE3-EA28A2E55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386" y="2304976"/>
                  <a:ext cx="28527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894" t="-10870" r="-42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DC82C1BB-2A5B-E546-439B-667653293868}"/>
                    </a:ext>
                  </a:extLst>
                </p:cNvPr>
                <p:cNvSpPr txBox="1"/>
                <p:nvPr/>
              </p:nvSpPr>
              <p:spPr>
                <a:xfrm>
                  <a:off x="4817841" y="2495453"/>
                  <a:ext cx="3622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𝑑𝑤</m:t>
                        </m:r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DC82C1BB-2A5B-E546-439B-667653293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841" y="2495453"/>
                  <a:ext cx="36227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t="-10870" r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F36183B-D047-731D-3B71-5BAD7A1EFC8E}"/>
                    </a:ext>
                  </a:extLst>
                </p:cNvPr>
                <p:cNvSpPr txBox="1"/>
                <p:nvPr/>
              </p:nvSpPr>
              <p:spPr>
                <a:xfrm>
                  <a:off x="7774617" y="2192622"/>
                  <a:ext cx="459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𝑝𝑤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F36183B-D047-731D-3B71-5BAD7A1EF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4617" y="2192622"/>
                  <a:ext cx="4594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579" r="-2632"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668F683F-18C6-B230-791E-8C249A7FF3DE}"/>
                    </a:ext>
                  </a:extLst>
                </p:cNvPr>
                <p:cNvSpPr txBox="1"/>
                <p:nvPr/>
              </p:nvSpPr>
              <p:spPr>
                <a:xfrm>
                  <a:off x="12837294" y="2274166"/>
                  <a:ext cx="4648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𝑝𝑤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668F683F-18C6-B230-791E-8C249A7FF3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7294" y="2274166"/>
                  <a:ext cx="46480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579" r="-2632"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6ACF9F7F-0F73-113B-04FE-7E8EE75A57CC}"/>
                    </a:ext>
                  </a:extLst>
                </p:cNvPr>
                <p:cNvSpPr txBox="1"/>
                <p:nvPr/>
              </p:nvSpPr>
              <p:spPr>
                <a:xfrm>
                  <a:off x="4526819" y="5004572"/>
                  <a:ext cx="6010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𝑔𝑤</m:t>
                            </m:r>
                          </m:e>
                          <m:sup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𝑟𝑒𝑝</m:t>
                            </m:r>
                          </m:sup>
                        </m:sSup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6ACF9F7F-0F73-113B-04FE-7E8EE75A5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819" y="5004572"/>
                  <a:ext cx="60106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122" t="-8889" r="-2041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071A7EC5-EC4D-3518-8E6E-4D19260040AA}"/>
                    </a:ext>
                  </a:extLst>
                </p:cNvPr>
                <p:cNvSpPr txBox="1"/>
                <p:nvPr/>
              </p:nvSpPr>
              <p:spPr>
                <a:xfrm>
                  <a:off x="7766394" y="4669192"/>
                  <a:ext cx="605871" cy="294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𝑝𝑤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𝑟𝑒𝑝</m:t>
                            </m:r>
                          </m:sup>
                        </m:sSubSup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071A7EC5-EC4D-3518-8E6E-4D1926004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394" y="4669192"/>
                  <a:ext cx="605871" cy="294696"/>
                </a:xfrm>
                <a:prstGeom prst="rect">
                  <a:avLst/>
                </a:prstGeom>
                <a:blipFill>
                  <a:blip r:embed="rId8"/>
                  <a:stretch>
                    <a:fillRect l="-5051" t="-12500" r="-3030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B5584BAA-C863-5BF0-55A2-94F67314A154}"/>
                    </a:ext>
                  </a:extLst>
                </p:cNvPr>
                <p:cNvSpPr txBox="1"/>
                <p:nvPr/>
              </p:nvSpPr>
              <p:spPr>
                <a:xfrm>
                  <a:off x="12944893" y="5092851"/>
                  <a:ext cx="605871" cy="2950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𝑝𝑤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𝑟𝑒𝑝</m:t>
                            </m:r>
                          </m:sup>
                        </m:sSubSup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B5584BAA-C863-5BF0-55A2-94F67314A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4893" y="5092851"/>
                  <a:ext cx="605871" cy="295017"/>
                </a:xfrm>
                <a:prstGeom prst="rect">
                  <a:avLst/>
                </a:prstGeom>
                <a:blipFill>
                  <a:blip r:embed="rId9"/>
                  <a:stretch>
                    <a:fillRect l="-5051" t="-12245" r="-2020" b="-61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4F2711B2-18BC-A1A6-6F8A-8A1540C667B6}"/>
                    </a:ext>
                  </a:extLst>
                </p:cNvPr>
                <p:cNvSpPr txBox="1"/>
                <p:nvPr/>
              </p:nvSpPr>
              <p:spPr>
                <a:xfrm>
                  <a:off x="3538645" y="5214011"/>
                  <a:ext cx="279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4F2711B2-18BC-A1A6-6F8A-8A1540C66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8645" y="5214011"/>
                  <a:ext cx="27994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5217" t="-10870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4ACCA725-87AE-81D5-DAEC-93576D49DDE8}"/>
                    </a:ext>
                  </a:extLst>
                </p:cNvPr>
                <p:cNvSpPr txBox="1"/>
                <p:nvPr/>
              </p:nvSpPr>
              <p:spPr>
                <a:xfrm>
                  <a:off x="6341341" y="2316611"/>
                  <a:ext cx="279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4ACCA725-87AE-81D5-DAEC-93576D49D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341" y="2316611"/>
                  <a:ext cx="27994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5217" t="-11111" r="-4348"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66B71DFE-F25F-A867-D32C-BC4DD54E2FF6}"/>
                    </a:ext>
                  </a:extLst>
                </p:cNvPr>
                <p:cNvSpPr txBox="1"/>
                <p:nvPr/>
              </p:nvSpPr>
              <p:spPr>
                <a:xfrm>
                  <a:off x="11107477" y="2006803"/>
                  <a:ext cx="586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𝑎</m:t>
                        </m:r>
                        <m:r>
                          <a:rPr lang="en-US" altLang="zh-CN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)</m:t>
                        </m:r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66B71DFE-F25F-A867-D32C-BC4DD54E2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7477" y="2006803"/>
                  <a:ext cx="58663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42" t="-23913" r="-14583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9C6B30F4-E1D4-2B8F-DA74-7B7FB6F13F7A}"/>
                    </a:ext>
                  </a:extLst>
                </p:cNvPr>
                <p:cNvSpPr txBox="1"/>
                <p:nvPr/>
              </p:nvSpPr>
              <p:spPr>
                <a:xfrm>
                  <a:off x="14402466" y="2318011"/>
                  <a:ext cx="2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𝑂</m:t>
                        </m:r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9C6B30F4-E1D4-2B8F-DA74-7B7FB6F13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2466" y="2318011"/>
                  <a:ext cx="25327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9512" t="-13043" r="-195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5254671E-2F3D-9AF1-B5A2-486D48F740C7}"/>
                    </a:ext>
                  </a:extLst>
                </p:cNvPr>
                <p:cNvSpPr txBox="1"/>
                <p:nvPr/>
              </p:nvSpPr>
              <p:spPr>
                <a:xfrm>
                  <a:off x="6363988" y="4914379"/>
                  <a:ext cx="5319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𝑟𝑒𝑝</m:t>
                            </m:r>
                          </m:sup>
                        </m:sSubSup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5254671E-2F3D-9AF1-B5A2-486D48F74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988" y="4914379"/>
                  <a:ext cx="53197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59389578-B102-2372-8E3F-092E8FB4F687}"/>
                    </a:ext>
                  </a:extLst>
                </p:cNvPr>
                <p:cNvSpPr txBox="1"/>
                <p:nvPr/>
              </p:nvSpPr>
              <p:spPr>
                <a:xfrm>
                  <a:off x="11129066" y="4678259"/>
                  <a:ext cx="862307" cy="3873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𝑎</m:t>
                        </m:r>
                        <m:r>
                          <a:rPr lang="en-US" altLang="zh-CN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𝑟𝑒𝑝</m:t>
                            </m:r>
                          </m:sup>
                        </m:sSubSup>
                        <m:r>
                          <a:rPr lang="en-US" altLang="zh-CN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)</m:t>
                        </m:r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59389578-B102-2372-8E3F-092E8FB4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9066" y="4678259"/>
                  <a:ext cx="862307" cy="387350"/>
                </a:xfrm>
                <a:prstGeom prst="rect">
                  <a:avLst/>
                </a:prstGeom>
                <a:blipFill>
                  <a:blip r:embed="rId15"/>
                  <a:stretch>
                    <a:fillRect r="-2128"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C05A33E1-27F4-796E-CF5F-509C2F9F9117}"/>
                    </a:ext>
                  </a:extLst>
                </p:cNvPr>
                <p:cNvSpPr txBox="1"/>
                <p:nvPr/>
              </p:nvSpPr>
              <p:spPr>
                <a:xfrm>
                  <a:off x="14310713" y="5121688"/>
                  <a:ext cx="5319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Latin Modern Math" panose="02000503000000000000" pitchFamily="50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i="1">
                                <a:latin typeface="Latin Modern Math" panose="02000503000000000000" pitchFamily="50" charset="0"/>
                                <a:ea typeface="Latin Modern Math" panose="02000503000000000000" pitchFamily="50" charset="0"/>
                              </a:rPr>
                              <m:t>𝑟𝑒𝑝</m:t>
                            </m:r>
                          </m:sup>
                        </m:sSup>
                      </m:oMath>
                    </m:oMathPara>
                  </a14:m>
                  <a:endParaRPr lang="zh-CN" altLang="en-US">
                    <a:latin typeface="Latin Modern Math" panose="02000503000000000000" pitchFamily="50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C05A33E1-27F4-796E-CF5F-509C2F9F9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0713" y="5121688"/>
                  <a:ext cx="531972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57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67B071C-462D-235F-FE5C-F0E0C70951F0}"/>
                </a:ext>
              </a:extLst>
            </p:cNvPr>
            <p:cNvGrpSpPr/>
            <p:nvPr/>
          </p:nvGrpSpPr>
          <p:grpSpPr>
            <a:xfrm>
              <a:off x="3013868" y="7297242"/>
              <a:ext cx="2661171" cy="369332"/>
              <a:chOff x="294212" y="6275959"/>
              <a:chExt cx="2661171" cy="369332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42E2F494-D300-AF27-1F93-B8CF7B791C61}"/>
                  </a:ext>
                </a:extLst>
              </p:cNvPr>
              <p:cNvSpPr/>
              <p:nvPr/>
            </p:nvSpPr>
            <p:spPr>
              <a:xfrm>
                <a:off x="294212" y="6338663"/>
                <a:ext cx="250106" cy="250106"/>
              </a:xfrm>
              <a:prstGeom prst="rect">
                <a:avLst/>
              </a:prstGeom>
              <a:pattFill prst="smConfetti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0F73EEC-F890-10B4-1657-2FCCB24B2DB8}"/>
                  </a:ext>
                </a:extLst>
              </p:cNvPr>
              <p:cNvSpPr txBox="1"/>
              <p:nvPr/>
            </p:nvSpPr>
            <p:spPr>
              <a:xfrm>
                <a:off x="549147" y="6275959"/>
                <a:ext cx="2406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Dirac Initialized Weight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F9E7371-05B7-A56D-9659-2AD45E7316F3}"/>
                </a:ext>
              </a:extLst>
            </p:cNvPr>
            <p:cNvGrpSpPr/>
            <p:nvPr/>
          </p:nvGrpSpPr>
          <p:grpSpPr>
            <a:xfrm>
              <a:off x="6298686" y="7304938"/>
              <a:ext cx="2615660" cy="353943"/>
              <a:chOff x="3675297" y="6284427"/>
              <a:chExt cx="2615660" cy="353943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6E9F982-384D-2914-7CD5-5DB7957AD36D}"/>
                  </a:ext>
                </a:extLst>
              </p:cNvPr>
              <p:cNvSpPr/>
              <p:nvPr/>
            </p:nvSpPr>
            <p:spPr>
              <a:xfrm>
                <a:off x="3675297" y="6344445"/>
                <a:ext cx="244324" cy="244324"/>
              </a:xfrm>
              <a:prstGeom prst="rect">
                <a:avLst/>
              </a:prstGeom>
              <a:pattFill prst="pct50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7075599-38F1-5961-6EF3-C6B61BF05F2A}"/>
                  </a:ext>
                </a:extLst>
              </p:cNvPr>
              <p:cNvSpPr txBox="1"/>
              <p:nvPr/>
            </p:nvSpPr>
            <p:spPr>
              <a:xfrm>
                <a:off x="3915985" y="6284427"/>
                <a:ext cx="2374972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7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</a:t>
                </a:r>
                <a:r>
                  <a:rPr lang="en-US" altLang="zh-CN" sz="17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17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 </a:t>
                </a:r>
                <a:r>
                  <a:rPr lang="en-US" altLang="zh-CN" sz="17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  <a:endPara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C91D9B47-CBE4-6838-2B3A-2559DB51A90F}"/>
                </a:ext>
              </a:extLst>
            </p:cNvPr>
            <p:cNvGrpSpPr/>
            <p:nvPr/>
          </p:nvGrpSpPr>
          <p:grpSpPr>
            <a:xfrm>
              <a:off x="8835003" y="7304937"/>
              <a:ext cx="2349119" cy="353943"/>
              <a:chOff x="5532981" y="6284971"/>
              <a:chExt cx="2349119" cy="353943"/>
            </a:xfrm>
          </p:grpSpPr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27B5440F-7102-6EBE-FD5E-48F9C616A7E8}"/>
                  </a:ext>
                </a:extLst>
              </p:cNvPr>
              <p:cNvSpPr/>
              <p:nvPr/>
            </p:nvSpPr>
            <p:spPr>
              <a:xfrm>
                <a:off x="5532981" y="6350566"/>
                <a:ext cx="244324" cy="244324"/>
              </a:xfrm>
              <a:prstGeom prst="rect">
                <a:avLst/>
              </a:prstGeom>
              <a:pattFill prst="openDmnd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A35E55D1-4917-A5F1-5547-0C56223312F6}"/>
                  </a:ext>
                </a:extLst>
              </p:cNvPr>
              <p:cNvSpPr txBox="1"/>
              <p:nvPr/>
            </p:nvSpPr>
            <p:spPr>
              <a:xfrm>
                <a:off x="5784295" y="6284971"/>
                <a:ext cx="2097805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7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</a:t>
                </a:r>
                <a:r>
                  <a:rPr lang="en-US" altLang="zh-CN" sz="17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Map</a:t>
                </a:r>
                <a:endPara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349B37F6-1AD3-04C4-D2EB-014600DE5196}"/>
                </a:ext>
              </a:extLst>
            </p:cNvPr>
            <p:cNvGrpSpPr/>
            <p:nvPr/>
          </p:nvGrpSpPr>
          <p:grpSpPr>
            <a:xfrm>
              <a:off x="11807769" y="7304937"/>
              <a:ext cx="3244122" cy="353943"/>
              <a:chOff x="7580341" y="6276504"/>
              <a:chExt cx="3244122" cy="353943"/>
            </a:xfrm>
          </p:grpSpPr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280C571F-EC07-6C83-385E-FFEBB75AA5FB}"/>
                  </a:ext>
                </a:extLst>
              </p:cNvPr>
              <p:cNvSpPr/>
              <p:nvPr/>
            </p:nvSpPr>
            <p:spPr>
              <a:xfrm>
                <a:off x="7580341" y="6341553"/>
                <a:ext cx="244324" cy="244324"/>
              </a:xfrm>
              <a:prstGeom prst="rect">
                <a:avLst/>
              </a:prstGeom>
              <a:pattFill prst="diagBrick">
                <a:fgClr>
                  <a:schemeClr val="bg2">
                    <a:lumMod val="2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CBFC8E11-68E6-FF35-9B29-7940922B77CE}"/>
                  </a:ext>
                </a:extLst>
              </p:cNvPr>
              <p:cNvSpPr txBox="1"/>
              <p:nvPr/>
            </p:nvSpPr>
            <p:spPr>
              <a:xfrm>
                <a:off x="7829822" y="6276504"/>
                <a:ext cx="2994641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7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Activated </a:t>
                </a:r>
                <a:r>
                  <a:rPr lang="zh-CN" altLang="en-US" sz="17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</a:t>
                </a:r>
                <a:r>
                  <a:rPr lang="en-US" altLang="zh-CN" sz="17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Map</a:t>
                </a:r>
                <a:endPara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95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A58CB3C7-09EC-1DFA-EA72-95F7AA5378A3}"/>
              </a:ext>
            </a:extLst>
          </p:cNvPr>
          <p:cNvGrpSpPr/>
          <p:nvPr/>
        </p:nvGrpSpPr>
        <p:grpSpPr>
          <a:xfrm>
            <a:off x="3013868" y="2594508"/>
            <a:ext cx="1143001" cy="1126068"/>
            <a:chOff x="279400" y="922866"/>
            <a:chExt cx="1143001" cy="11260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46832E-0DAF-5FE8-398F-5FA28DBC103F}"/>
                </a:ext>
              </a:extLst>
            </p:cNvPr>
            <p:cNvSpPr/>
            <p:nvPr/>
          </p:nvSpPr>
          <p:spPr>
            <a:xfrm>
              <a:off x="491067" y="922866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1C9FD0-F8BF-85AA-5DA8-A97EDF388B3B}"/>
                </a:ext>
              </a:extLst>
            </p:cNvPr>
            <p:cNvSpPr/>
            <p:nvPr/>
          </p:nvSpPr>
          <p:spPr>
            <a:xfrm>
              <a:off x="279400" y="1117600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372B511-4A44-FD15-78DB-D5329DE726EC}"/>
              </a:ext>
            </a:extLst>
          </p:cNvPr>
          <p:cNvGrpSpPr/>
          <p:nvPr/>
        </p:nvGrpSpPr>
        <p:grpSpPr>
          <a:xfrm>
            <a:off x="4824668" y="2785012"/>
            <a:ext cx="347134" cy="753528"/>
            <a:chOff x="2201333" y="1100670"/>
            <a:chExt cx="347134" cy="75352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6D044C-226C-63F2-9D8D-7077C9E73EDC}"/>
                </a:ext>
              </a:extLst>
            </p:cNvPr>
            <p:cNvSpPr/>
            <p:nvPr/>
          </p:nvSpPr>
          <p:spPr>
            <a:xfrm>
              <a:off x="2201333" y="1100670"/>
              <a:ext cx="347134" cy="3471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8D7194-EB9A-2B6C-4C8D-6B1A99193521}"/>
                </a:ext>
              </a:extLst>
            </p:cNvPr>
            <p:cNvSpPr/>
            <p:nvPr/>
          </p:nvSpPr>
          <p:spPr>
            <a:xfrm>
              <a:off x="2201333" y="1507064"/>
              <a:ext cx="347134" cy="3471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BE52DA30-8B9B-C807-B01A-28191B241BC9}"/>
              </a:ext>
            </a:extLst>
          </p:cNvPr>
          <p:cNvGrpSpPr/>
          <p:nvPr/>
        </p:nvGrpSpPr>
        <p:grpSpPr>
          <a:xfrm>
            <a:off x="5839601" y="2594508"/>
            <a:ext cx="1143001" cy="1126068"/>
            <a:chOff x="3327399" y="922866"/>
            <a:chExt cx="1143001" cy="11260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177C34A-7C52-55C8-B471-1CB99262A204}"/>
                </a:ext>
              </a:extLst>
            </p:cNvPr>
            <p:cNvSpPr/>
            <p:nvPr/>
          </p:nvSpPr>
          <p:spPr>
            <a:xfrm>
              <a:off x="3539066" y="922866"/>
              <a:ext cx="931334" cy="9313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8B86AF-2B03-BB89-90CE-B25FB03157A1}"/>
                </a:ext>
              </a:extLst>
            </p:cNvPr>
            <p:cNvSpPr/>
            <p:nvPr/>
          </p:nvSpPr>
          <p:spPr>
            <a:xfrm>
              <a:off x="3327399" y="1117600"/>
              <a:ext cx="931334" cy="9313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7ACAE2E1-0C50-56CE-8DDC-E1FDD7BFF20F}"/>
              </a:ext>
            </a:extLst>
          </p:cNvPr>
          <p:cNvGrpSpPr/>
          <p:nvPr/>
        </p:nvGrpSpPr>
        <p:grpSpPr>
          <a:xfrm>
            <a:off x="10019009" y="2285477"/>
            <a:ext cx="1837267" cy="1744131"/>
            <a:chOff x="7188197" y="651937"/>
            <a:chExt cx="1837267" cy="174413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0E7EBA-4744-3B04-57C6-056788E0FD09}"/>
                </a:ext>
              </a:extLst>
            </p:cNvPr>
            <p:cNvSpPr/>
            <p:nvPr/>
          </p:nvSpPr>
          <p:spPr>
            <a:xfrm>
              <a:off x="8094130" y="651937"/>
              <a:ext cx="931334" cy="931334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F6A7465-7114-6384-3279-F4F4D8868E91}"/>
                </a:ext>
              </a:extLst>
            </p:cNvPr>
            <p:cNvSpPr/>
            <p:nvPr/>
          </p:nvSpPr>
          <p:spPr>
            <a:xfrm>
              <a:off x="7967128" y="762001"/>
              <a:ext cx="931334" cy="931334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5C3246E-B491-3E7D-696D-2EB0335DDA44}"/>
                </a:ext>
              </a:extLst>
            </p:cNvPr>
            <p:cNvSpPr/>
            <p:nvPr/>
          </p:nvSpPr>
          <p:spPr>
            <a:xfrm>
              <a:off x="7840133" y="880534"/>
              <a:ext cx="931334" cy="931334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47BCCD-1A10-C093-79D4-D1F90B213436}"/>
                </a:ext>
              </a:extLst>
            </p:cNvPr>
            <p:cNvSpPr/>
            <p:nvPr/>
          </p:nvSpPr>
          <p:spPr>
            <a:xfrm>
              <a:off x="7704668" y="999070"/>
              <a:ext cx="931334" cy="931334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448551-4A61-B750-7B2E-29E0A0AE5897}"/>
                </a:ext>
              </a:extLst>
            </p:cNvPr>
            <p:cNvSpPr/>
            <p:nvPr/>
          </p:nvSpPr>
          <p:spPr>
            <a:xfrm>
              <a:off x="7577659" y="1117601"/>
              <a:ext cx="931334" cy="931334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3AD7764-98F1-C1B1-EBB6-3D01B2F8457D}"/>
                </a:ext>
              </a:extLst>
            </p:cNvPr>
            <p:cNvSpPr/>
            <p:nvPr/>
          </p:nvSpPr>
          <p:spPr>
            <a:xfrm>
              <a:off x="7450657" y="1227665"/>
              <a:ext cx="931334" cy="931334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749686-CD40-032C-A2D8-693372F0FF01}"/>
                </a:ext>
              </a:extLst>
            </p:cNvPr>
            <p:cNvSpPr/>
            <p:nvPr/>
          </p:nvSpPr>
          <p:spPr>
            <a:xfrm>
              <a:off x="7323662" y="1346198"/>
              <a:ext cx="931334" cy="931334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816F5B-AA02-B81D-F172-3CDC543B3C8D}"/>
                </a:ext>
              </a:extLst>
            </p:cNvPr>
            <p:cNvSpPr/>
            <p:nvPr/>
          </p:nvSpPr>
          <p:spPr>
            <a:xfrm>
              <a:off x="7188197" y="1464734"/>
              <a:ext cx="931334" cy="931334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05BA9038-9E1E-1A62-703E-16000607C263}"/>
              </a:ext>
            </a:extLst>
          </p:cNvPr>
          <p:cNvGrpSpPr/>
          <p:nvPr/>
        </p:nvGrpSpPr>
        <p:grpSpPr>
          <a:xfrm>
            <a:off x="7650401" y="2480211"/>
            <a:ext cx="677351" cy="1354663"/>
            <a:chOff x="5346677" y="804336"/>
            <a:chExt cx="677351" cy="135466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5FA5E3D-20D0-0F18-A244-A41C85732136}"/>
                </a:ext>
              </a:extLst>
            </p:cNvPr>
            <p:cNvSpPr/>
            <p:nvPr/>
          </p:nvSpPr>
          <p:spPr>
            <a:xfrm>
              <a:off x="5414424" y="804336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577A152-D213-9F7E-BE6D-2CE1B8E7F42C}"/>
                </a:ext>
              </a:extLst>
            </p:cNvPr>
            <p:cNvSpPr/>
            <p:nvPr/>
          </p:nvSpPr>
          <p:spPr>
            <a:xfrm>
              <a:off x="5346685" y="863601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6BE3EB3-117C-C151-B4A3-F93B3B1D4005}"/>
                </a:ext>
              </a:extLst>
            </p:cNvPr>
            <p:cNvSpPr/>
            <p:nvPr/>
          </p:nvSpPr>
          <p:spPr>
            <a:xfrm>
              <a:off x="5414424" y="1168402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CF9DACB-B4CA-90E1-BEEA-A3239B00C3D9}"/>
                </a:ext>
              </a:extLst>
            </p:cNvPr>
            <p:cNvSpPr/>
            <p:nvPr/>
          </p:nvSpPr>
          <p:spPr>
            <a:xfrm>
              <a:off x="5346685" y="1227667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DBCE47-DE91-F416-8026-880BA2B594D1}"/>
                </a:ext>
              </a:extLst>
            </p:cNvPr>
            <p:cNvSpPr/>
            <p:nvPr/>
          </p:nvSpPr>
          <p:spPr>
            <a:xfrm>
              <a:off x="5820828" y="804336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B2CA82-E4BB-2751-D93A-D61EDE9129EB}"/>
                </a:ext>
              </a:extLst>
            </p:cNvPr>
            <p:cNvSpPr/>
            <p:nvPr/>
          </p:nvSpPr>
          <p:spPr>
            <a:xfrm>
              <a:off x="5753089" y="863601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7A9A247-ED1B-7046-9BA8-6297B0240556}"/>
                </a:ext>
              </a:extLst>
            </p:cNvPr>
            <p:cNvSpPr/>
            <p:nvPr/>
          </p:nvSpPr>
          <p:spPr>
            <a:xfrm>
              <a:off x="5820828" y="1168402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B9714C2-0D59-FDD2-64BB-C52A184DF907}"/>
                </a:ext>
              </a:extLst>
            </p:cNvPr>
            <p:cNvSpPr/>
            <p:nvPr/>
          </p:nvSpPr>
          <p:spPr>
            <a:xfrm>
              <a:off x="5753089" y="1227667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643488D-668C-0BBB-F6FA-0B2B117ADA42}"/>
                </a:ext>
              </a:extLst>
            </p:cNvPr>
            <p:cNvSpPr/>
            <p:nvPr/>
          </p:nvSpPr>
          <p:spPr>
            <a:xfrm>
              <a:off x="5414416" y="1532468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D481B12-3175-FCEF-7F31-555356B4591E}"/>
                </a:ext>
              </a:extLst>
            </p:cNvPr>
            <p:cNvSpPr/>
            <p:nvPr/>
          </p:nvSpPr>
          <p:spPr>
            <a:xfrm>
              <a:off x="5346677" y="1591733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682B32C-1611-5333-FFFB-2C6F7670348C}"/>
                </a:ext>
              </a:extLst>
            </p:cNvPr>
            <p:cNvSpPr/>
            <p:nvPr/>
          </p:nvSpPr>
          <p:spPr>
            <a:xfrm>
              <a:off x="5414416" y="1896534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FD19E1-A3F5-221D-D98B-DD4B3F839CC3}"/>
                </a:ext>
              </a:extLst>
            </p:cNvPr>
            <p:cNvSpPr/>
            <p:nvPr/>
          </p:nvSpPr>
          <p:spPr>
            <a:xfrm>
              <a:off x="5346677" y="1955799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CBCF85E-CE66-420E-BD11-D030CFB78866}"/>
                </a:ext>
              </a:extLst>
            </p:cNvPr>
            <p:cNvSpPr/>
            <p:nvPr/>
          </p:nvSpPr>
          <p:spPr>
            <a:xfrm>
              <a:off x="5820820" y="1532468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7F7CA01-2AB3-C705-A797-ADFA1714E165}"/>
                </a:ext>
              </a:extLst>
            </p:cNvPr>
            <p:cNvSpPr/>
            <p:nvPr/>
          </p:nvSpPr>
          <p:spPr>
            <a:xfrm>
              <a:off x="5753081" y="1591733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3205A2-6402-4722-F4DE-0A275C8C630C}"/>
                </a:ext>
              </a:extLst>
            </p:cNvPr>
            <p:cNvSpPr/>
            <p:nvPr/>
          </p:nvSpPr>
          <p:spPr>
            <a:xfrm>
              <a:off x="5820820" y="1896534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74F507C-9D69-A9BA-73A6-06184E0BAF7F}"/>
                </a:ext>
              </a:extLst>
            </p:cNvPr>
            <p:cNvSpPr/>
            <p:nvPr/>
          </p:nvSpPr>
          <p:spPr>
            <a:xfrm>
              <a:off x="5753081" y="1955799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EB3B17C-E68A-1DE5-55C3-6407453919FC}"/>
              </a:ext>
            </a:extLst>
          </p:cNvPr>
          <p:cNvGrpSpPr/>
          <p:nvPr/>
        </p:nvGrpSpPr>
        <p:grpSpPr>
          <a:xfrm>
            <a:off x="13843794" y="2594508"/>
            <a:ext cx="1143001" cy="1126068"/>
            <a:chOff x="10858497" y="931332"/>
            <a:chExt cx="1143001" cy="112606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71AFCA6-DDB8-3220-E88B-516669739080}"/>
                </a:ext>
              </a:extLst>
            </p:cNvPr>
            <p:cNvSpPr/>
            <p:nvPr/>
          </p:nvSpPr>
          <p:spPr>
            <a:xfrm>
              <a:off x="11070164" y="931332"/>
              <a:ext cx="931334" cy="931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C5275B-E802-7C8C-4078-D1956F634905}"/>
                </a:ext>
              </a:extLst>
            </p:cNvPr>
            <p:cNvSpPr/>
            <p:nvPr/>
          </p:nvSpPr>
          <p:spPr>
            <a:xfrm>
              <a:off x="10858497" y="1126066"/>
              <a:ext cx="931334" cy="931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380D7E-4E83-4FED-10E7-0FAA8932464E}"/>
              </a:ext>
            </a:extLst>
          </p:cNvPr>
          <p:cNvGrpSpPr/>
          <p:nvPr/>
        </p:nvGrpSpPr>
        <p:grpSpPr>
          <a:xfrm>
            <a:off x="12515550" y="2547944"/>
            <a:ext cx="660445" cy="1219197"/>
            <a:chOff x="9567302" y="838202"/>
            <a:chExt cx="660445" cy="121919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EF51AE4-9229-1A42-0AC6-D74F0F189AE9}"/>
                </a:ext>
              </a:extLst>
            </p:cNvPr>
            <p:cNvSpPr/>
            <p:nvPr/>
          </p:nvSpPr>
          <p:spPr>
            <a:xfrm>
              <a:off x="10011824" y="1447803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6730736-F488-6B47-0CB4-1017841D1BDB}"/>
                </a:ext>
              </a:extLst>
            </p:cNvPr>
            <p:cNvSpPr/>
            <p:nvPr/>
          </p:nvSpPr>
          <p:spPr>
            <a:xfrm>
              <a:off x="9952552" y="1498601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17DCF91-BC15-2609-88F1-103840BCCB01}"/>
                </a:ext>
              </a:extLst>
            </p:cNvPr>
            <p:cNvSpPr/>
            <p:nvPr/>
          </p:nvSpPr>
          <p:spPr>
            <a:xfrm>
              <a:off x="9893297" y="1557870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4872523-219F-4462-EB8E-6A01962D6CD9}"/>
                </a:ext>
              </a:extLst>
            </p:cNvPr>
            <p:cNvSpPr/>
            <p:nvPr/>
          </p:nvSpPr>
          <p:spPr>
            <a:xfrm>
              <a:off x="9825558" y="1617135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F051404-0391-7647-8A14-11E6BF6035C9}"/>
                </a:ext>
              </a:extLst>
            </p:cNvPr>
            <p:cNvSpPr/>
            <p:nvPr/>
          </p:nvSpPr>
          <p:spPr>
            <a:xfrm>
              <a:off x="9762035" y="1676400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BC746A8-BE97-7D32-382C-80F9899393A5}"/>
                </a:ext>
              </a:extLst>
            </p:cNvPr>
            <p:cNvSpPr/>
            <p:nvPr/>
          </p:nvSpPr>
          <p:spPr>
            <a:xfrm>
              <a:off x="9694296" y="1735665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E9467A4-3B7E-A8C5-C2C4-43D4BD2EF02B}"/>
                </a:ext>
              </a:extLst>
            </p:cNvPr>
            <p:cNvSpPr/>
            <p:nvPr/>
          </p:nvSpPr>
          <p:spPr>
            <a:xfrm>
              <a:off x="9635041" y="1794934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3EFDC4D-50FC-E55D-8693-B43B3E96BE4D}"/>
                </a:ext>
              </a:extLst>
            </p:cNvPr>
            <p:cNvSpPr/>
            <p:nvPr/>
          </p:nvSpPr>
          <p:spPr>
            <a:xfrm>
              <a:off x="9567302" y="1854199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2153C47-69BE-996C-EC0E-8C798CCC5D8A}"/>
                </a:ext>
              </a:extLst>
            </p:cNvPr>
            <p:cNvSpPr/>
            <p:nvPr/>
          </p:nvSpPr>
          <p:spPr>
            <a:xfrm>
              <a:off x="10024547" y="838202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7E90CDE-5A04-265A-24DA-CA57AE9EEB80}"/>
                </a:ext>
              </a:extLst>
            </p:cNvPr>
            <p:cNvSpPr/>
            <p:nvPr/>
          </p:nvSpPr>
          <p:spPr>
            <a:xfrm>
              <a:off x="9965275" y="889000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4E2BF60-5380-808D-05B1-5619AA17CCEB}"/>
                </a:ext>
              </a:extLst>
            </p:cNvPr>
            <p:cNvSpPr/>
            <p:nvPr/>
          </p:nvSpPr>
          <p:spPr>
            <a:xfrm>
              <a:off x="9906020" y="948269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53A497E-C4CC-0175-9C88-1921F973EFBB}"/>
                </a:ext>
              </a:extLst>
            </p:cNvPr>
            <p:cNvSpPr/>
            <p:nvPr/>
          </p:nvSpPr>
          <p:spPr>
            <a:xfrm>
              <a:off x="9838281" y="1007534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37D46B9-BC39-22BE-B277-05B7CE573830}"/>
                </a:ext>
              </a:extLst>
            </p:cNvPr>
            <p:cNvSpPr/>
            <p:nvPr/>
          </p:nvSpPr>
          <p:spPr>
            <a:xfrm>
              <a:off x="9774758" y="1066799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9702B4C-03F8-3956-8010-9DBA89D7DFFD}"/>
                </a:ext>
              </a:extLst>
            </p:cNvPr>
            <p:cNvSpPr/>
            <p:nvPr/>
          </p:nvSpPr>
          <p:spPr>
            <a:xfrm>
              <a:off x="9707019" y="1126064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65BC933-EE12-9A43-6574-B4CBD6C54F1C}"/>
                </a:ext>
              </a:extLst>
            </p:cNvPr>
            <p:cNvSpPr/>
            <p:nvPr/>
          </p:nvSpPr>
          <p:spPr>
            <a:xfrm>
              <a:off x="9647764" y="1185333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1E389F2-0A27-BDE0-7026-5338C9786465}"/>
                </a:ext>
              </a:extLst>
            </p:cNvPr>
            <p:cNvSpPr/>
            <p:nvPr/>
          </p:nvSpPr>
          <p:spPr>
            <a:xfrm>
              <a:off x="9580025" y="1244598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AA0D334B-F167-3E0A-4D40-D44156517088}"/>
              </a:ext>
            </a:extLst>
          </p:cNvPr>
          <p:cNvGrpSpPr/>
          <p:nvPr/>
        </p:nvGrpSpPr>
        <p:grpSpPr>
          <a:xfrm>
            <a:off x="2986880" y="5490097"/>
            <a:ext cx="1143001" cy="1126068"/>
            <a:chOff x="279400" y="3454398"/>
            <a:chExt cx="1143001" cy="112606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9C5F38D-14B7-E971-DBA3-020F1E801C48}"/>
                </a:ext>
              </a:extLst>
            </p:cNvPr>
            <p:cNvSpPr/>
            <p:nvPr/>
          </p:nvSpPr>
          <p:spPr>
            <a:xfrm>
              <a:off x="491067" y="3454398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D487B9F-0121-FE39-5816-99984925C1B3}"/>
                </a:ext>
              </a:extLst>
            </p:cNvPr>
            <p:cNvSpPr/>
            <p:nvPr/>
          </p:nvSpPr>
          <p:spPr>
            <a:xfrm>
              <a:off x="279400" y="3649132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5B4EF324-3387-8F0F-3995-09AA2F9D6ED7}"/>
              </a:ext>
            </a:extLst>
          </p:cNvPr>
          <p:cNvGrpSpPr/>
          <p:nvPr/>
        </p:nvGrpSpPr>
        <p:grpSpPr>
          <a:xfrm>
            <a:off x="13908890" y="5490097"/>
            <a:ext cx="1143001" cy="1126068"/>
            <a:chOff x="10858497" y="3462864"/>
            <a:chExt cx="1143001" cy="1126068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96C6144-63CE-689E-1E80-EF08F34B0B64}"/>
                </a:ext>
              </a:extLst>
            </p:cNvPr>
            <p:cNvSpPr/>
            <p:nvPr/>
          </p:nvSpPr>
          <p:spPr>
            <a:xfrm>
              <a:off x="11070164" y="3462864"/>
              <a:ext cx="931334" cy="931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DBF1522-6431-7978-ADBB-EB87891B8770}"/>
                </a:ext>
              </a:extLst>
            </p:cNvPr>
            <p:cNvSpPr/>
            <p:nvPr/>
          </p:nvSpPr>
          <p:spPr>
            <a:xfrm>
              <a:off x="10858497" y="3657598"/>
              <a:ext cx="931334" cy="9313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E1F2AB3B-1750-56D4-A6B7-852EA5235D6E}"/>
              </a:ext>
            </a:extLst>
          </p:cNvPr>
          <p:cNvGrpSpPr/>
          <p:nvPr/>
        </p:nvGrpSpPr>
        <p:grpSpPr>
          <a:xfrm>
            <a:off x="4651297" y="5278431"/>
            <a:ext cx="347145" cy="1557946"/>
            <a:chOff x="2201322" y="3285064"/>
            <a:chExt cx="347145" cy="1557946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24E9477-FC5C-5411-8EF7-2134375ED35F}"/>
                </a:ext>
              </a:extLst>
            </p:cNvPr>
            <p:cNvSpPr/>
            <p:nvPr/>
          </p:nvSpPr>
          <p:spPr>
            <a:xfrm>
              <a:off x="2201333" y="3285064"/>
              <a:ext cx="347134" cy="347134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877D36A-2F92-6D03-A35B-6A518627A8FA}"/>
                </a:ext>
              </a:extLst>
            </p:cNvPr>
            <p:cNvSpPr/>
            <p:nvPr/>
          </p:nvSpPr>
          <p:spPr>
            <a:xfrm>
              <a:off x="2201322" y="4089399"/>
              <a:ext cx="347134" cy="347134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64B1D17-1264-9257-C683-391AD94BCFF0}"/>
                </a:ext>
              </a:extLst>
            </p:cNvPr>
            <p:cNvSpPr/>
            <p:nvPr/>
          </p:nvSpPr>
          <p:spPr>
            <a:xfrm>
              <a:off x="2201333" y="3687234"/>
              <a:ext cx="347134" cy="3471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F5E7776-05A2-C8CE-1824-A02038EFA9B0}"/>
                </a:ext>
              </a:extLst>
            </p:cNvPr>
            <p:cNvSpPr/>
            <p:nvPr/>
          </p:nvSpPr>
          <p:spPr>
            <a:xfrm>
              <a:off x="2201322" y="4495876"/>
              <a:ext cx="347134" cy="3471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CCD37C9C-B948-2C06-E99E-6DC661727738}"/>
              </a:ext>
            </a:extLst>
          </p:cNvPr>
          <p:cNvGrpSpPr/>
          <p:nvPr/>
        </p:nvGrpSpPr>
        <p:grpSpPr>
          <a:xfrm>
            <a:off x="5519858" y="5286898"/>
            <a:ext cx="1566378" cy="1532466"/>
            <a:chOff x="3056443" y="3318932"/>
            <a:chExt cx="1566378" cy="1532466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412C171-EF09-D549-D28F-FE47A7F23B70}"/>
                </a:ext>
              </a:extLst>
            </p:cNvPr>
            <p:cNvSpPr/>
            <p:nvPr/>
          </p:nvSpPr>
          <p:spPr>
            <a:xfrm>
              <a:off x="3691487" y="3318932"/>
              <a:ext cx="931334" cy="9313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08157CB-3DBC-5B61-91C2-A39A6DFC956D}"/>
                </a:ext>
              </a:extLst>
            </p:cNvPr>
            <p:cNvSpPr/>
            <p:nvPr/>
          </p:nvSpPr>
          <p:spPr>
            <a:xfrm>
              <a:off x="3479820" y="3513666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0C2B091-D850-3114-E144-9D0467586709}"/>
                </a:ext>
              </a:extLst>
            </p:cNvPr>
            <p:cNvSpPr/>
            <p:nvPr/>
          </p:nvSpPr>
          <p:spPr>
            <a:xfrm>
              <a:off x="3268110" y="3725330"/>
              <a:ext cx="931334" cy="9313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B4137AE-7E66-C5FD-82D2-1468A1FB9425}"/>
                </a:ext>
              </a:extLst>
            </p:cNvPr>
            <p:cNvSpPr/>
            <p:nvPr/>
          </p:nvSpPr>
          <p:spPr>
            <a:xfrm>
              <a:off x="3056443" y="3920064"/>
              <a:ext cx="931334" cy="931334"/>
            </a:xfrm>
            <a:prstGeom prst="rect">
              <a:avLst/>
            </a:prstGeom>
            <a:pattFill prst="openDmn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6705A43-A323-9986-8F38-54025466BBFC}"/>
              </a:ext>
            </a:extLst>
          </p:cNvPr>
          <p:cNvGrpSpPr/>
          <p:nvPr/>
        </p:nvGrpSpPr>
        <p:grpSpPr>
          <a:xfrm>
            <a:off x="7607652" y="4973631"/>
            <a:ext cx="889008" cy="2159000"/>
            <a:chOff x="5304344" y="3064933"/>
            <a:chExt cx="889008" cy="21590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70F0D40-1048-6D75-B263-95CDE627524E}"/>
                </a:ext>
              </a:extLst>
            </p:cNvPr>
            <p:cNvSpPr/>
            <p:nvPr/>
          </p:nvSpPr>
          <p:spPr>
            <a:xfrm>
              <a:off x="5499092" y="30649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17BAE73-D386-0CAF-A562-AEAA506A6805}"/>
                </a:ext>
              </a:extLst>
            </p:cNvPr>
            <p:cNvSpPr/>
            <p:nvPr/>
          </p:nvSpPr>
          <p:spPr>
            <a:xfrm>
              <a:off x="5431353" y="3124198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4406DF1-17A3-DA16-B91D-E9E46AFDE7F8}"/>
                </a:ext>
              </a:extLst>
            </p:cNvPr>
            <p:cNvSpPr/>
            <p:nvPr/>
          </p:nvSpPr>
          <p:spPr>
            <a:xfrm>
              <a:off x="5372083" y="3183466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49827A0-914E-0C63-2BA3-CECF0036878F}"/>
                </a:ext>
              </a:extLst>
            </p:cNvPr>
            <p:cNvSpPr/>
            <p:nvPr/>
          </p:nvSpPr>
          <p:spPr>
            <a:xfrm>
              <a:off x="5304344" y="3242731"/>
              <a:ext cx="203200" cy="203200"/>
            </a:xfrm>
            <a:prstGeom prst="rect">
              <a:avLst/>
            </a:prstGeom>
            <a:pattFill prst="dot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34171FE-74BF-C599-7F24-73C38B78A413}"/>
                </a:ext>
              </a:extLst>
            </p:cNvPr>
            <p:cNvSpPr/>
            <p:nvPr/>
          </p:nvSpPr>
          <p:spPr>
            <a:xfrm>
              <a:off x="5990152" y="3064933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575C454-2AC0-FB5E-2C97-CDDB8315A6E3}"/>
                </a:ext>
              </a:extLst>
            </p:cNvPr>
            <p:cNvSpPr/>
            <p:nvPr/>
          </p:nvSpPr>
          <p:spPr>
            <a:xfrm>
              <a:off x="5922413" y="3124198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88ED682-5536-E729-2884-324E9DA6C325}"/>
                </a:ext>
              </a:extLst>
            </p:cNvPr>
            <p:cNvSpPr/>
            <p:nvPr/>
          </p:nvSpPr>
          <p:spPr>
            <a:xfrm>
              <a:off x="5863143" y="3183466"/>
              <a:ext cx="203200" cy="203200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B47B340-8F6D-79EA-BACC-5C48F103994C}"/>
                </a:ext>
              </a:extLst>
            </p:cNvPr>
            <p:cNvSpPr/>
            <p:nvPr/>
          </p:nvSpPr>
          <p:spPr>
            <a:xfrm>
              <a:off x="5795404" y="3242731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8DDB4364-D44C-2F2D-A5D9-AE01ADF30F81}"/>
                </a:ext>
              </a:extLst>
            </p:cNvPr>
            <p:cNvSpPr/>
            <p:nvPr/>
          </p:nvSpPr>
          <p:spPr>
            <a:xfrm>
              <a:off x="5499092" y="3513667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30978EF-3DB3-DFF2-D833-0B869E14D600}"/>
                </a:ext>
              </a:extLst>
            </p:cNvPr>
            <p:cNvSpPr/>
            <p:nvPr/>
          </p:nvSpPr>
          <p:spPr>
            <a:xfrm>
              <a:off x="5431353" y="3572932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6679A1D-5C42-3449-9938-2C2E6B65F02E}"/>
                </a:ext>
              </a:extLst>
            </p:cNvPr>
            <p:cNvSpPr/>
            <p:nvPr/>
          </p:nvSpPr>
          <p:spPr>
            <a:xfrm>
              <a:off x="5372083" y="3632200"/>
              <a:ext cx="203200" cy="203200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106814D-7E5E-3CC2-F1FE-58083708C714}"/>
                </a:ext>
              </a:extLst>
            </p:cNvPr>
            <p:cNvSpPr/>
            <p:nvPr/>
          </p:nvSpPr>
          <p:spPr>
            <a:xfrm>
              <a:off x="5304344" y="3691465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E65231C-072F-C929-B8A7-DEFCE34601B5}"/>
                </a:ext>
              </a:extLst>
            </p:cNvPr>
            <p:cNvSpPr/>
            <p:nvPr/>
          </p:nvSpPr>
          <p:spPr>
            <a:xfrm>
              <a:off x="5990152" y="3513667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087FC469-7E8C-6BB1-0675-21046797AFBC}"/>
                </a:ext>
              </a:extLst>
            </p:cNvPr>
            <p:cNvSpPr/>
            <p:nvPr/>
          </p:nvSpPr>
          <p:spPr>
            <a:xfrm>
              <a:off x="5922413" y="3572932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57FC4138-69A9-B0F8-4810-E927DBEE6D69}"/>
                </a:ext>
              </a:extLst>
            </p:cNvPr>
            <p:cNvSpPr/>
            <p:nvPr/>
          </p:nvSpPr>
          <p:spPr>
            <a:xfrm>
              <a:off x="5863143" y="3632200"/>
              <a:ext cx="203200" cy="203200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AF21BCA-8EA8-9D05-119B-27CF025F7AF9}"/>
                </a:ext>
              </a:extLst>
            </p:cNvPr>
            <p:cNvSpPr/>
            <p:nvPr/>
          </p:nvSpPr>
          <p:spPr>
            <a:xfrm>
              <a:off x="5795404" y="3691465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BC690C8-B4CF-E9E8-2BA2-E24BE593C25D}"/>
                </a:ext>
              </a:extLst>
            </p:cNvPr>
            <p:cNvSpPr/>
            <p:nvPr/>
          </p:nvSpPr>
          <p:spPr>
            <a:xfrm>
              <a:off x="5499092" y="3953931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B95CE5FD-BA6A-5F92-10A6-E388DCB0B46E}"/>
                </a:ext>
              </a:extLst>
            </p:cNvPr>
            <p:cNvSpPr/>
            <p:nvPr/>
          </p:nvSpPr>
          <p:spPr>
            <a:xfrm>
              <a:off x="5431353" y="4013196"/>
              <a:ext cx="203200" cy="203200"/>
            </a:xfrm>
            <a:prstGeom prst="rect">
              <a:avLst/>
            </a:prstGeom>
            <a:pattFill prst="dot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17219B3B-94DD-ADB7-5B57-E7A8375C51C6}"/>
                </a:ext>
              </a:extLst>
            </p:cNvPr>
            <p:cNvSpPr/>
            <p:nvPr/>
          </p:nvSpPr>
          <p:spPr>
            <a:xfrm>
              <a:off x="5372083" y="4072464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3A0C3860-ADD3-A2E6-F4A6-B7C6E066A4E1}"/>
                </a:ext>
              </a:extLst>
            </p:cNvPr>
            <p:cNvSpPr/>
            <p:nvPr/>
          </p:nvSpPr>
          <p:spPr>
            <a:xfrm>
              <a:off x="5304344" y="4131729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A588E388-81D7-5871-3413-56B1DDFAFF0D}"/>
                </a:ext>
              </a:extLst>
            </p:cNvPr>
            <p:cNvSpPr/>
            <p:nvPr/>
          </p:nvSpPr>
          <p:spPr>
            <a:xfrm>
              <a:off x="5990152" y="3953931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19E1F85E-A463-AB8B-D277-9D5F07AE0BB1}"/>
                </a:ext>
              </a:extLst>
            </p:cNvPr>
            <p:cNvSpPr/>
            <p:nvPr/>
          </p:nvSpPr>
          <p:spPr>
            <a:xfrm>
              <a:off x="5922413" y="4013196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6747F47-C4A3-1B50-3C07-AA692E678C03}"/>
                </a:ext>
              </a:extLst>
            </p:cNvPr>
            <p:cNvSpPr/>
            <p:nvPr/>
          </p:nvSpPr>
          <p:spPr>
            <a:xfrm>
              <a:off x="5863143" y="4072464"/>
              <a:ext cx="203200" cy="203200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CCD17F1-B0E7-A2BB-5CB4-ED7582C9896B}"/>
                </a:ext>
              </a:extLst>
            </p:cNvPr>
            <p:cNvSpPr/>
            <p:nvPr/>
          </p:nvSpPr>
          <p:spPr>
            <a:xfrm>
              <a:off x="5795404" y="4131729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806F285-222D-635A-C6F7-14F146C9E269}"/>
                </a:ext>
              </a:extLst>
            </p:cNvPr>
            <p:cNvSpPr/>
            <p:nvPr/>
          </p:nvSpPr>
          <p:spPr>
            <a:xfrm>
              <a:off x="5499092" y="4402665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F0224864-91C7-B227-E3B4-1701FAAF1FF9}"/>
                </a:ext>
              </a:extLst>
            </p:cNvPr>
            <p:cNvSpPr/>
            <p:nvPr/>
          </p:nvSpPr>
          <p:spPr>
            <a:xfrm>
              <a:off x="5431353" y="44619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FDDA03F-976E-F428-7C4A-5FF74EC6FCAA}"/>
                </a:ext>
              </a:extLst>
            </p:cNvPr>
            <p:cNvSpPr/>
            <p:nvPr/>
          </p:nvSpPr>
          <p:spPr>
            <a:xfrm>
              <a:off x="5372083" y="4521198"/>
              <a:ext cx="203200" cy="203200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645DA810-3D87-CAEA-B7F6-A7A98C52ADDF}"/>
                </a:ext>
              </a:extLst>
            </p:cNvPr>
            <p:cNvSpPr/>
            <p:nvPr/>
          </p:nvSpPr>
          <p:spPr>
            <a:xfrm>
              <a:off x="5304344" y="458046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6CF4814-6AE2-E945-9710-6215480961F4}"/>
                </a:ext>
              </a:extLst>
            </p:cNvPr>
            <p:cNvSpPr/>
            <p:nvPr/>
          </p:nvSpPr>
          <p:spPr>
            <a:xfrm>
              <a:off x="5990152" y="4402665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F25A536-1320-67CE-0D29-9475C2DBB4A7}"/>
                </a:ext>
              </a:extLst>
            </p:cNvPr>
            <p:cNvSpPr/>
            <p:nvPr/>
          </p:nvSpPr>
          <p:spPr>
            <a:xfrm>
              <a:off x="5922413" y="44619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882DD5FD-A143-680C-DD92-7E9ADE296CBC}"/>
                </a:ext>
              </a:extLst>
            </p:cNvPr>
            <p:cNvSpPr/>
            <p:nvPr/>
          </p:nvSpPr>
          <p:spPr>
            <a:xfrm>
              <a:off x="5863143" y="4521198"/>
              <a:ext cx="203200" cy="203200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96FDA5C-41C8-4124-8344-479C66CF6023}"/>
                </a:ext>
              </a:extLst>
            </p:cNvPr>
            <p:cNvSpPr/>
            <p:nvPr/>
          </p:nvSpPr>
          <p:spPr>
            <a:xfrm>
              <a:off x="5795404" y="458046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DAA042A-DA8B-E554-0C16-5E24A4B2DD20}"/>
                </a:ext>
              </a:extLst>
            </p:cNvPr>
            <p:cNvSpPr/>
            <p:nvPr/>
          </p:nvSpPr>
          <p:spPr>
            <a:xfrm>
              <a:off x="5499092" y="4842935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435C711-F563-C6BD-C2EC-27FDA7E3E820}"/>
                </a:ext>
              </a:extLst>
            </p:cNvPr>
            <p:cNvSpPr/>
            <p:nvPr/>
          </p:nvSpPr>
          <p:spPr>
            <a:xfrm>
              <a:off x="5431353" y="490220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F0D9DA9-2D8A-E3F2-748B-073204F5E9BF}"/>
                </a:ext>
              </a:extLst>
            </p:cNvPr>
            <p:cNvSpPr/>
            <p:nvPr/>
          </p:nvSpPr>
          <p:spPr>
            <a:xfrm>
              <a:off x="5372083" y="4961468"/>
              <a:ext cx="203200" cy="203200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EC7C306-56F5-5AEF-65DA-C3C7976F90AF}"/>
                </a:ext>
              </a:extLst>
            </p:cNvPr>
            <p:cNvSpPr/>
            <p:nvPr/>
          </p:nvSpPr>
          <p:spPr>
            <a:xfrm>
              <a:off x="5304344" y="50207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415D235-8890-8B9E-7559-2C35940A062F}"/>
                </a:ext>
              </a:extLst>
            </p:cNvPr>
            <p:cNvSpPr/>
            <p:nvPr/>
          </p:nvSpPr>
          <p:spPr>
            <a:xfrm>
              <a:off x="5990152" y="4842935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1CA027-B186-087B-9D1E-5111EBDC7FC8}"/>
                </a:ext>
              </a:extLst>
            </p:cNvPr>
            <p:cNvSpPr/>
            <p:nvPr/>
          </p:nvSpPr>
          <p:spPr>
            <a:xfrm>
              <a:off x="5922413" y="490220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1C8AF8CB-9ABE-B86E-5997-464B84A7669F}"/>
                </a:ext>
              </a:extLst>
            </p:cNvPr>
            <p:cNvSpPr/>
            <p:nvPr/>
          </p:nvSpPr>
          <p:spPr>
            <a:xfrm>
              <a:off x="5863143" y="4961468"/>
              <a:ext cx="203200" cy="203200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076FFA5-B4D6-1CB9-F3BA-9FC3CFB25B70}"/>
                </a:ext>
              </a:extLst>
            </p:cNvPr>
            <p:cNvSpPr/>
            <p:nvPr/>
          </p:nvSpPr>
          <p:spPr>
            <a:xfrm>
              <a:off x="5795404" y="5020733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5145B9AA-FC00-93E1-5C53-D4334AAED33F}"/>
              </a:ext>
            </a:extLst>
          </p:cNvPr>
          <p:cNvGrpSpPr/>
          <p:nvPr/>
        </p:nvGrpSpPr>
        <p:grpSpPr>
          <a:xfrm>
            <a:off x="9924444" y="5063925"/>
            <a:ext cx="2082802" cy="1972729"/>
            <a:chOff x="6942662" y="3183469"/>
            <a:chExt cx="2082802" cy="197272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02EC8D3-9505-BF37-CF23-ED2C2D1C2C02}"/>
                </a:ext>
              </a:extLst>
            </p:cNvPr>
            <p:cNvSpPr/>
            <p:nvPr/>
          </p:nvSpPr>
          <p:spPr>
            <a:xfrm>
              <a:off x="8094130" y="3183469"/>
              <a:ext cx="931334" cy="931334"/>
            </a:xfrm>
            <a:prstGeom prst="rect">
              <a:avLst/>
            </a:prstGeom>
            <a:solidFill>
              <a:srgbClr val="F1E2F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031E8EE-DE5A-3BEA-74B0-A8E8F2FA5A37}"/>
                </a:ext>
              </a:extLst>
            </p:cNvPr>
            <p:cNvSpPr/>
            <p:nvPr/>
          </p:nvSpPr>
          <p:spPr>
            <a:xfrm>
              <a:off x="7967128" y="3293533"/>
              <a:ext cx="931334" cy="931334"/>
            </a:xfrm>
            <a:prstGeom prst="rect">
              <a:avLst/>
            </a:prstGeom>
            <a:solidFill>
              <a:srgbClr val="E3C4F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A12C025-9182-2432-EBC7-42D487213DFF}"/>
                </a:ext>
              </a:extLst>
            </p:cNvPr>
            <p:cNvSpPr/>
            <p:nvPr/>
          </p:nvSpPr>
          <p:spPr>
            <a:xfrm>
              <a:off x="7840133" y="3412066"/>
              <a:ext cx="931334" cy="931334"/>
            </a:xfrm>
            <a:prstGeom prst="rect">
              <a:avLst/>
            </a:prstGeom>
            <a:solidFill>
              <a:srgbClr val="D4A7E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0812E2-9DF6-DD57-0453-82CBE1B7C2E6}"/>
                </a:ext>
              </a:extLst>
            </p:cNvPr>
            <p:cNvSpPr/>
            <p:nvPr/>
          </p:nvSpPr>
          <p:spPr>
            <a:xfrm>
              <a:off x="7704668" y="3530602"/>
              <a:ext cx="931334" cy="931334"/>
            </a:xfrm>
            <a:prstGeom prst="rect">
              <a:avLst/>
            </a:prstGeom>
            <a:solidFill>
              <a:srgbClr val="C48AE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5AEB343-103A-510A-63D4-A7B39A3CC265}"/>
                </a:ext>
              </a:extLst>
            </p:cNvPr>
            <p:cNvSpPr/>
            <p:nvPr/>
          </p:nvSpPr>
          <p:spPr>
            <a:xfrm>
              <a:off x="7577659" y="3649133"/>
              <a:ext cx="931334" cy="931334"/>
            </a:xfrm>
            <a:prstGeom prst="rect">
              <a:avLst/>
            </a:prstGeom>
            <a:solidFill>
              <a:srgbClr val="B26DE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B0C608B-422F-A2BD-A19C-0B3203BA5C2C}"/>
                </a:ext>
              </a:extLst>
            </p:cNvPr>
            <p:cNvSpPr/>
            <p:nvPr/>
          </p:nvSpPr>
          <p:spPr>
            <a:xfrm>
              <a:off x="7450657" y="3759197"/>
              <a:ext cx="931334" cy="931334"/>
            </a:xfrm>
            <a:prstGeom prst="rect">
              <a:avLst/>
            </a:prstGeom>
            <a:solidFill>
              <a:srgbClr val="A04ED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32DD121-3AAE-3F31-CA6A-3C441C4DD28B}"/>
                </a:ext>
              </a:extLst>
            </p:cNvPr>
            <p:cNvSpPr/>
            <p:nvPr/>
          </p:nvSpPr>
          <p:spPr>
            <a:xfrm>
              <a:off x="7323662" y="3877730"/>
              <a:ext cx="931334" cy="931334"/>
            </a:xfrm>
            <a:prstGeom prst="rect">
              <a:avLst/>
            </a:prstGeom>
            <a:solidFill>
              <a:srgbClr val="8442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F17B634-629F-2CDF-5EA6-4972B03A2B4D}"/>
                </a:ext>
              </a:extLst>
            </p:cNvPr>
            <p:cNvSpPr/>
            <p:nvPr/>
          </p:nvSpPr>
          <p:spPr>
            <a:xfrm>
              <a:off x="7188197" y="3996266"/>
              <a:ext cx="931334" cy="931334"/>
            </a:xfrm>
            <a:prstGeom prst="rect">
              <a:avLst/>
            </a:prstGeom>
            <a:pattFill prst="diagBrick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2B294C1-0B10-F17D-627F-5BD1422216C4}"/>
                </a:ext>
              </a:extLst>
            </p:cNvPr>
            <p:cNvSpPr/>
            <p:nvPr/>
          </p:nvSpPr>
          <p:spPr>
            <a:xfrm>
              <a:off x="7078127" y="4106328"/>
              <a:ext cx="931334" cy="931334"/>
            </a:xfrm>
            <a:prstGeom prst="rect">
              <a:avLst/>
            </a:prstGeom>
            <a:solidFill>
              <a:srgbClr val="69368D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89CD420-5263-8411-4FC0-CDF6AAC2C80A}"/>
                </a:ext>
              </a:extLst>
            </p:cNvPr>
            <p:cNvSpPr/>
            <p:nvPr/>
          </p:nvSpPr>
          <p:spPr>
            <a:xfrm>
              <a:off x="6942662" y="4224864"/>
              <a:ext cx="931334" cy="931334"/>
            </a:xfrm>
            <a:prstGeom prst="rect">
              <a:avLst/>
            </a:prstGeom>
            <a:pattFill prst="diagBrick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7BDE142-7B7A-D51B-C651-8D4B6D0DA338}"/>
              </a:ext>
            </a:extLst>
          </p:cNvPr>
          <p:cNvGrpSpPr/>
          <p:nvPr/>
        </p:nvGrpSpPr>
        <p:grpSpPr>
          <a:xfrm>
            <a:off x="12566482" y="5388501"/>
            <a:ext cx="783174" cy="1329260"/>
            <a:chOff x="9444573" y="3369734"/>
            <a:chExt cx="783174" cy="132926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12B0C21-0B75-13B7-1D63-8AC15DAD57B5}"/>
                </a:ext>
              </a:extLst>
            </p:cNvPr>
            <p:cNvSpPr/>
            <p:nvPr/>
          </p:nvSpPr>
          <p:spPr>
            <a:xfrm>
              <a:off x="10011824" y="3979335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AACF97E-4215-62AE-4CA1-4510CDED0A3A}"/>
                </a:ext>
              </a:extLst>
            </p:cNvPr>
            <p:cNvSpPr/>
            <p:nvPr/>
          </p:nvSpPr>
          <p:spPr>
            <a:xfrm>
              <a:off x="9952552" y="4030133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1F43BBD-31C7-E16B-AA57-831DE0977580}"/>
                </a:ext>
              </a:extLst>
            </p:cNvPr>
            <p:cNvSpPr/>
            <p:nvPr/>
          </p:nvSpPr>
          <p:spPr>
            <a:xfrm>
              <a:off x="9893297" y="4089402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1CADF8A-AE55-D24A-7641-B2795489E1BD}"/>
                </a:ext>
              </a:extLst>
            </p:cNvPr>
            <p:cNvSpPr/>
            <p:nvPr/>
          </p:nvSpPr>
          <p:spPr>
            <a:xfrm>
              <a:off x="9825558" y="4148667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0406018-5418-CB37-7F25-6612B64C2514}"/>
                </a:ext>
              </a:extLst>
            </p:cNvPr>
            <p:cNvSpPr/>
            <p:nvPr/>
          </p:nvSpPr>
          <p:spPr>
            <a:xfrm>
              <a:off x="9762035" y="4207932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1F67CBE-9393-AB23-AD94-E3880FCBBD48}"/>
                </a:ext>
              </a:extLst>
            </p:cNvPr>
            <p:cNvSpPr/>
            <p:nvPr/>
          </p:nvSpPr>
          <p:spPr>
            <a:xfrm>
              <a:off x="9694296" y="4267197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F90DFBA-C78C-E7B7-5FD1-9679D95F07E8}"/>
                </a:ext>
              </a:extLst>
            </p:cNvPr>
            <p:cNvSpPr/>
            <p:nvPr/>
          </p:nvSpPr>
          <p:spPr>
            <a:xfrm>
              <a:off x="9635041" y="4326466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DD8790E-0BD3-B9AD-1C7B-E5F7A9E45C34}"/>
                </a:ext>
              </a:extLst>
            </p:cNvPr>
            <p:cNvSpPr/>
            <p:nvPr/>
          </p:nvSpPr>
          <p:spPr>
            <a:xfrm>
              <a:off x="9567302" y="4385731"/>
              <a:ext cx="203200" cy="203200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9A68770-F26F-6B65-ED58-367529100ABE}"/>
                </a:ext>
              </a:extLst>
            </p:cNvPr>
            <p:cNvSpPr/>
            <p:nvPr/>
          </p:nvSpPr>
          <p:spPr>
            <a:xfrm>
              <a:off x="10024547" y="3369734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D08808A-7C48-54A4-C9E3-2B02E7BD2787}"/>
                </a:ext>
              </a:extLst>
            </p:cNvPr>
            <p:cNvSpPr/>
            <p:nvPr/>
          </p:nvSpPr>
          <p:spPr>
            <a:xfrm>
              <a:off x="9965275" y="3420532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BE0AC8F-BB6E-0F8F-B9BF-D38838F18BD3}"/>
                </a:ext>
              </a:extLst>
            </p:cNvPr>
            <p:cNvSpPr/>
            <p:nvPr/>
          </p:nvSpPr>
          <p:spPr>
            <a:xfrm>
              <a:off x="9906020" y="3479801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C402D31E-D54F-E956-8CB5-ABAA5EAAF9F7}"/>
                </a:ext>
              </a:extLst>
            </p:cNvPr>
            <p:cNvSpPr/>
            <p:nvPr/>
          </p:nvSpPr>
          <p:spPr>
            <a:xfrm>
              <a:off x="9838281" y="3539066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55EAD93-5FC4-04F0-BBA5-7297A6290C8B}"/>
                </a:ext>
              </a:extLst>
            </p:cNvPr>
            <p:cNvSpPr/>
            <p:nvPr/>
          </p:nvSpPr>
          <p:spPr>
            <a:xfrm>
              <a:off x="9774758" y="3598331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C82BA46-5A1E-71FE-A38C-6573BE3C11E2}"/>
                </a:ext>
              </a:extLst>
            </p:cNvPr>
            <p:cNvSpPr/>
            <p:nvPr/>
          </p:nvSpPr>
          <p:spPr>
            <a:xfrm>
              <a:off x="9707019" y="3657596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9835682-C85D-C9C3-EB11-E17A3F4BBD73}"/>
                </a:ext>
              </a:extLst>
            </p:cNvPr>
            <p:cNvSpPr/>
            <p:nvPr/>
          </p:nvSpPr>
          <p:spPr>
            <a:xfrm>
              <a:off x="9647764" y="3716865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94F2FFB-9455-3E4A-AFCA-219D539D11B1}"/>
                </a:ext>
              </a:extLst>
            </p:cNvPr>
            <p:cNvSpPr/>
            <p:nvPr/>
          </p:nvSpPr>
          <p:spPr>
            <a:xfrm>
              <a:off x="9580025" y="3776130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EBD10178-9E83-57EF-CE0B-4326E65AB6BD}"/>
                </a:ext>
              </a:extLst>
            </p:cNvPr>
            <p:cNvSpPr/>
            <p:nvPr/>
          </p:nvSpPr>
          <p:spPr>
            <a:xfrm>
              <a:off x="9512312" y="3835400"/>
              <a:ext cx="203200" cy="20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4893D15-28AC-6E9E-8BC3-A9A019EA74DF}"/>
                </a:ext>
              </a:extLst>
            </p:cNvPr>
            <p:cNvSpPr/>
            <p:nvPr/>
          </p:nvSpPr>
          <p:spPr>
            <a:xfrm>
              <a:off x="9444573" y="3894665"/>
              <a:ext cx="203200" cy="203200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303CE912-1F2A-74F5-5B22-F9B64F46043D}"/>
                </a:ext>
              </a:extLst>
            </p:cNvPr>
            <p:cNvSpPr/>
            <p:nvPr/>
          </p:nvSpPr>
          <p:spPr>
            <a:xfrm>
              <a:off x="9520757" y="4436529"/>
              <a:ext cx="203200" cy="20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0F166E28-C02B-92DA-F797-3C5AB421E5C8}"/>
                </a:ext>
              </a:extLst>
            </p:cNvPr>
            <p:cNvSpPr/>
            <p:nvPr/>
          </p:nvSpPr>
          <p:spPr>
            <a:xfrm>
              <a:off x="9453018" y="4495794"/>
              <a:ext cx="203200" cy="203200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3" name="椭圆 162">
            <a:extLst>
              <a:ext uri="{FF2B5EF4-FFF2-40B4-BE49-F238E27FC236}">
                <a16:creationId xmlns:a16="http://schemas.microsoft.com/office/drawing/2014/main" id="{45B4E61A-5F32-3680-A448-71E9A63CCFE3}"/>
              </a:ext>
            </a:extLst>
          </p:cNvPr>
          <p:cNvSpPr/>
          <p:nvPr/>
        </p:nvSpPr>
        <p:spPr>
          <a:xfrm>
            <a:off x="9018273" y="5879564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B6415ACB-1FBB-D82B-DADC-6A48982573CB}"/>
              </a:ext>
            </a:extLst>
          </p:cNvPr>
          <p:cNvSpPr/>
          <p:nvPr/>
        </p:nvSpPr>
        <p:spPr>
          <a:xfrm>
            <a:off x="9018273" y="2984050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76796B8-51EA-2D06-C2EF-E20B25C16A4A}"/>
              </a:ext>
            </a:extLst>
          </p:cNvPr>
          <p:cNvSpPr/>
          <p:nvPr/>
        </p:nvSpPr>
        <p:spPr>
          <a:xfrm>
            <a:off x="9018273" y="4037226"/>
            <a:ext cx="347134" cy="34713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5B532CF0-00CC-1827-07A0-3508779A3C75}"/>
              </a:ext>
            </a:extLst>
          </p:cNvPr>
          <p:cNvCxnSpPr>
            <a:cxnSpLocks/>
          </p:cNvCxnSpPr>
          <p:nvPr/>
        </p:nvCxnSpPr>
        <p:spPr>
          <a:xfrm>
            <a:off x="4266402" y="315754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2490D5C9-93FC-C1C9-C90A-E135F9225676}"/>
              </a:ext>
            </a:extLst>
          </p:cNvPr>
          <p:cNvCxnSpPr>
            <a:cxnSpLocks/>
          </p:cNvCxnSpPr>
          <p:nvPr/>
        </p:nvCxnSpPr>
        <p:spPr>
          <a:xfrm>
            <a:off x="5281335" y="315754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55F26B2F-95A0-B2CD-9723-9A3917B82AD6}"/>
              </a:ext>
            </a:extLst>
          </p:cNvPr>
          <p:cNvCxnSpPr>
            <a:cxnSpLocks/>
          </p:cNvCxnSpPr>
          <p:nvPr/>
        </p:nvCxnSpPr>
        <p:spPr>
          <a:xfrm>
            <a:off x="7092135" y="315754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F5CA0DF-E4A7-461C-0572-1CF8488B113A}"/>
              </a:ext>
            </a:extLst>
          </p:cNvPr>
          <p:cNvCxnSpPr>
            <a:cxnSpLocks/>
            <a:stCxn id="164" idx="6"/>
          </p:cNvCxnSpPr>
          <p:nvPr/>
        </p:nvCxnSpPr>
        <p:spPr>
          <a:xfrm flipV="1">
            <a:off x="9365407" y="3157542"/>
            <a:ext cx="552458" cy="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81416F30-B5D0-7FCB-49C3-2950966FFFAF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8459144" y="3157617"/>
            <a:ext cx="5591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E35A538C-354D-7AD0-03F5-65D449C836BE}"/>
              </a:ext>
            </a:extLst>
          </p:cNvPr>
          <p:cNvCxnSpPr>
            <a:cxnSpLocks/>
          </p:cNvCxnSpPr>
          <p:nvPr/>
        </p:nvCxnSpPr>
        <p:spPr>
          <a:xfrm>
            <a:off x="11957284" y="315754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CC4E3C68-27F0-B250-29B0-F9E9FF2620F9}"/>
              </a:ext>
            </a:extLst>
          </p:cNvPr>
          <p:cNvCxnSpPr>
            <a:cxnSpLocks/>
          </p:cNvCxnSpPr>
          <p:nvPr/>
        </p:nvCxnSpPr>
        <p:spPr>
          <a:xfrm>
            <a:off x="13285528" y="3157542"/>
            <a:ext cx="4487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F81BBA5-B132-4B0D-3015-6D2DA08F4CCE}"/>
              </a:ext>
            </a:extLst>
          </p:cNvPr>
          <p:cNvCxnSpPr>
            <a:cxnSpLocks/>
          </p:cNvCxnSpPr>
          <p:nvPr/>
        </p:nvCxnSpPr>
        <p:spPr>
          <a:xfrm>
            <a:off x="13443007" y="6053131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13A8E6B-0222-712C-575F-2B92A143A4C9}"/>
              </a:ext>
            </a:extLst>
          </p:cNvPr>
          <p:cNvCxnSpPr>
            <a:cxnSpLocks/>
          </p:cNvCxnSpPr>
          <p:nvPr/>
        </p:nvCxnSpPr>
        <p:spPr>
          <a:xfrm>
            <a:off x="12100597" y="6053131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08DEDC7B-438C-BCFA-2C22-B32CD4F2630B}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8571101" y="6053131"/>
            <a:ext cx="4471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73CF193B-6B7C-BFA2-EFE2-DCA9A0E0F7AC}"/>
              </a:ext>
            </a:extLst>
          </p:cNvPr>
          <p:cNvCxnSpPr>
            <a:cxnSpLocks/>
            <a:stCxn id="163" idx="6"/>
          </p:cNvCxnSpPr>
          <p:nvPr/>
        </p:nvCxnSpPr>
        <p:spPr>
          <a:xfrm flipV="1">
            <a:off x="9365407" y="6050289"/>
            <a:ext cx="465686" cy="28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1E73E6A3-D5C1-EAA3-5D57-1D0801469AE6}"/>
              </a:ext>
            </a:extLst>
          </p:cNvPr>
          <p:cNvCxnSpPr>
            <a:cxnSpLocks/>
          </p:cNvCxnSpPr>
          <p:nvPr/>
        </p:nvCxnSpPr>
        <p:spPr>
          <a:xfrm>
            <a:off x="7160677" y="6053131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5B2B9D2-C8D6-2B1B-EA48-BBB601E63CC1}"/>
              </a:ext>
            </a:extLst>
          </p:cNvPr>
          <p:cNvCxnSpPr>
            <a:cxnSpLocks/>
          </p:cNvCxnSpPr>
          <p:nvPr/>
        </p:nvCxnSpPr>
        <p:spPr>
          <a:xfrm>
            <a:off x="5072883" y="6053131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0A882BD7-8848-2475-1C90-2503539C5C57}"/>
              </a:ext>
            </a:extLst>
          </p:cNvPr>
          <p:cNvCxnSpPr>
            <a:cxnSpLocks/>
          </p:cNvCxnSpPr>
          <p:nvPr/>
        </p:nvCxnSpPr>
        <p:spPr>
          <a:xfrm>
            <a:off x="4204322" y="6053131"/>
            <a:ext cx="3725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6BBE190E-49E1-203A-A69B-5E92A2274025}"/>
              </a:ext>
            </a:extLst>
          </p:cNvPr>
          <p:cNvCxnSpPr>
            <a:cxnSpLocks/>
            <a:stCxn id="4" idx="2"/>
            <a:endCxn id="165" idx="2"/>
          </p:cNvCxnSpPr>
          <p:nvPr/>
        </p:nvCxnSpPr>
        <p:spPr>
          <a:xfrm rot="16200000" flipH="1">
            <a:off x="6003796" y="1196315"/>
            <a:ext cx="490217" cy="55387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6BD6E382-CAE1-81DA-880C-1CBC967360AC}"/>
              </a:ext>
            </a:extLst>
          </p:cNvPr>
          <p:cNvCxnSpPr>
            <a:cxnSpLocks/>
            <a:stCxn id="165" idx="6"/>
            <a:endCxn id="35" idx="2"/>
          </p:cNvCxnSpPr>
          <p:nvPr/>
        </p:nvCxnSpPr>
        <p:spPr>
          <a:xfrm flipV="1">
            <a:off x="9365407" y="3720576"/>
            <a:ext cx="4944054" cy="49021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C99388B-EF05-E4A2-7CE3-EA28A2E55E94}"/>
                  </a:ext>
                </a:extLst>
              </p:cNvPr>
              <p:cNvSpPr txBox="1"/>
              <p:nvPr/>
            </p:nvSpPr>
            <p:spPr>
              <a:xfrm>
                <a:off x="3573386" y="2304976"/>
                <a:ext cx="312521" cy="305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C99388B-EF05-E4A2-7CE3-EA28A2E5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386" y="2304976"/>
                <a:ext cx="312521" cy="305276"/>
              </a:xfrm>
              <a:prstGeom prst="rect">
                <a:avLst/>
              </a:prstGeom>
              <a:blipFill>
                <a:blip r:embed="rId3"/>
                <a:stretch>
                  <a:fillRect l="-13725" t="-4000" r="-15686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C82C1BB-2A5B-E546-439B-667653293868}"/>
                  </a:ext>
                </a:extLst>
              </p:cNvPr>
              <p:cNvSpPr txBox="1"/>
              <p:nvPr/>
            </p:nvSpPr>
            <p:spPr>
              <a:xfrm>
                <a:off x="4817841" y="2495453"/>
                <a:ext cx="3622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𝑑𝑤</m:t>
                      </m:r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DC82C1BB-2A5B-E546-439B-66765329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41" y="2495453"/>
                <a:ext cx="362279" cy="276999"/>
              </a:xfrm>
              <a:prstGeom prst="rect">
                <a:avLst/>
              </a:prstGeom>
              <a:blipFill>
                <a:blip r:embed="rId4"/>
                <a:stretch>
                  <a:fillRect l="-10000" t="-1087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F36183B-D047-731D-3B71-5BAD7A1EFC8E}"/>
                  </a:ext>
                </a:extLst>
              </p:cNvPr>
              <p:cNvSpPr txBox="1"/>
              <p:nvPr/>
            </p:nvSpPr>
            <p:spPr>
              <a:xfrm>
                <a:off x="7774617" y="2192622"/>
                <a:ext cx="492058" cy="305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F36183B-D047-731D-3B71-5BAD7A1E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617" y="2192622"/>
                <a:ext cx="492058" cy="305276"/>
              </a:xfrm>
              <a:prstGeom prst="rect">
                <a:avLst/>
              </a:prstGeom>
              <a:blipFill>
                <a:blip r:embed="rId5"/>
                <a:stretch>
                  <a:fillRect l="-6173" r="-864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668F683F-18C6-B230-791E-8C249A7FF3DE}"/>
                  </a:ext>
                </a:extLst>
              </p:cNvPr>
              <p:cNvSpPr txBox="1"/>
              <p:nvPr/>
            </p:nvSpPr>
            <p:spPr>
              <a:xfrm>
                <a:off x="12837294" y="2274166"/>
                <a:ext cx="498470" cy="286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668F683F-18C6-B230-791E-8C249A7FF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294" y="2274166"/>
                <a:ext cx="498470" cy="286553"/>
              </a:xfrm>
              <a:prstGeom prst="rect">
                <a:avLst/>
              </a:prstGeom>
              <a:blipFill>
                <a:blip r:embed="rId6"/>
                <a:stretch>
                  <a:fillRect l="-6098" r="-3659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6ACF9F7F-0F73-113B-04FE-7E8EE75A57CC}"/>
                  </a:ext>
                </a:extLst>
              </p:cNvPr>
              <p:cNvSpPr txBox="1"/>
              <p:nvPr/>
            </p:nvSpPr>
            <p:spPr>
              <a:xfrm>
                <a:off x="4526819" y="5004572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𝑔𝑤</m:t>
                          </m:r>
                        </m:e>
                        <m:sup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𝑟𝑒𝑝</m:t>
                          </m:r>
                        </m:sup>
                      </m:sSup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6ACF9F7F-0F73-113B-04FE-7E8EE75A5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19" y="5004572"/>
                <a:ext cx="601062" cy="276999"/>
              </a:xfrm>
              <a:prstGeom prst="rect">
                <a:avLst/>
              </a:prstGeom>
              <a:blipFill>
                <a:blip r:embed="rId7"/>
                <a:stretch>
                  <a:fillRect l="-6122" t="-8889" r="-204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071A7EC5-EC4D-3518-8E6E-4D19260040AA}"/>
                  </a:ext>
                </a:extLst>
              </p:cNvPr>
              <p:cNvSpPr txBox="1"/>
              <p:nvPr/>
            </p:nvSpPr>
            <p:spPr>
              <a:xfrm>
                <a:off x="7766394" y="4669192"/>
                <a:ext cx="605871" cy="342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𝑟𝑒𝑝</m:t>
                          </m:r>
                        </m:sup>
                      </m:sSubSup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071A7EC5-EC4D-3518-8E6E-4D192600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394" y="4669192"/>
                <a:ext cx="605871" cy="342017"/>
              </a:xfrm>
              <a:prstGeom prst="rect">
                <a:avLst/>
              </a:prstGeom>
              <a:blipFill>
                <a:blip r:embed="rId8"/>
                <a:stretch>
                  <a:fillRect l="-5051" t="-1786" r="-303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B5584BAA-C863-5BF0-55A2-94F67314A154}"/>
                  </a:ext>
                </a:extLst>
              </p:cNvPr>
              <p:cNvSpPr txBox="1"/>
              <p:nvPr/>
            </p:nvSpPr>
            <p:spPr>
              <a:xfrm>
                <a:off x="12944893" y="5092851"/>
                <a:ext cx="605871" cy="314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𝑝𝑤</m:t>
                          </m:r>
                        </m:e>
                        <m:sub>
                          <m:r>
                            <a:rPr lang="en-US" altLang="zh-CN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𝑟𝑒𝑝</m:t>
                          </m:r>
                        </m:sup>
                      </m:sSubSup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B5584BAA-C863-5BF0-55A2-94F67314A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4893" y="5092851"/>
                <a:ext cx="605871" cy="314958"/>
              </a:xfrm>
              <a:prstGeom prst="rect">
                <a:avLst/>
              </a:prstGeom>
              <a:blipFill>
                <a:blip r:embed="rId9"/>
                <a:stretch>
                  <a:fillRect l="-5051" t="-7692" r="-2020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4ACCA725-87AE-81D5-DAEC-93576D49DDE8}"/>
                  </a:ext>
                </a:extLst>
              </p:cNvPr>
              <p:cNvSpPr txBox="1"/>
              <p:nvPr/>
            </p:nvSpPr>
            <p:spPr>
              <a:xfrm>
                <a:off x="6341341" y="2316611"/>
                <a:ext cx="312521" cy="3052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4ACCA725-87AE-81D5-DAEC-93576D49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341" y="2316611"/>
                <a:ext cx="312521" cy="305276"/>
              </a:xfrm>
              <a:prstGeom prst="rect">
                <a:avLst/>
              </a:prstGeom>
              <a:blipFill>
                <a:blip r:embed="rId10"/>
                <a:stretch>
                  <a:fillRect l="-13462" t="-4000" r="-13462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6B71DFE-F25F-A867-D32C-BC4DD54E2FF6}"/>
                  </a:ext>
                </a:extLst>
              </p:cNvPr>
              <p:cNvSpPr txBox="1"/>
              <p:nvPr/>
            </p:nvSpPr>
            <p:spPr>
              <a:xfrm>
                <a:off x="11107477" y="2006803"/>
                <a:ext cx="620298" cy="286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𝑎</m:t>
                      </m:r>
                      <m:r>
                        <a:rPr lang="en-US" altLang="zh-CN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66B71DFE-F25F-A867-D32C-BC4DD54E2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477" y="2006803"/>
                <a:ext cx="620298" cy="286553"/>
              </a:xfrm>
              <a:prstGeom prst="rect">
                <a:avLst/>
              </a:prstGeom>
              <a:blipFill>
                <a:blip r:embed="rId11"/>
                <a:stretch>
                  <a:fillRect l="-980" t="-21277" r="-13725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C6B30F4-E1D4-2B8F-DA74-7B7FB6F13F7A}"/>
                  </a:ext>
                </a:extLst>
              </p:cNvPr>
              <p:cNvSpPr txBox="1"/>
              <p:nvPr/>
            </p:nvSpPr>
            <p:spPr>
              <a:xfrm>
                <a:off x="14402466" y="2318011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𝑂</m:t>
                      </m:r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C6B30F4-E1D4-2B8F-DA74-7B7FB6F13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466" y="2318011"/>
                <a:ext cx="253274" cy="276999"/>
              </a:xfrm>
              <a:prstGeom prst="rect">
                <a:avLst/>
              </a:prstGeom>
              <a:blipFill>
                <a:blip r:embed="rId13"/>
                <a:stretch>
                  <a:fillRect l="-19512" t="-13043" r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5254671E-2F3D-9AF1-B5A2-486D48F740C7}"/>
                  </a:ext>
                </a:extLst>
              </p:cNvPr>
              <p:cNvSpPr txBox="1"/>
              <p:nvPr/>
            </p:nvSpPr>
            <p:spPr>
              <a:xfrm>
                <a:off x="6363988" y="4914379"/>
                <a:ext cx="531972" cy="434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𝑟𝑒𝑝</m:t>
                          </m:r>
                        </m:sup>
                      </m:sSubSup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5254671E-2F3D-9AF1-B5A2-486D48F74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988" y="4914379"/>
                <a:ext cx="531972" cy="434350"/>
              </a:xfrm>
              <a:prstGeom prst="rect">
                <a:avLst/>
              </a:prstGeom>
              <a:blipFill>
                <a:blip r:embed="rId14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59389578-B102-2372-8E3F-092E8FB4F687}"/>
                  </a:ext>
                </a:extLst>
              </p:cNvPr>
              <p:cNvSpPr txBox="1"/>
              <p:nvPr/>
            </p:nvSpPr>
            <p:spPr>
              <a:xfrm>
                <a:off x="11129066" y="4678259"/>
                <a:ext cx="862307" cy="407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𝑎</m:t>
                      </m:r>
                      <m:r>
                        <a:rPr lang="en-US" altLang="zh-CN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𝑟𝑒𝑝</m:t>
                          </m:r>
                        </m:sup>
                      </m:sSubSup>
                      <m:r>
                        <a:rPr lang="en-US" altLang="zh-CN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59389578-B102-2372-8E3F-092E8FB4F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066" y="4678259"/>
                <a:ext cx="862307" cy="407291"/>
              </a:xfrm>
              <a:prstGeom prst="rect">
                <a:avLst/>
              </a:prstGeom>
              <a:blipFill>
                <a:blip r:embed="rId15"/>
                <a:stretch>
                  <a:fillRect r="-2128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C05A33E1-27F4-796E-CF5F-509C2F9F9117}"/>
                  </a:ext>
                </a:extLst>
              </p:cNvPr>
              <p:cNvSpPr txBox="1"/>
              <p:nvPr/>
            </p:nvSpPr>
            <p:spPr>
              <a:xfrm>
                <a:off x="14310713" y="5121688"/>
                <a:ext cx="5319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𝑂</m:t>
                          </m:r>
                        </m:e>
                        <m:sup>
                          <m:r>
                            <a:rPr lang="en-US" altLang="zh-CN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𝑟𝑒𝑝</m:t>
                          </m:r>
                        </m:sup>
                      </m:sSup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C05A33E1-27F4-796E-CF5F-509C2F9F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0713" y="5121688"/>
                <a:ext cx="531972" cy="369332"/>
              </a:xfrm>
              <a:prstGeom prst="rect">
                <a:avLst/>
              </a:prstGeom>
              <a:blipFill>
                <a:blip r:embed="rId16"/>
                <a:stretch>
                  <a:fillRect r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667B071C-462D-235F-FE5C-F0E0C70951F0}"/>
              </a:ext>
            </a:extLst>
          </p:cNvPr>
          <p:cNvGrpSpPr/>
          <p:nvPr/>
        </p:nvGrpSpPr>
        <p:grpSpPr>
          <a:xfrm>
            <a:off x="3013868" y="7297242"/>
            <a:ext cx="2661171" cy="369332"/>
            <a:chOff x="294212" y="6275959"/>
            <a:chExt cx="2661171" cy="369332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2E2F494-D300-AF27-1F93-B8CF7B791C61}"/>
                </a:ext>
              </a:extLst>
            </p:cNvPr>
            <p:cNvSpPr/>
            <p:nvPr/>
          </p:nvSpPr>
          <p:spPr>
            <a:xfrm>
              <a:off x="294212" y="6338663"/>
              <a:ext cx="250106" cy="250106"/>
            </a:xfrm>
            <a:prstGeom prst="rect">
              <a:avLst/>
            </a:prstGeom>
            <a:pattFill prst="smConfetti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0F73EEC-F890-10B4-1657-2FCCB24B2DB8}"/>
                </a:ext>
              </a:extLst>
            </p:cNvPr>
            <p:cNvSpPr txBox="1"/>
            <p:nvPr/>
          </p:nvSpPr>
          <p:spPr>
            <a:xfrm>
              <a:off x="549147" y="6275959"/>
              <a:ext cx="240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Dirac Initialized Weight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F9E7371-05B7-A56D-9659-2AD45E7316F3}"/>
              </a:ext>
            </a:extLst>
          </p:cNvPr>
          <p:cNvGrpSpPr/>
          <p:nvPr/>
        </p:nvGrpSpPr>
        <p:grpSpPr>
          <a:xfrm>
            <a:off x="6298686" y="7304937"/>
            <a:ext cx="1912670" cy="353943"/>
            <a:chOff x="3675297" y="6284426"/>
            <a:chExt cx="1912670" cy="353943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46E9F982-384D-2914-7CD5-5DB7957AD36D}"/>
                </a:ext>
              </a:extLst>
            </p:cNvPr>
            <p:cNvSpPr/>
            <p:nvPr/>
          </p:nvSpPr>
          <p:spPr>
            <a:xfrm>
              <a:off x="3675297" y="6344445"/>
              <a:ext cx="244324" cy="244324"/>
            </a:xfrm>
            <a:prstGeom prst="rect">
              <a:avLst/>
            </a:prstGeom>
            <a:pattFill prst="pct50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87075599-38F1-5961-6EF3-C6B61BF05F2A}"/>
                </a:ext>
              </a:extLst>
            </p:cNvPr>
            <p:cNvSpPr txBox="1"/>
            <p:nvPr/>
          </p:nvSpPr>
          <p:spPr>
            <a:xfrm>
              <a:off x="3915985" y="6284426"/>
              <a:ext cx="1671982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zh-CN" altLang="en-US" sz="1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91D9B47-CBE4-6838-2B3A-2559DB51A90F}"/>
              </a:ext>
            </a:extLst>
          </p:cNvPr>
          <p:cNvGrpSpPr/>
          <p:nvPr/>
        </p:nvGrpSpPr>
        <p:grpSpPr>
          <a:xfrm>
            <a:off x="8835003" y="7304937"/>
            <a:ext cx="2349119" cy="353943"/>
            <a:chOff x="5532981" y="6284971"/>
            <a:chExt cx="2349119" cy="353943"/>
          </a:xfrm>
        </p:grpSpPr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27B5440F-7102-6EBE-FD5E-48F9C616A7E8}"/>
                </a:ext>
              </a:extLst>
            </p:cNvPr>
            <p:cNvSpPr/>
            <p:nvPr/>
          </p:nvSpPr>
          <p:spPr>
            <a:xfrm>
              <a:off x="5532981" y="6350566"/>
              <a:ext cx="244324" cy="244324"/>
            </a:xfrm>
            <a:prstGeom prst="rect">
              <a:avLst/>
            </a:prstGeom>
            <a:pattFill prst="openDmnd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A35E55D1-4917-A5F1-5547-0C56223312F6}"/>
                </a:ext>
              </a:extLst>
            </p:cNvPr>
            <p:cNvSpPr txBox="1"/>
            <p:nvPr/>
          </p:nvSpPr>
          <p:spPr>
            <a:xfrm>
              <a:off x="5784295" y="6284971"/>
              <a:ext cx="2097805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</a:t>
              </a:r>
              <a:endParaRPr lang="zh-CN" altLang="en-US" sz="1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49B37F6-1AD3-04C4-D2EB-014600DE5196}"/>
              </a:ext>
            </a:extLst>
          </p:cNvPr>
          <p:cNvGrpSpPr/>
          <p:nvPr/>
        </p:nvGrpSpPr>
        <p:grpSpPr>
          <a:xfrm>
            <a:off x="11807769" y="7304937"/>
            <a:ext cx="3244122" cy="353943"/>
            <a:chOff x="7580341" y="6276504"/>
            <a:chExt cx="3244122" cy="353943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280C571F-EC07-6C83-385E-FFEBB75AA5FB}"/>
                </a:ext>
              </a:extLst>
            </p:cNvPr>
            <p:cNvSpPr/>
            <p:nvPr/>
          </p:nvSpPr>
          <p:spPr>
            <a:xfrm>
              <a:off x="7580341" y="6341553"/>
              <a:ext cx="244324" cy="244324"/>
            </a:xfrm>
            <a:prstGeom prst="rect">
              <a:avLst/>
            </a:prstGeom>
            <a:pattFill prst="diagBrick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CBFC8E11-68E6-FF35-9B29-7940922B77CE}"/>
                </a:ext>
              </a:extLst>
            </p:cNvPr>
            <p:cNvSpPr txBox="1"/>
            <p:nvPr/>
          </p:nvSpPr>
          <p:spPr>
            <a:xfrm>
              <a:off x="7829822" y="6276504"/>
              <a:ext cx="2994641" cy="353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Activated </a:t>
              </a:r>
              <a:r>
                <a:rPr lang="zh-CN" altLang="en-US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sz="170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</a:t>
              </a:r>
              <a:endParaRPr lang="zh-CN" altLang="en-US" sz="17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231EE86-174E-FC6B-3490-312502AE7E05}"/>
                  </a:ext>
                </a:extLst>
              </p:cNvPr>
              <p:cNvSpPr txBox="1"/>
              <p:nvPr/>
            </p:nvSpPr>
            <p:spPr>
              <a:xfrm>
                <a:off x="4234328" y="8347650"/>
                <a:ext cx="945792" cy="305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12345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231EE86-174E-FC6B-3490-312502AE7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328" y="8347650"/>
                <a:ext cx="945792" cy="305276"/>
              </a:xfrm>
              <a:prstGeom prst="rect">
                <a:avLst/>
              </a:prstGeom>
              <a:blipFill>
                <a:blip r:embed="rId17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4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122">
                <a:extLst>
                  <a:ext uri="{FF2B5EF4-FFF2-40B4-BE49-F238E27FC236}">
                    <a16:creationId xmlns:a16="http://schemas.microsoft.com/office/drawing/2014/main" id="{62DA700B-AB28-03EB-088B-3F2601041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908221"/>
                  </p:ext>
                </p:extLst>
              </p:nvPr>
            </p:nvGraphicFramePr>
            <p:xfrm>
              <a:off x="2973293" y="1756597"/>
              <a:ext cx="10048862" cy="28696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7580">
                      <a:extLst>
                        <a:ext uri="{9D8B030D-6E8A-4147-A177-3AD203B41FA5}">
                          <a16:colId xmlns:a16="http://schemas.microsoft.com/office/drawing/2014/main" val="727934683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757341110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809123264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3221181846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3180808639"/>
                        </a:ext>
                      </a:extLst>
                    </a:gridCol>
                    <a:gridCol w="769332">
                      <a:extLst>
                        <a:ext uri="{9D8B030D-6E8A-4147-A177-3AD203B41FA5}">
                          <a16:colId xmlns:a16="http://schemas.microsoft.com/office/drawing/2014/main" val="3170514965"/>
                        </a:ext>
                      </a:extLst>
                    </a:gridCol>
                    <a:gridCol w="1091618">
                      <a:extLst>
                        <a:ext uri="{9D8B030D-6E8A-4147-A177-3AD203B41FA5}">
                          <a16:colId xmlns:a16="http://schemas.microsoft.com/office/drawing/2014/main" val="3816244446"/>
                        </a:ext>
                      </a:extLst>
                    </a:gridCol>
                  </a:tblGrid>
                  <a:tr h="3391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(224, 224)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stage2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stage4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stage5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FLOPs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# params.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5871185"/>
                      </a:ext>
                    </a:extLst>
                  </a:tr>
                  <a:tr h="3391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Output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/>
                            <a:t>56×56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28×28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/>
                            <a:t>14×14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/>
                            <a:t>7×7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122017"/>
                      </a:ext>
                    </a:extLst>
                  </a:tr>
                  <a:tr h="1064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Training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7×7, 96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384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96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7×7, 192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768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192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7×7, 384</m:t>
                                        </m:r>
                                      </m:e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1×1, 1536</m:t>
                                        </m:r>
                                      </m:e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1×1, 384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7×7, 768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3072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768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7512016"/>
                      </a:ext>
                    </a:extLst>
                  </a:tr>
                  <a:tr h="1126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Inference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7×7, 192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480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96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7×7, 384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960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192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7×7, 768</m:t>
                                        </m:r>
                                      </m:e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1×1, 1920</m:t>
                                        </m:r>
                                      </m:e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1×1, 384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sz="16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7×7, 1536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3840</m:t>
                                      </m:r>
                                    </m:e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1×1, 768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5797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122">
                <a:extLst>
                  <a:ext uri="{FF2B5EF4-FFF2-40B4-BE49-F238E27FC236}">
                    <a16:creationId xmlns:a16="http://schemas.microsoft.com/office/drawing/2014/main" id="{62DA700B-AB28-03EB-088B-3F2601041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908221"/>
                  </p:ext>
                </p:extLst>
              </p:nvPr>
            </p:nvGraphicFramePr>
            <p:xfrm>
              <a:off x="2973293" y="1756597"/>
              <a:ext cx="10048862" cy="28696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7580">
                      <a:extLst>
                        <a:ext uri="{9D8B030D-6E8A-4147-A177-3AD203B41FA5}">
                          <a16:colId xmlns:a16="http://schemas.microsoft.com/office/drawing/2014/main" val="727934683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757341110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809123264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3221181846"/>
                        </a:ext>
                      </a:extLst>
                    </a:gridCol>
                    <a:gridCol w="1772583">
                      <a:extLst>
                        <a:ext uri="{9D8B030D-6E8A-4147-A177-3AD203B41FA5}">
                          <a16:colId xmlns:a16="http://schemas.microsoft.com/office/drawing/2014/main" val="3180808639"/>
                        </a:ext>
                      </a:extLst>
                    </a:gridCol>
                    <a:gridCol w="769332">
                      <a:extLst>
                        <a:ext uri="{9D8B030D-6E8A-4147-A177-3AD203B41FA5}">
                          <a16:colId xmlns:a16="http://schemas.microsoft.com/office/drawing/2014/main" val="3170514965"/>
                        </a:ext>
                      </a:extLst>
                    </a:gridCol>
                    <a:gridCol w="1091618">
                      <a:extLst>
                        <a:ext uri="{9D8B030D-6E8A-4147-A177-3AD203B41FA5}">
                          <a16:colId xmlns:a16="http://schemas.microsoft.com/office/drawing/2014/main" val="3816244446"/>
                        </a:ext>
                      </a:extLst>
                    </a:gridCol>
                  </a:tblGrid>
                  <a:tr h="3391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(224, 224)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stage2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stage3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stage4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stage5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FLOPs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# params.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5871185"/>
                      </a:ext>
                    </a:extLst>
                  </a:tr>
                  <a:tr h="3391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Output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/>
                            <a:t>56×56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28×28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/>
                            <a:t>14×14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/>
                            <a:t>7×7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122017"/>
                      </a:ext>
                    </a:extLst>
                  </a:tr>
                  <a:tr h="10648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Training</a:t>
                          </a:r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199" t="-65143" r="-405842" b="-106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199" t="-65143" r="-305842" b="-106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199" t="-65143" r="-205842" b="-106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2199" t="-65143" r="-105842" b="-106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87512016"/>
                      </a:ext>
                    </a:extLst>
                  </a:tr>
                  <a:tr h="1126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Inference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199" t="-156216" r="-405842" b="-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199" t="-156216" r="-305842" b="-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199" t="-156216" r="-205842" b="-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2199" t="-156216" r="-105842" b="-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57974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5999BB6-7CC8-4384-7B5C-CCA49E508414}"/>
              </a:ext>
            </a:extLst>
          </p:cNvPr>
          <p:cNvSpPr/>
          <p:nvPr/>
        </p:nvSpPr>
        <p:spPr>
          <a:xfrm>
            <a:off x="4019247" y="1759144"/>
            <a:ext cx="72000" cy="2779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457B5C-3341-8942-B0DF-829D4636C143}"/>
              </a:ext>
            </a:extLst>
          </p:cNvPr>
          <p:cNvSpPr/>
          <p:nvPr/>
        </p:nvSpPr>
        <p:spPr>
          <a:xfrm>
            <a:off x="5793835" y="1766429"/>
            <a:ext cx="72000" cy="2779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327B5E-E65F-FD78-6329-65314F5DFAB5}"/>
              </a:ext>
            </a:extLst>
          </p:cNvPr>
          <p:cNvSpPr/>
          <p:nvPr/>
        </p:nvSpPr>
        <p:spPr>
          <a:xfrm>
            <a:off x="7563903" y="1761056"/>
            <a:ext cx="72000" cy="2779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98E0DD-F252-DA76-DE4F-157DFF882B42}"/>
              </a:ext>
            </a:extLst>
          </p:cNvPr>
          <p:cNvSpPr/>
          <p:nvPr/>
        </p:nvSpPr>
        <p:spPr>
          <a:xfrm>
            <a:off x="9328797" y="1766429"/>
            <a:ext cx="72000" cy="2779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130">
                <a:extLst>
                  <a:ext uri="{FF2B5EF4-FFF2-40B4-BE49-F238E27FC236}">
                    <a16:creationId xmlns:a16="http://schemas.microsoft.com/office/drawing/2014/main" id="{CB078EBF-D6DA-DC50-4C86-E877D0D6F2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45782"/>
                  </p:ext>
                </p:extLst>
              </p:nvPr>
            </p:nvGraphicFramePr>
            <p:xfrm>
              <a:off x="13148498" y="1766428"/>
              <a:ext cx="1809569" cy="27817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9569">
                      <a:extLst>
                        <a:ext uri="{9D8B030D-6E8A-4147-A177-3AD203B41FA5}">
                          <a16:colId xmlns:a16="http://schemas.microsoft.com/office/drawing/2014/main" val="2575664050"/>
                        </a:ext>
                      </a:extLst>
                    </a:gridCol>
                  </a:tblGrid>
                  <a:tr h="3427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stem</a:t>
                          </a:r>
                          <a:endParaRPr lang="zh-CN" altLang="en-US" sz="16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67780"/>
                      </a:ext>
                    </a:extLst>
                  </a:tr>
                  <a:tr h="10481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4×4, 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=4,96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BN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  <m:t>Relu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1370342"/>
                      </a:ext>
                    </a:extLst>
                  </a:tr>
                  <a:tr h="3427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downsample</a:t>
                          </a:r>
                          <a:endParaRPr lang="zh-CN" altLang="en-US" sz="1600"/>
                        </a:p>
                      </a:txBody>
                      <a:tcPr anchor="ctr"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971865"/>
                      </a:ext>
                    </a:extLst>
                  </a:tr>
                  <a:tr h="10481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BN</m:t>
                                        </m:r>
                                      </m:e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2×2, 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=2,×2</m:t>
                                        </m:r>
                                      </m:e>
                                      <m:e/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16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99408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130">
                <a:extLst>
                  <a:ext uri="{FF2B5EF4-FFF2-40B4-BE49-F238E27FC236}">
                    <a16:creationId xmlns:a16="http://schemas.microsoft.com/office/drawing/2014/main" id="{CB078EBF-D6DA-DC50-4C86-E877D0D6F2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45782"/>
                  </p:ext>
                </p:extLst>
              </p:nvPr>
            </p:nvGraphicFramePr>
            <p:xfrm>
              <a:off x="13148498" y="1766428"/>
              <a:ext cx="1809569" cy="27817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9569">
                      <a:extLst>
                        <a:ext uri="{9D8B030D-6E8A-4147-A177-3AD203B41FA5}">
                          <a16:colId xmlns:a16="http://schemas.microsoft.com/office/drawing/2014/main" val="2575664050"/>
                        </a:ext>
                      </a:extLst>
                    </a:gridCol>
                  </a:tblGrid>
                  <a:tr h="3427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stem</a:t>
                          </a:r>
                          <a:endParaRPr lang="zh-CN" altLang="en-US" sz="16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567780"/>
                      </a:ext>
                    </a:extLst>
                  </a:tr>
                  <a:tr h="10481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6" t="-33526" r="-671" b="-133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1370342"/>
                      </a:ext>
                    </a:extLst>
                  </a:tr>
                  <a:tr h="3427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downsample</a:t>
                          </a:r>
                          <a:endParaRPr lang="zh-CN" altLang="en-US" sz="1600"/>
                        </a:p>
                      </a:txBody>
                      <a:tcPr anchor="ctr"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971865"/>
                      </a:ext>
                    </a:extLst>
                  </a:tr>
                  <a:tr h="10481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6" t="-165896" r="-671" b="-11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99408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7263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DF99460F-DD14-41D7-09A7-D0531058A6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813234"/>
                  </p:ext>
                </p:extLst>
              </p:nvPr>
            </p:nvGraphicFramePr>
            <p:xfrm>
              <a:off x="3816865" y="1891812"/>
              <a:ext cx="10366932" cy="68168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39708">
                      <a:extLst>
                        <a:ext uri="{9D8B030D-6E8A-4147-A177-3AD203B41FA5}">
                          <a16:colId xmlns:a16="http://schemas.microsoft.com/office/drawing/2014/main" val="675382408"/>
                        </a:ext>
                      </a:extLst>
                    </a:gridCol>
                    <a:gridCol w="1308682">
                      <a:extLst>
                        <a:ext uri="{9D8B030D-6E8A-4147-A177-3AD203B41FA5}">
                          <a16:colId xmlns:a16="http://schemas.microsoft.com/office/drawing/2014/main" val="2586096917"/>
                        </a:ext>
                      </a:extLst>
                    </a:gridCol>
                    <a:gridCol w="3816991">
                      <a:extLst>
                        <a:ext uri="{9D8B030D-6E8A-4147-A177-3AD203B41FA5}">
                          <a16:colId xmlns:a16="http://schemas.microsoft.com/office/drawing/2014/main" val="4143624167"/>
                        </a:ext>
                      </a:extLst>
                    </a:gridCol>
                    <a:gridCol w="4001551">
                      <a:extLst>
                        <a:ext uri="{9D8B030D-6E8A-4147-A177-3AD203B41FA5}">
                          <a16:colId xmlns:a16="http://schemas.microsoft.com/office/drawing/2014/main" val="1906063278"/>
                        </a:ext>
                      </a:extLst>
                    </a:gridCol>
                  </a:tblGrid>
                  <a:tr h="901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Structure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size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RepNeXt training-time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RepNeXt inference-time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45332389"/>
                      </a:ext>
                    </a:extLst>
                  </a:tr>
                  <a:tr h="6947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Stem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 × 56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6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4×4, 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=4,96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i="1" smtClean="0">
                                            <a:latin typeface="Cambria Math" panose="02040503050406030204" pitchFamily="18" charset="0"/>
                                          </a:rPr>
                                          <m:t>BN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4×4, 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=4,96</m:t>
                                </m:r>
                              </m:oMath>
                            </m:oMathPara>
                          </a14:m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34303299"/>
                      </a:ext>
                    </a:extLst>
                  </a:tr>
                  <a:tr h="87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Stage1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 × 56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𝑅𝑒𝑝𝑈𝑛𝑖𝑡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𝑑𝑤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 96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1×1, 384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1×1, 96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7×7, 192,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𝑔𝑟𝑜𝑢𝑝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=96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1×1, 480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1×1, 96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9384484"/>
                      </a:ext>
                    </a:extLst>
                  </a:tr>
                  <a:tr h="906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Stage2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 × 28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𝑅𝑒𝑝𝑈𝑛𝑖𝑡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𝑑𝑤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 192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1×1, 768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1×1, 192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7×7, 384,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𝑔𝑟𝑜𝑢𝑝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=192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1×1, 960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1×1, 192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4222684"/>
                      </a:ext>
                    </a:extLst>
                  </a:tr>
                  <a:tr h="977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Stage3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 × 14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𝑅𝑒𝑝𝑈𝑛𝑖𝑡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𝑑𝑤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, 384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1×1, 1536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1×1, 384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7×7, 768,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𝑔𝑟𝑜𝑢𝑝</m:t>
                                        </m:r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=384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1×1, 1920</m:t>
                                        </m:r>
                                      </m:e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1×1, 384</m:t>
                                        </m:r>
                                      </m:e>
                                    </m:eqArr>
                                  </m:e>
                                </m:d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27821327"/>
                      </a:ext>
                    </a:extLst>
                  </a:tr>
                  <a:tr h="977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Stage4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 × 7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𝑅𝑒𝑝𝑈𝑛𝑖𝑡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𝑑𝑤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, 768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1×1, 3072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1×1, 768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 b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7×7, 1536,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𝑔𝑟𝑜𝑢𝑝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=768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1×1, 3840</m:t>
                                      </m:r>
                                    </m: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1×1, 768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3086319"/>
                      </a:ext>
                    </a:extLst>
                  </a:tr>
                  <a:tr h="49650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FLOPs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800M~850M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1.5B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09687910"/>
                      </a:ext>
                    </a:extLst>
                  </a:tr>
                  <a:tr h="49650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params.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27M~29M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51.6M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7922306"/>
                      </a:ext>
                    </a:extLst>
                  </a:tr>
                  <a:tr h="49650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78.1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126.8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2965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DF99460F-DD14-41D7-09A7-D0531058A6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6813234"/>
                  </p:ext>
                </p:extLst>
              </p:nvPr>
            </p:nvGraphicFramePr>
            <p:xfrm>
              <a:off x="3816865" y="1891812"/>
              <a:ext cx="10366932" cy="68168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39708">
                      <a:extLst>
                        <a:ext uri="{9D8B030D-6E8A-4147-A177-3AD203B41FA5}">
                          <a16:colId xmlns:a16="http://schemas.microsoft.com/office/drawing/2014/main" val="675382408"/>
                        </a:ext>
                      </a:extLst>
                    </a:gridCol>
                    <a:gridCol w="1308682">
                      <a:extLst>
                        <a:ext uri="{9D8B030D-6E8A-4147-A177-3AD203B41FA5}">
                          <a16:colId xmlns:a16="http://schemas.microsoft.com/office/drawing/2014/main" val="2586096917"/>
                        </a:ext>
                      </a:extLst>
                    </a:gridCol>
                    <a:gridCol w="3816991">
                      <a:extLst>
                        <a:ext uri="{9D8B030D-6E8A-4147-A177-3AD203B41FA5}">
                          <a16:colId xmlns:a16="http://schemas.microsoft.com/office/drawing/2014/main" val="4143624167"/>
                        </a:ext>
                      </a:extLst>
                    </a:gridCol>
                    <a:gridCol w="4001551">
                      <a:extLst>
                        <a:ext uri="{9D8B030D-6E8A-4147-A177-3AD203B41FA5}">
                          <a16:colId xmlns:a16="http://schemas.microsoft.com/office/drawing/2014/main" val="1906063278"/>
                        </a:ext>
                      </a:extLst>
                    </a:gridCol>
                  </a:tblGrid>
                  <a:tr h="9015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Structure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size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RepNeXt training-time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RepNeXt inference-time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45332389"/>
                      </a:ext>
                    </a:extLst>
                  </a:tr>
                  <a:tr h="6947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Stem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 × 56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773" t="-135965" r="-105112" b="-77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904" t="-135965" r="-152" b="-7728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4303299"/>
                      </a:ext>
                    </a:extLst>
                  </a:tr>
                  <a:tr h="8705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Stage1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 × 56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773" t="-188112" r="-105112" b="-5160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904" t="-188112" r="-152" b="-5160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9384484"/>
                      </a:ext>
                    </a:extLst>
                  </a:tr>
                  <a:tr h="9060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Stage2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 × 28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773" t="-276510" r="-105112" b="-395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904" t="-276510" r="-152" b="-395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222684"/>
                      </a:ext>
                    </a:extLst>
                  </a:tr>
                  <a:tr h="977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Stage3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 × 14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773" t="-350625" r="-105112" b="-26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904" t="-350625" r="-152" b="-26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821327"/>
                      </a:ext>
                    </a:extLst>
                  </a:tr>
                  <a:tr h="977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Stage4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 × 7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6773" t="-450625" r="-105112" b="-16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8904" t="-450625" r="-152" b="-16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3086319"/>
                      </a:ext>
                    </a:extLst>
                  </a:tr>
                  <a:tr h="49650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FLOPs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800M~850M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1.5B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09687910"/>
                      </a:ext>
                    </a:extLst>
                  </a:tr>
                  <a:tr h="49650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params.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27M~29M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51.6M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7922306"/>
                      </a:ext>
                    </a:extLst>
                  </a:tr>
                  <a:tr h="49650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throughput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78.1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126.8</a:t>
                          </a:r>
                          <a:endParaRPr lang="zh-CN" altLang="en-US" sz="2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929651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532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55738F-10F0-6BF6-F0B2-31ABB977148D}"/>
              </a:ext>
            </a:extLst>
          </p:cNvPr>
          <p:cNvSpPr/>
          <p:nvPr/>
        </p:nvSpPr>
        <p:spPr>
          <a:xfrm>
            <a:off x="9135116" y="2551576"/>
            <a:ext cx="1287306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3×3 dim/3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68FCBB-949B-958D-962A-456D916AB71F}"/>
              </a:ext>
            </a:extLst>
          </p:cNvPr>
          <p:cNvSpPr/>
          <p:nvPr/>
        </p:nvSpPr>
        <p:spPr>
          <a:xfrm>
            <a:off x="10520879" y="2554959"/>
            <a:ext cx="1288475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5×5 dim/3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DD7ADD-3006-4829-F7C1-83BB06975F04}"/>
              </a:ext>
            </a:extLst>
          </p:cNvPr>
          <p:cNvSpPr/>
          <p:nvPr/>
        </p:nvSpPr>
        <p:spPr>
          <a:xfrm>
            <a:off x="11907809" y="2554346"/>
            <a:ext cx="1288475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7×7 dim/3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5E0779-0E83-C23E-362D-EEE5245ABF76}"/>
              </a:ext>
            </a:extLst>
          </p:cNvPr>
          <p:cNvSpPr/>
          <p:nvPr/>
        </p:nvSpPr>
        <p:spPr>
          <a:xfrm>
            <a:off x="9135118" y="4421758"/>
            <a:ext cx="4061167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 1×1 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76FAE6-4A01-8355-4146-C5D42EB853FC}"/>
              </a:ext>
            </a:extLst>
          </p:cNvPr>
          <p:cNvSpPr/>
          <p:nvPr/>
        </p:nvSpPr>
        <p:spPr>
          <a:xfrm>
            <a:off x="9135118" y="3590933"/>
            <a:ext cx="4061167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BN;  Conv 1×1 4×dim;  GELU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26833AF-9DA8-2C3F-E337-D1E3BE5CC60E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flipH="1">
            <a:off x="11165116" y="2134894"/>
            <a:ext cx="704854" cy="4200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FFF6850-6102-8BA3-BCE5-04CED1F2032B}"/>
              </a:ext>
            </a:extLst>
          </p:cNvPr>
          <p:cNvSpPr txBox="1"/>
          <p:nvPr/>
        </p:nvSpPr>
        <p:spPr>
          <a:xfrm>
            <a:off x="11167071" y="2001277"/>
            <a:ext cx="1396181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B1394E8-CCBE-532F-35F0-F0BF6869D96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1165117" y="3056404"/>
            <a:ext cx="585" cy="534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5CECED0-B438-56FC-3409-1E0C1899E107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1165699" y="4092376"/>
            <a:ext cx="0" cy="329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616FC8-CFF3-3C76-20DD-2288C48743B3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11163134" y="4923200"/>
            <a:ext cx="2569" cy="229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流程图: 或者 15">
            <a:extLst>
              <a:ext uri="{FF2B5EF4-FFF2-40B4-BE49-F238E27FC236}">
                <a16:creationId xmlns:a16="http://schemas.microsoft.com/office/drawing/2014/main" id="{9270D5C7-5C88-1D38-FE51-A9A4BA0D05DA}"/>
              </a:ext>
            </a:extLst>
          </p:cNvPr>
          <p:cNvSpPr/>
          <p:nvPr/>
        </p:nvSpPr>
        <p:spPr>
          <a:xfrm>
            <a:off x="11035313" y="5152411"/>
            <a:ext cx="255639" cy="255639"/>
          </a:xfrm>
          <a:prstGeom prst="flowChar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BCE0A80-741F-F501-08AB-EEBA336A19CA}"/>
              </a:ext>
            </a:extLst>
          </p:cNvPr>
          <p:cNvCxnSpPr>
            <a:cxnSpLocks/>
            <a:stCxn id="11" idx="1"/>
            <a:endCxn id="16" idx="2"/>
          </p:cNvCxnSpPr>
          <p:nvPr/>
        </p:nvCxnSpPr>
        <p:spPr>
          <a:xfrm rot="10800000" flipV="1">
            <a:off x="11035312" y="2251955"/>
            <a:ext cx="131758" cy="3028275"/>
          </a:xfrm>
          <a:prstGeom prst="bentConnector3">
            <a:avLst>
              <a:gd name="adj1" fmla="val 2735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00B9D34-F111-20F9-2664-5303677F105A}"/>
              </a:ext>
            </a:extLst>
          </p:cNvPr>
          <p:cNvSpPr txBox="1"/>
          <p:nvPr/>
        </p:nvSpPr>
        <p:spPr>
          <a:xfrm>
            <a:off x="9598868" y="1633538"/>
            <a:ext cx="4542205" cy="501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RepNeXt Block Training-time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CADEE7F-BF19-7BF3-0930-01CD8DCA0BAC}"/>
              </a:ext>
            </a:extLst>
          </p:cNvPr>
          <p:cNvSpPr/>
          <p:nvPr/>
        </p:nvSpPr>
        <p:spPr>
          <a:xfrm>
            <a:off x="8156650" y="3592834"/>
            <a:ext cx="871881" cy="501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C1110D8-FAAA-65E1-E7F2-EAFCCB3B320B}"/>
              </a:ext>
            </a:extLst>
          </p:cNvPr>
          <p:cNvCxnSpPr>
            <a:cxnSpLocks/>
          </p:cNvCxnSpPr>
          <p:nvPr/>
        </p:nvCxnSpPr>
        <p:spPr>
          <a:xfrm>
            <a:off x="9778772" y="2350237"/>
            <a:ext cx="2773275" cy="27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847ACBB-469D-6B04-B891-A7743F63E63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778769" y="2350237"/>
            <a:ext cx="0" cy="2013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03AB92A-3380-95D7-9DBB-AEBBD397858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2552044" y="2350237"/>
            <a:ext cx="0" cy="204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3D36D51-D62A-FBE0-EDBD-C7286D2F070B}"/>
              </a:ext>
            </a:extLst>
          </p:cNvPr>
          <p:cNvCxnSpPr>
            <a:cxnSpLocks/>
          </p:cNvCxnSpPr>
          <p:nvPr/>
        </p:nvCxnSpPr>
        <p:spPr>
          <a:xfrm>
            <a:off x="9778772" y="3245965"/>
            <a:ext cx="2773275" cy="27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28EF43A-47D6-AE6B-B2BB-02A9E656829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78769" y="3053021"/>
            <a:ext cx="0" cy="1929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DD5BE3F-CA52-E481-7999-972F46A0E4A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2552044" y="3055788"/>
            <a:ext cx="0" cy="19991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75F987C-8519-4657-F5AF-1540400D50A1}"/>
              </a:ext>
            </a:extLst>
          </p:cNvPr>
          <p:cNvSpPr txBox="1"/>
          <p:nvPr/>
        </p:nvSpPr>
        <p:spPr>
          <a:xfrm>
            <a:off x="10280155" y="3229988"/>
            <a:ext cx="1148071" cy="501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D8FA9BD-E855-B813-4869-D4C117754D50}"/>
              </a:ext>
            </a:extLst>
          </p:cNvPr>
          <p:cNvSpPr/>
          <p:nvPr/>
        </p:nvSpPr>
        <p:spPr>
          <a:xfrm>
            <a:off x="13984732" y="2551576"/>
            <a:ext cx="1499808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3×3 dim BN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17B4F69-97A3-987E-311B-A01559151E34}"/>
              </a:ext>
            </a:extLst>
          </p:cNvPr>
          <p:cNvSpPr/>
          <p:nvPr/>
        </p:nvSpPr>
        <p:spPr>
          <a:xfrm>
            <a:off x="14344704" y="4421758"/>
            <a:ext cx="4061167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 1×1 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AFE99E0-DEA1-6BA2-2E3D-3CA4BC61B0D3}"/>
              </a:ext>
            </a:extLst>
          </p:cNvPr>
          <p:cNvSpPr/>
          <p:nvPr/>
        </p:nvSpPr>
        <p:spPr>
          <a:xfrm>
            <a:off x="14344704" y="3590933"/>
            <a:ext cx="4061167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 1×1 4×dim;  GELU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66F723D-3B6D-5B27-7866-D5E70B84DD9C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19279031" y="2134894"/>
            <a:ext cx="697236" cy="4200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C0450FE2-B92C-061D-6160-DDEF8CABED28}"/>
              </a:ext>
            </a:extLst>
          </p:cNvPr>
          <p:cNvSpPr txBox="1"/>
          <p:nvPr/>
        </p:nvSpPr>
        <p:spPr>
          <a:xfrm>
            <a:off x="19273365" y="2001276"/>
            <a:ext cx="1396181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32B7262-F36C-2D2B-5726-271289B7A915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19279031" y="3056402"/>
            <a:ext cx="585" cy="534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ECC3774-D090-E680-47DF-E2BB520D678D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>
            <a:off x="19279616" y="4092375"/>
            <a:ext cx="0" cy="3293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D0BBCD9-09BB-4CF7-DF93-1E44631D09A6}"/>
              </a:ext>
            </a:extLst>
          </p:cNvPr>
          <p:cNvCxnSpPr>
            <a:cxnSpLocks/>
            <a:stCxn id="69" idx="2"/>
            <a:endCxn id="76" idx="0"/>
          </p:cNvCxnSpPr>
          <p:nvPr/>
        </p:nvCxnSpPr>
        <p:spPr>
          <a:xfrm flipH="1">
            <a:off x="19277047" y="4923200"/>
            <a:ext cx="2569" cy="229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或者 75">
            <a:extLst>
              <a:ext uri="{FF2B5EF4-FFF2-40B4-BE49-F238E27FC236}">
                <a16:creationId xmlns:a16="http://schemas.microsoft.com/office/drawing/2014/main" id="{F7588FF8-4A32-252E-3941-2CBEF8E62D20}"/>
              </a:ext>
            </a:extLst>
          </p:cNvPr>
          <p:cNvSpPr/>
          <p:nvPr/>
        </p:nvSpPr>
        <p:spPr>
          <a:xfrm>
            <a:off x="19149227" y="5152409"/>
            <a:ext cx="255639" cy="255639"/>
          </a:xfrm>
          <a:prstGeom prst="flowChar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1BA5000-08F1-5375-DE96-2D258B9B8FC0}"/>
              </a:ext>
            </a:extLst>
          </p:cNvPr>
          <p:cNvCxnSpPr>
            <a:cxnSpLocks/>
            <a:stCxn id="76" idx="4"/>
          </p:cNvCxnSpPr>
          <p:nvPr/>
        </p:nvCxnSpPr>
        <p:spPr>
          <a:xfrm flipH="1">
            <a:off x="19277046" y="5408047"/>
            <a:ext cx="1" cy="2679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56297210-A91D-BCCC-5572-1DDC0D5EEC83}"/>
              </a:ext>
            </a:extLst>
          </p:cNvPr>
          <p:cNvCxnSpPr>
            <a:cxnSpLocks/>
            <a:stCxn id="72" idx="1"/>
            <a:endCxn id="76" idx="2"/>
          </p:cNvCxnSpPr>
          <p:nvPr/>
        </p:nvCxnSpPr>
        <p:spPr>
          <a:xfrm rot="10800000" flipV="1">
            <a:off x="19149227" y="2251954"/>
            <a:ext cx="124138" cy="3028274"/>
          </a:xfrm>
          <a:prstGeom prst="bentConnector3">
            <a:avLst>
              <a:gd name="adj1" fmla="val 28415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90F6B6D-C7B3-723A-F9EC-F2F9942BD90C}"/>
              </a:ext>
            </a:extLst>
          </p:cNvPr>
          <p:cNvSpPr txBox="1"/>
          <p:nvPr/>
        </p:nvSpPr>
        <p:spPr>
          <a:xfrm>
            <a:off x="14800833" y="1633538"/>
            <a:ext cx="4542205" cy="501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RepNeXt Block Training-time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5007550-4E0C-C096-1F58-ED72D1760414}"/>
              </a:ext>
            </a:extLst>
          </p:cNvPr>
          <p:cNvSpPr/>
          <p:nvPr/>
        </p:nvSpPr>
        <p:spPr>
          <a:xfrm>
            <a:off x="13339241" y="3592834"/>
            <a:ext cx="898872" cy="501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536F834-0C3E-7714-D77B-A7D0B28DA055}"/>
              </a:ext>
            </a:extLst>
          </p:cNvPr>
          <p:cNvCxnSpPr>
            <a:cxnSpLocks/>
          </p:cNvCxnSpPr>
          <p:nvPr/>
        </p:nvCxnSpPr>
        <p:spPr>
          <a:xfrm flipV="1">
            <a:off x="14734636" y="2369816"/>
            <a:ext cx="3222650" cy="7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966D6F4-B344-A431-86C1-241AFBAB18AF}"/>
              </a:ext>
            </a:extLst>
          </p:cNvPr>
          <p:cNvCxnSpPr>
            <a:cxnSpLocks/>
          </p:cNvCxnSpPr>
          <p:nvPr/>
        </p:nvCxnSpPr>
        <p:spPr>
          <a:xfrm flipV="1">
            <a:off x="14734636" y="3242736"/>
            <a:ext cx="3222650" cy="78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035D64C-20E5-C3D0-6ECF-F7A6B4AF533D}"/>
              </a:ext>
            </a:extLst>
          </p:cNvPr>
          <p:cNvSpPr/>
          <p:nvPr/>
        </p:nvSpPr>
        <p:spPr>
          <a:xfrm>
            <a:off x="19175659" y="3141020"/>
            <a:ext cx="200491" cy="200491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D9B68A56-5B4C-C326-7CA3-4C3AD7ED2662}"/>
              </a:ext>
            </a:extLst>
          </p:cNvPr>
          <p:cNvSpPr/>
          <p:nvPr/>
        </p:nvSpPr>
        <p:spPr>
          <a:xfrm>
            <a:off x="18523461" y="2550790"/>
            <a:ext cx="1499808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5×5 dim BN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8A38A22E-DFC1-7FE4-41C0-A6A5347C858F}"/>
              </a:ext>
            </a:extLst>
          </p:cNvPr>
          <p:cNvSpPr/>
          <p:nvPr/>
        </p:nvSpPr>
        <p:spPr>
          <a:xfrm>
            <a:off x="20111714" y="2550789"/>
            <a:ext cx="1499808" cy="50144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7×7 dim BN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8B5F6F39-E7CC-C982-D1D1-1334D64CD62F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14734636" y="2369813"/>
            <a:ext cx="0" cy="181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294C524-E9E2-C38D-0F08-794EF29E77A4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20861618" y="2369814"/>
            <a:ext cx="0" cy="1809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18233BB5-2E6A-5CEB-7E78-2F12D98BDD6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4734636" y="3053018"/>
            <a:ext cx="0" cy="18824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ABA9AE35-3573-DBE3-0035-44BB77B4AA99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20861618" y="3052234"/>
            <a:ext cx="0" cy="1890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BC41815-51A2-DA1D-52E1-1379E250D0FB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11163130" y="5408047"/>
            <a:ext cx="0" cy="2679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CEBFF0D-D540-0E14-3B35-5685150D68A5}"/>
              </a:ext>
            </a:extLst>
          </p:cNvPr>
          <p:cNvGrpSpPr/>
          <p:nvPr/>
        </p:nvGrpSpPr>
        <p:grpSpPr>
          <a:xfrm>
            <a:off x="3590007" y="1971465"/>
            <a:ext cx="4066305" cy="3519954"/>
            <a:chOff x="4060275" y="255635"/>
            <a:chExt cx="4066305" cy="3519954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B36306E7-1BB9-86B8-2D4D-75445E3082BC}"/>
                </a:ext>
              </a:extLst>
            </p:cNvPr>
            <p:cNvSpPr/>
            <p:nvPr/>
          </p:nvSpPr>
          <p:spPr>
            <a:xfrm>
              <a:off x="4109436" y="835743"/>
              <a:ext cx="1288475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err="1"/>
                <a:t>DwConv</a:t>
              </a:r>
              <a:r>
                <a:rPr lang="en-US" altLang="zh-CN"/>
                <a:t> </a:t>
              </a:r>
            </a:p>
            <a:p>
              <a:pPr algn="ctr"/>
              <a:r>
                <a:rPr lang="en-US" altLang="zh-CN"/>
                <a:t>3×3 dim/3</a:t>
              </a:r>
              <a:endParaRPr lang="zh-CN" altLang="en-US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6DF45560-1292-0C1C-2F05-8D884EB49637}"/>
                </a:ext>
              </a:extLst>
            </p:cNvPr>
            <p:cNvSpPr/>
            <p:nvPr/>
          </p:nvSpPr>
          <p:spPr>
            <a:xfrm>
              <a:off x="5442785" y="839126"/>
              <a:ext cx="1288475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err="1"/>
                <a:t>DwConv</a:t>
              </a:r>
              <a:r>
                <a:rPr lang="en-US" altLang="zh-CN"/>
                <a:t> </a:t>
              </a:r>
            </a:p>
            <a:p>
              <a:pPr algn="ctr"/>
              <a:r>
                <a:rPr lang="en-US" altLang="zh-CN"/>
                <a:t>5×5 dim/3</a:t>
              </a:r>
              <a:endParaRPr lang="zh-CN" altLang="en-US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BC44112-70FA-9E12-DB7D-4102AE8122E4}"/>
                </a:ext>
              </a:extLst>
            </p:cNvPr>
            <p:cNvSpPr/>
            <p:nvPr/>
          </p:nvSpPr>
          <p:spPr>
            <a:xfrm>
              <a:off x="6785545" y="838513"/>
              <a:ext cx="1288475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err="1"/>
                <a:t>DwConv</a:t>
              </a:r>
              <a:r>
                <a:rPr lang="en-US" altLang="zh-CN"/>
                <a:t> </a:t>
              </a:r>
            </a:p>
            <a:p>
              <a:pPr algn="ctr"/>
              <a:r>
                <a:rPr lang="en-US" altLang="zh-CN"/>
                <a:t>7×7 dim/3</a:t>
              </a:r>
              <a:endParaRPr lang="zh-CN" altLang="en-US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C6B21952-DE6C-1547-292C-E9C9FCBC7FC5}"/>
                </a:ext>
              </a:extLst>
            </p:cNvPr>
            <p:cNvSpPr/>
            <p:nvPr/>
          </p:nvSpPr>
          <p:spPr>
            <a:xfrm>
              <a:off x="4065413" y="2521367"/>
              <a:ext cx="4061167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dim</a:t>
              </a:r>
              <a:endParaRPr lang="zh-CN" altLang="en-US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BB2902DB-1835-83EC-793D-666923909A11}"/>
                </a:ext>
              </a:extLst>
            </p:cNvPr>
            <p:cNvSpPr/>
            <p:nvPr/>
          </p:nvSpPr>
          <p:spPr>
            <a:xfrm>
              <a:off x="4065413" y="1690542"/>
              <a:ext cx="4061167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4×dim</a:t>
              </a:r>
              <a:endParaRPr lang="zh-CN" altLang="en-US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1207FCA-EA26-4AD6-9E72-801486B83339}"/>
                </a:ext>
              </a:extLst>
            </p:cNvPr>
            <p:cNvCxnSpPr>
              <a:cxnSpLocks/>
            </p:cNvCxnSpPr>
            <p:nvPr/>
          </p:nvCxnSpPr>
          <p:spPr>
            <a:xfrm>
              <a:off x="6042560" y="255635"/>
              <a:ext cx="0" cy="531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9F1172E-E66D-D98B-9A30-AF18E99C97B0}"/>
                </a:ext>
              </a:extLst>
            </p:cNvPr>
            <p:cNvSpPr txBox="1"/>
            <p:nvPr/>
          </p:nvSpPr>
          <p:spPr>
            <a:xfrm>
              <a:off x="6037874" y="285446"/>
              <a:ext cx="1396181" cy="91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dim-chan</a:t>
              </a:r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4F0EB807-40DE-3C74-15C8-A86F87CC1E2B}"/>
                </a:ext>
              </a:extLst>
            </p:cNvPr>
            <p:cNvSpPr/>
            <p:nvPr/>
          </p:nvSpPr>
          <p:spPr>
            <a:xfrm>
              <a:off x="4060275" y="777058"/>
              <a:ext cx="4061167" cy="628955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54E1AAC-C206-5C59-C09E-E1E1CFDE4A47}"/>
                </a:ext>
              </a:extLst>
            </p:cNvPr>
            <p:cNvCxnSpPr>
              <a:cxnSpLocks/>
              <a:stCxn id="57" idx="2"/>
              <a:endCxn id="54" idx="0"/>
            </p:cNvCxnSpPr>
            <p:nvPr/>
          </p:nvCxnSpPr>
          <p:spPr>
            <a:xfrm>
              <a:off x="6090859" y="1406013"/>
              <a:ext cx="5138" cy="284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1A6E9DE5-9E9D-ECE2-F4A0-5D0F7C48F80A}"/>
                </a:ext>
              </a:extLst>
            </p:cNvPr>
            <p:cNvCxnSpPr>
              <a:cxnSpLocks/>
              <a:stCxn id="54" idx="2"/>
              <a:endCxn id="53" idx="0"/>
            </p:cNvCxnSpPr>
            <p:nvPr/>
          </p:nvCxnSpPr>
          <p:spPr>
            <a:xfrm>
              <a:off x="6095997" y="2191987"/>
              <a:ext cx="0" cy="32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5B15EEC-BAB0-401A-B49A-09179AE59EC1}"/>
                </a:ext>
              </a:extLst>
            </p:cNvPr>
            <p:cNvCxnSpPr>
              <a:cxnSpLocks/>
              <a:stCxn id="53" idx="2"/>
              <a:endCxn id="65" idx="0"/>
            </p:cNvCxnSpPr>
            <p:nvPr/>
          </p:nvCxnSpPr>
          <p:spPr>
            <a:xfrm flipH="1">
              <a:off x="6093428" y="3022812"/>
              <a:ext cx="2569" cy="229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流程图: 或者 64">
              <a:extLst>
                <a:ext uri="{FF2B5EF4-FFF2-40B4-BE49-F238E27FC236}">
                  <a16:creationId xmlns:a16="http://schemas.microsoft.com/office/drawing/2014/main" id="{20F2DD50-F5D1-EE85-4B28-BFC510575303}"/>
                </a:ext>
              </a:extLst>
            </p:cNvPr>
            <p:cNvSpPr/>
            <p:nvPr/>
          </p:nvSpPr>
          <p:spPr>
            <a:xfrm>
              <a:off x="5965608" y="3252020"/>
              <a:ext cx="255639" cy="255639"/>
            </a:xfrm>
            <a:prstGeom prst="flowChar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EF216B16-3D33-D779-E85F-2E429B41BD21}"/>
                </a:ext>
              </a:extLst>
            </p:cNvPr>
            <p:cNvCxnSpPr>
              <a:stCxn id="65" idx="4"/>
            </p:cNvCxnSpPr>
            <p:nvPr/>
          </p:nvCxnSpPr>
          <p:spPr>
            <a:xfrm flipH="1">
              <a:off x="6093427" y="3507659"/>
              <a:ext cx="1" cy="267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BE4E9C30-EC7F-58B3-585C-AEE6935BA04F}"/>
                </a:ext>
              </a:extLst>
            </p:cNvPr>
            <p:cNvCxnSpPr>
              <a:stCxn id="56" idx="1"/>
              <a:endCxn id="65" idx="2"/>
            </p:cNvCxnSpPr>
            <p:nvPr/>
          </p:nvCxnSpPr>
          <p:spPr>
            <a:xfrm rot="10800000" flipV="1">
              <a:off x="5965608" y="740634"/>
              <a:ext cx="72266" cy="2639205"/>
            </a:xfrm>
            <a:prstGeom prst="bentConnector3">
              <a:avLst>
                <a:gd name="adj1" fmla="val 416331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4FAA323-0F32-32E3-CC77-5BD30694CBE6}"/>
                </a:ext>
              </a:extLst>
            </p:cNvPr>
            <p:cNvSpPr txBox="1"/>
            <p:nvPr/>
          </p:nvSpPr>
          <p:spPr>
            <a:xfrm>
              <a:off x="6124349" y="1355312"/>
              <a:ext cx="623889" cy="501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BN</a:t>
              </a:r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1CECBD0-A60B-F93C-8F8C-70235D277D0B}"/>
                </a:ext>
              </a:extLst>
            </p:cNvPr>
            <p:cNvSpPr txBox="1"/>
            <p:nvPr/>
          </p:nvSpPr>
          <p:spPr>
            <a:xfrm>
              <a:off x="6145189" y="2164339"/>
              <a:ext cx="973343" cy="501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GELU</a:t>
              </a:r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75CC3E4-506A-859F-4C67-23D0C6638401}"/>
              </a:ext>
            </a:extLst>
          </p:cNvPr>
          <p:cNvGrpSpPr/>
          <p:nvPr/>
        </p:nvGrpSpPr>
        <p:grpSpPr>
          <a:xfrm>
            <a:off x="22025294" y="2032270"/>
            <a:ext cx="2708072" cy="3362636"/>
            <a:chOff x="8925786" y="314627"/>
            <a:chExt cx="2635048" cy="3362636"/>
          </a:xfrm>
        </p:grpSpPr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38928AF7-481C-D309-574E-2C3F789C0225}"/>
                </a:ext>
              </a:extLst>
            </p:cNvPr>
            <p:cNvSpPr/>
            <p:nvPr/>
          </p:nvSpPr>
          <p:spPr>
            <a:xfrm>
              <a:off x="8925786" y="782376"/>
              <a:ext cx="2497400" cy="6289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GConv  7×7  </a:t>
              </a:r>
            </a:p>
            <a:p>
              <a:pPr algn="ctr"/>
              <a:r>
                <a:rPr lang="en-US" altLang="zh-CN"/>
                <a:t>dim×2  Group=dim</a:t>
              </a:r>
              <a:endParaRPr lang="zh-CN" altLang="en-US"/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8D66C842-8A62-2D9B-1999-D77E58E01F37}"/>
                </a:ext>
              </a:extLst>
            </p:cNvPr>
            <p:cNvSpPr/>
            <p:nvPr/>
          </p:nvSpPr>
          <p:spPr>
            <a:xfrm>
              <a:off x="8925787" y="2526574"/>
              <a:ext cx="2497398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dim</a:t>
              </a:r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55299A35-AE5F-55C1-806C-DD94B7D406AD}"/>
                </a:ext>
              </a:extLst>
            </p:cNvPr>
            <p:cNvSpPr/>
            <p:nvPr/>
          </p:nvSpPr>
          <p:spPr>
            <a:xfrm>
              <a:off x="8925786" y="1695749"/>
              <a:ext cx="2497399" cy="5014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Conv  1×1  5×dim</a:t>
              </a:r>
              <a:endParaRPr lang="zh-CN" altLang="en-US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7A3D6BFB-8020-508F-B4BA-DDD55C52CE08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10174486" y="314627"/>
              <a:ext cx="0" cy="467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B7AFAA5-8565-175C-690E-B0FD4FB926BD}"/>
                </a:ext>
              </a:extLst>
            </p:cNvPr>
            <p:cNvCxnSpPr>
              <a:cxnSpLocks/>
              <a:stCxn id="85" idx="2"/>
              <a:endCxn id="88" idx="0"/>
            </p:cNvCxnSpPr>
            <p:nvPr/>
          </p:nvCxnSpPr>
          <p:spPr>
            <a:xfrm>
              <a:off x="10174486" y="1411330"/>
              <a:ext cx="0" cy="284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9DCF9CB4-976D-4BC2-249A-5186A393F21F}"/>
                </a:ext>
              </a:extLst>
            </p:cNvPr>
            <p:cNvCxnSpPr>
              <a:cxnSpLocks/>
              <a:stCxn id="88" idx="2"/>
              <a:endCxn id="87" idx="0"/>
            </p:cNvCxnSpPr>
            <p:nvPr/>
          </p:nvCxnSpPr>
          <p:spPr>
            <a:xfrm>
              <a:off x="10174486" y="2197194"/>
              <a:ext cx="0" cy="32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29C916EE-DD69-870C-08A0-771D069F6D6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>
              <a:off x="10174486" y="3028019"/>
              <a:ext cx="0" cy="649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2A8F433-2DBA-E2BE-61BF-2158715551A6}"/>
                </a:ext>
              </a:extLst>
            </p:cNvPr>
            <p:cNvSpPr txBox="1"/>
            <p:nvPr/>
          </p:nvSpPr>
          <p:spPr>
            <a:xfrm>
              <a:off x="10164653" y="363479"/>
              <a:ext cx="1396181" cy="91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dim-chan</a:t>
              </a:r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39B0F3F-354D-C51E-4683-6511742467FD}"/>
                </a:ext>
              </a:extLst>
            </p:cNvPr>
            <p:cNvSpPr txBox="1"/>
            <p:nvPr/>
          </p:nvSpPr>
          <p:spPr>
            <a:xfrm>
              <a:off x="10189232" y="2177218"/>
              <a:ext cx="947097" cy="501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GELU</a:t>
              </a:r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2A9BD9AA-022B-8CE5-1DCF-E57EF668DD20}"/>
              </a:ext>
            </a:extLst>
          </p:cNvPr>
          <p:cNvSpPr txBox="1"/>
          <p:nvPr/>
        </p:nvSpPr>
        <p:spPr>
          <a:xfrm>
            <a:off x="3916350" y="1633538"/>
            <a:ext cx="4724370" cy="501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RepNeXt Block Training-time</a:t>
            </a:r>
            <a:endParaRPr lang="zh-CN" altLang="en-US" b="1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18EACF-75A5-72A4-6334-4BDB407C6098}"/>
              </a:ext>
            </a:extLst>
          </p:cNvPr>
          <p:cNvSpPr txBox="1"/>
          <p:nvPr/>
        </p:nvSpPr>
        <p:spPr>
          <a:xfrm>
            <a:off x="21811571" y="1633537"/>
            <a:ext cx="4195379" cy="501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Our Block  Inference-time</a:t>
            </a:r>
            <a:endParaRPr lang="zh-CN" altLang="en-US" b="1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620E7538-307F-25B8-5D57-3BB724C5FB76}"/>
              </a:ext>
            </a:extLst>
          </p:cNvPr>
          <p:cNvSpPr/>
          <p:nvPr/>
        </p:nvSpPr>
        <p:spPr>
          <a:xfrm>
            <a:off x="2719136" y="3416665"/>
            <a:ext cx="761031" cy="5014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GELU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8105BD0-3C0E-0B9E-69AC-17A6308222A9}"/>
              </a:ext>
            </a:extLst>
          </p:cNvPr>
          <p:cNvGrpSpPr/>
          <p:nvPr/>
        </p:nvGrpSpPr>
        <p:grpSpPr>
          <a:xfrm>
            <a:off x="671680" y="2370404"/>
            <a:ext cx="2837337" cy="3936304"/>
            <a:chOff x="671680" y="2371046"/>
            <a:chExt cx="2837337" cy="3936304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CDEBAC2-F802-9927-3977-847239A9DE5A}"/>
                </a:ext>
              </a:extLst>
            </p:cNvPr>
            <p:cNvSpPr/>
            <p:nvPr/>
          </p:nvSpPr>
          <p:spPr>
            <a:xfrm>
              <a:off x="671680" y="3207015"/>
              <a:ext cx="2829277" cy="630000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DwConv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7×7  dim;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LayerNorm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102E93FD-901E-4C42-4CBE-F88FB40B9106}"/>
                </a:ext>
              </a:extLst>
            </p:cNvPr>
            <p:cNvSpPr/>
            <p:nvPr/>
          </p:nvSpPr>
          <p:spPr>
            <a:xfrm>
              <a:off x="679740" y="5019322"/>
              <a:ext cx="2829277" cy="501445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PWConv(FC)  dim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A6E95BF-88A1-6862-9B64-54E9A618B4FD}"/>
                </a:ext>
              </a:extLst>
            </p:cNvPr>
            <p:cNvSpPr/>
            <p:nvPr/>
          </p:nvSpPr>
          <p:spPr>
            <a:xfrm>
              <a:off x="674817" y="4113169"/>
              <a:ext cx="2829670" cy="630000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PWConv(FC)  4×dim;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GELU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B51105A-D113-FCE8-8496-A982AA737FAB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2086319" y="2724541"/>
              <a:ext cx="8059" cy="4824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004CAEE-6191-4E66-258B-62DC0C386A0A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>
              <a:off x="2086318" y="3837015"/>
              <a:ext cx="3334" cy="27615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B55F6D4-18CD-BD24-F86C-0F31F5565F3B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2089652" y="4743169"/>
              <a:ext cx="4727" cy="2761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21F3977E-2FDF-30B4-2301-D2CB70CADEFA}"/>
                </a:ext>
              </a:extLst>
            </p:cNvPr>
            <p:cNvCxnSpPr>
              <a:cxnSpLocks/>
              <a:stCxn id="50" idx="2"/>
              <a:endCxn id="56" idx="0"/>
            </p:cNvCxnSpPr>
            <p:nvPr/>
          </p:nvCxnSpPr>
          <p:spPr>
            <a:xfrm>
              <a:off x="2094379" y="5520767"/>
              <a:ext cx="0" cy="2654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流程图: 或者 55">
              <a:extLst>
                <a:ext uri="{FF2B5EF4-FFF2-40B4-BE49-F238E27FC236}">
                  <a16:creationId xmlns:a16="http://schemas.microsoft.com/office/drawing/2014/main" id="{69E3A38B-C1F5-1E5D-0FA9-72507C41DAF2}"/>
                </a:ext>
              </a:extLst>
            </p:cNvPr>
            <p:cNvSpPr/>
            <p:nvPr/>
          </p:nvSpPr>
          <p:spPr>
            <a:xfrm>
              <a:off x="1952292" y="5786239"/>
              <a:ext cx="284172" cy="255639"/>
            </a:xfrm>
            <a:prstGeom prst="flowChar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29B607B-09DE-3113-6843-E0F788454CCD}"/>
                </a:ext>
              </a:extLst>
            </p:cNvPr>
            <p:cNvSpPr txBox="1"/>
            <p:nvPr/>
          </p:nvSpPr>
          <p:spPr>
            <a:xfrm>
              <a:off x="2088924" y="2724541"/>
              <a:ext cx="60088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dim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D3175B1C-EC8B-AA20-672D-AA08730B61A3}"/>
                </a:ext>
              </a:extLst>
            </p:cNvPr>
            <p:cNvCxnSpPr>
              <a:cxnSpLocks/>
              <a:stCxn id="57" idx="1"/>
              <a:endCxn id="56" idx="2"/>
            </p:cNvCxnSpPr>
            <p:nvPr/>
          </p:nvCxnSpPr>
          <p:spPr>
            <a:xfrm rot="10800000" flipV="1">
              <a:off x="1952292" y="2909207"/>
              <a:ext cx="136632" cy="3004852"/>
            </a:xfrm>
            <a:prstGeom prst="bentConnector3">
              <a:avLst>
                <a:gd name="adj1" fmla="val 129208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D931C52-D810-30F7-C5E5-81FF7CE8D26D}"/>
                </a:ext>
              </a:extLst>
            </p:cNvPr>
            <p:cNvCxnSpPr>
              <a:stCxn id="56" idx="4"/>
            </p:cNvCxnSpPr>
            <p:nvPr/>
          </p:nvCxnSpPr>
          <p:spPr>
            <a:xfrm flipH="1">
              <a:off x="2094378" y="6041878"/>
              <a:ext cx="1" cy="26547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0B44A2B-1CEC-F0FD-323C-7DD4991DCE15}"/>
                </a:ext>
              </a:extLst>
            </p:cNvPr>
            <p:cNvSpPr txBox="1"/>
            <p:nvPr/>
          </p:nvSpPr>
          <p:spPr>
            <a:xfrm>
              <a:off x="916072" y="2371046"/>
              <a:ext cx="237116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ConvNeXt Block  2022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1B84215-AA63-B6A4-8BC6-404E541E15AC}"/>
              </a:ext>
            </a:extLst>
          </p:cNvPr>
          <p:cNvGrpSpPr/>
          <p:nvPr/>
        </p:nvGrpSpPr>
        <p:grpSpPr>
          <a:xfrm>
            <a:off x="3810696" y="2356191"/>
            <a:ext cx="4150769" cy="3964731"/>
            <a:chOff x="944917" y="3042704"/>
            <a:chExt cx="3734006" cy="3964731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1DD5A164-D924-859C-FB8F-B523701C6B14}"/>
                </a:ext>
              </a:extLst>
            </p:cNvPr>
            <p:cNvGrpSpPr/>
            <p:nvPr/>
          </p:nvGrpSpPr>
          <p:grpSpPr>
            <a:xfrm>
              <a:off x="2129294" y="3042704"/>
              <a:ext cx="2549629" cy="3964731"/>
              <a:chOff x="2021349" y="723200"/>
              <a:chExt cx="2549629" cy="3964731"/>
            </a:xfrm>
          </p:grpSpPr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9693FD80-8CE0-D644-00D5-816E77773969}"/>
                  </a:ext>
                </a:extLst>
              </p:cNvPr>
              <p:cNvSpPr/>
              <p:nvPr/>
            </p:nvSpPr>
            <p:spPr>
              <a:xfrm>
                <a:off x="2023836" y="1587596"/>
                <a:ext cx="2545200" cy="630000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7×7  dim;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BatchNorm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矩形: 圆角 71">
                <a:extLst>
                  <a:ext uri="{FF2B5EF4-FFF2-40B4-BE49-F238E27FC236}">
                    <a16:creationId xmlns:a16="http://schemas.microsoft.com/office/drawing/2014/main" id="{1DA36D8F-E112-125A-DD65-83AA3C3112BC}"/>
                  </a:ext>
                </a:extLst>
              </p:cNvPr>
              <p:cNvSpPr/>
              <p:nvPr/>
            </p:nvSpPr>
            <p:spPr>
              <a:xfrm>
                <a:off x="2025778" y="3399903"/>
                <a:ext cx="2545200" cy="501445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PWConv  dim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75FB4387-FFB0-3F1F-C227-0CFE1BAAB620}"/>
                  </a:ext>
                </a:extLst>
              </p:cNvPr>
              <p:cNvSpPr/>
              <p:nvPr/>
            </p:nvSpPr>
            <p:spPr>
              <a:xfrm>
                <a:off x="2021349" y="2493750"/>
                <a:ext cx="2545554" cy="630000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PWConv  4×dim;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GELU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DBCFC12A-C607-054E-3DDB-5390EBE4847E}"/>
                  </a:ext>
                </a:extLst>
              </p:cNvPr>
              <p:cNvCxnSpPr>
                <a:cxnSpLocks/>
                <a:endCxn id="71" idx="0"/>
              </p:cNvCxnSpPr>
              <p:nvPr/>
            </p:nvCxnSpPr>
            <p:spPr>
              <a:xfrm>
                <a:off x="3296436" y="1081136"/>
                <a:ext cx="0" cy="5064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B6E89FC9-65FE-9618-04E1-55BA557CF982}"/>
                  </a:ext>
                </a:extLst>
              </p:cNvPr>
              <p:cNvCxnSpPr>
                <a:cxnSpLocks/>
                <a:stCxn id="71" idx="2"/>
                <a:endCxn id="73" idx="0"/>
              </p:cNvCxnSpPr>
              <p:nvPr/>
            </p:nvCxnSpPr>
            <p:spPr>
              <a:xfrm flipH="1">
                <a:off x="3294126" y="2217596"/>
                <a:ext cx="2310" cy="27615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E9376E0F-33B4-01F9-C74C-B5054AED5B79}"/>
                  </a:ext>
                </a:extLst>
              </p:cNvPr>
              <p:cNvCxnSpPr>
                <a:cxnSpLocks/>
                <a:stCxn id="73" idx="2"/>
                <a:endCxn id="72" idx="0"/>
              </p:cNvCxnSpPr>
              <p:nvPr/>
            </p:nvCxnSpPr>
            <p:spPr>
              <a:xfrm>
                <a:off x="3294126" y="3123750"/>
                <a:ext cx="4252" cy="27615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6204A5AE-429B-E8BF-0DA7-8C44925B6E42}"/>
                  </a:ext>
                </a:extLst>
              </p:cNvPr>
              <p:cNvCxnSpPr>
                <a:cxnSpLocks/>
                <a:stCxn id="72" idx="2"/>
                <a:endCxn id="78" idx="0"/>
              </p:cNvCxnSpPr>
              <p:nvPr/>
            </p:nvCxnSpPr>
            <p:spPr>
              <a:xfrm>
                <a:off x="3298378" y="3901348"/>
                <a:ext cx="0" cy="26547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流程图: 或者 77">
                <a:extLst>
                  <a:ext uri="{FF2B5EF4-FFF2-40B4-BE49-F238E27FC236}">
                    <a16:creationId xmlns:a16="http://schemas.microsoft.com/office/drawing/2014/main" id="{20B5C21B-5835-74F4-9F16-0982B1D17BD2}"/>
                  </a:ext>
                </a:extLst>
              </p:cNvPr>
              <p:cNvSpPr/>
              <p:nvPr/>
            </p:nvSpPr>
            <p:spPr>
              <a:xfrm>
                <a:off x="3170558" y="4166820"/>
                <a:ext cx="255639" cy="255639"/>
              </a:xfrm>
              <a:prstGeom prst="flowChar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99CB9AB6-6009-7ABE-4640-C113024CBB34}"/>
                  </a:ext>
                </a:extLst>
              </p:cNvPr>
              <p:cNvSpPr txBox="1"/>
              <p:nvPr/>
            </p:nvSpPr>
            <p:spPr>
              <a:xfrm>
                <a:off x="3293470" y="1105122"/>
                <a:ext cx="540550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连接符: 肘形 79">
                <a:extLst>
                  <a:ext uri="{FF2B5EF4-FFF2-40B4-BE49-F238E27FC236}">
                    <a16:creationId xmlns:a16="http://schemas.microsoft.com/office/drawing/2014/main" id="{86FC55A5-30FE-F80D-333D-FF6937309C0A}"/>
                  </a:ext>
                </a:extLst>
              </p:cNvPr>
              <p:cNvCxnSpPr>
                <a:cxnSpLocks/>
                <a:stCxn id="79" idx="1"/>
                <a:endCxn id="78" idx="2"/>
              </p:cNvCxnSpPr>
              <p:nvPr/>
            </p:nvCxnSpPr>
            <p:spPr>
              <a:xfrm rot="10800000" flipV="1">
                <a:off x="3170559" y="1289788"/>
                <a:ext cx="122912" cy="3004852"/>
              </a:xfrm>
              <a:prstGeom prst="bentConnector3">
                <a:avLst>
                  <a:gd name="adj1" fmla="val 1633693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A88EFD45-32D3-39E4-B7D1-DD3B2C1BC648}"/>
                  </a:ext>
                </a:extLst>
              </p:cNvPr>
              <p:cNvCxnSpPr>
                <a:stCxn id="78" idx="4"/>
              </p:cNvCxnSpPr>
              <p:nvPr/>
            </p:nvCxnSpPr>
            <p:spPr>
              <a:xfrm flipH="1">
                <a:off x="3298377" y="4422459"/>
                <a:ext cx="1" cy="26547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F4BB1E6-5B3C-4CE9-6A7B-14D555D5A908}"/>
                  </a:ext>
                </a:extLst>
              </p:cNvPr>
              <p:cNvSpPr txBox="1"/>
              <p:nvPr/>
            </p:nvSpPr>
            <p:spPr>
              <a:xfrm>
                <a:off x="2180914" y="723200"/>
                <a:ext cx="2225374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ConvNeXt-ERep Block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B8941D49-859F-5749-4A7C-65A92D716A31}"/>
                </a:ext>
              </a:extLst>
            </p:cNvPr>
            <p:cNvSpPr/>
            <p:nvPr/>
          </p:nvSpPr>
          <p:spPr>
            <a:xfrm>
              <a:off x="944917" y="4813254"/>
              <a:ext cx="898872" cy="630000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GELU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BCDA2AA-070D-43DC-47AD-7816A39AFF00}"/>
              </a:ext>
            </a:extLst>
          </p:cNvPr>
          <p:cNvGrpSpPr/>
          <p:nvPr/>
        </p:nvGrpSpPr>
        <p:grpSpPr>
          <a:xfrm>
            <a:off x="12167561" y="2310366"/>
            <a:ext cx="3095767" cy="3964731"/>
            <a:chOff x="9483573" y="709079"/>
            <a:chExt cx="2784930" cy="3964731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1AAE6AFF-5ED6-15C4-AE80-6F86461CCB68}"/>
                </a:ext>
              </a:extLst>
            </p:cNvPr>
            <p:cNvSpPr/>
            <p:nvPr/>
          </p:nvSpPr>
          <p:spPr>
            <a:xfrm>
              <a:off x="9901130" y="1628991"/>
              <a:ext cx="1943121" cy="62895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GwConv  7×7  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Group=dim  2×dim 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49269A13-1C5B-E5AC-A4D6-850D4D0440A1}"/>
                </a:ext>
              </a:extLst>
            </p:cNvPr>
            <p:cNvSpPr/>
            <p:nvPr/>
          </p:nvSpPr>
          <p:spPr>
            <a:xfrm>
              <a:off x="9901130" y="3438505"/>
              <a:ext cx="1943121" cy="501445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PWConv  dim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CE224762-BC62-B92F-BBF2-C3A9FC328295}"/>
                </a:ext>
              </a:extLst>
            </p:cNvPr>
            <p:cNvSpPr/>
            <p:nvPr/>
          </p:nvSpPr>
          <p:spPr>
            <a:xfrm>
              <a:off x="9901130" y="2542363"/>
              <a:ext cx="1943121" cy="630000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PWConv  5×dim;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GELU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BDED0D51-6B2F-3093-A761-2F10B62446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65260" y="1078411"/>
              <a:ext cx="0" cy="5505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E36E3E2-A258-41FF-DCCB-92A11753437C}"/>
                </a:ext>
              </a:extLst>
            </p:cNvPr>
            <p:cNvCxnSpPr>
              <a:cxnSpLocks/>
            </p:cNvCxnSpPr>
            <p:nvPr/>
          </p:nvCxnSpPr>
          <p:spPr>
            <a:xfrm>
              <a:off x="10863623" y="2257945"/>
              <a:ext cx="0" cy="2844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CFB0A37D-14F7-2484-F999-0D3DECFA865B}"/>
                </a:ext>
              </a:extLst>
            </p:cNvPr>
            <p:cNvCxnSpPr>
              <a:cxnSpLocks/>
            </p:cNvCxnSpPr>
            <p:nvPr/>
          </p:nvCxnSpPr>
          <p:spPr>
            <a:xfrm>
              <a:off x="10865259" y="3172363"/>
              <a:ext cx="0" cy="26614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681A324-03D7-4012-5970-6793A66773DF}"/>
                </a:ext>
              </a:extLst>
            </p:cNvPr>
            <p:cNvCxnSpPr>
              <a:cxnSpLocks/>
            </p:cNvCxnSpPr>
            <p:nvPr/>
          </p:nvCxnSpPr>
          <p:spPr>
            <a:xfrm>
              <a:off x="10868533" y="3939950"/>
              <a:ext cx="0" cy="73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6504E5B-B15D-5C95-A65E-2892F34DE989}"/>
                </a:ext>
              </a:extLst>
            </p:cNvPr>
            <p:cNvSpPr txBox="1"/>
            <p:nvPr/>
          </p:nvSpPr>
          <p:spPr>
            <a:xfrm>
              <a:off x="10872322" y="1145469"/>
              <a:ext cx="1396181" cy="50135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dim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C405787-CA03-7E07-D429-9FC388F72C42}"/>
                </a:ext>
              </a:extLst>
            </p:cNvPr>
            <p:cNvSpPr txBox="1"/>
            <p:nvPr/>
          </p:nvSpPr>
          <p:spPr>
            <a:xfrm>
              <a:off x="9483573" y="709079"/>
              <a:ext cx="2773353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RepNeXt Block Inference-time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D82123D-038F-AFE5-226B-37FD0D1A8048}"/>
              </a:ext>
            </a:extLst>
          </p:cNvPr>
          <p:cNvGrpSpPr/>
          <p:nvPr/>
        </p:nvGrpSpPr>
        <p:grpSpPr>
          <a:xfrm>
            <a:off x="8274306" y="2296794"/>
            <a:ext cx="3498084" cy="3991875"/>
            <a:chOff x="4941222" y="717375"/>
            <a:chExt cx="3146854" cy="3991875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B0DC33F-7A29-2A93-8B08-1D72ED94F19F}"/>
                </a:ext>
              </a:extLst>
            </p:cNvPr>
            <p:cNvSpPr/>
            <p:nvPr/>
          </p:nvSpPr>
          <p:spPr>
            <a:xfrm>
              <a:off x="6144954" y="3429948"/>
              <a:ext cx="1943122" cy="501445"/>
            </a:xfrm>
            <a:prstGeom prst="round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PWConv  dim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98B34D86-463F-5E03-8513-01FB6B977B7F}"/>
                </a:ext>
              </a:extLst>
            </p:cNvPr>
            <p:cNvSpPr/>
            <p:nvPr/>
          </p:nvSpPr>
          <p:spPr>
            <a:xfrm>
              <a:off x="6141772" y="2522020"/>
              <a:ext cx="1943122" cy="630000"/>
            </a:xfrm>
            <a:prstGeom prst="round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PWConv  4×dim;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GELU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5C90958-30A7-C662-44FF-EC5A00008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3333" y="1148287"/>
              <a:ext cx="0" cy="4824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3F8AF1D-CEAB-CCAB-D788-9A5DFDA73172}"/>
                </a:ext>
              </a:extLst>
            </p:cNvPr>
            <p:cNvSpPr txBox="1"/>
            <p:nvPr/>
          </p:nvSpPr>
          <p:spPr>
            <a:xfrm>
              <a:off x="7123888" y="1075311"/>
              <a:ext cx="54055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dim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A0D8B155-E27A-161C-F17C-AB8F61C77B90}"/>
                </a:ext>
              </a:extLst>
            </p:cNvPr>
            <p:cNvCxnSpPr>
              <a:cxnSpLocks/>
              <a:stCxn id="86" idx="2"/>
              <a:endCxn id="48" idx="0"/>
            </p:cNvCxnSpPr>
            <p:nvPr/>
          </p:nvCxnSpPr>
          <p:spPr>
            <a:xfrm>
              <a:off x="7113333" y="2264007"/>
              <a:ext cx="0" cy="2580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ABD0AB9-8107-E652-2AFD-A5B998E42334}"/>
                </a:ext>
              </a:extLst>
            </p:cNvPr>
            <p:cNvCxnSpPr>
              <a:cxnSpLocks/>
              <a:stCxn id="48" idx="2"/>
              <a:endCxn id="47" idx="0"/>
            </p:cNvCxnSpPr>
            <p:nvPr/>
          </p:nvCxnSpPr>
          <p:spPr>
            <a:xfrm>
              <a:off x="7113333" y="3152020"/>
              <a:ext cx="3182" cy="2779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70B73A4E-173C-10FC-E049-19AA5FCCA8FF}"/>
                </a:ext>
              </a:extLst>
            </p:cNvPr>
            <p:cNvCxnSpPr>
              <a:cxnSpLocks/>
              <a:stCxn id="47" idx="2"/>
              <a:endCxn id="66" idx="0"/>
            </p:cNvCxnSpPr>
            <p:nvPr/>
          </p:nvCxnSpPr>
          <p:spPr>
            <a:xfrm>
              <a:off x="7116515" y="3931393"/>
              <a:ext cx="0" cy="2450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流程图: 或者 65">
              <a:extLst>
                <a:ext uri="{FF2B5EF4-FFF2-40B4-BE49-F238E27FC236}">
                  <a16:creationId xmlns:a16="http://schemas.microsoft.com/office/drawing/2014/main" id="{3EF43659-B44E-3377-2789-80F9CFF0CED8}"/>
                </a:ext>
              </a:extLst>
            </p:cNvPr>
            <p:cNvSpPr/>
            <p:nvPr/>
          </p:nvSpPr>
          <p:spPr>
            <a:xfrm>
              <a:off x="7006967" y="4176406"/>
              <a:ext cx="226698" cy="252000"/>
            </a:xfrm>
            <a:prstGeom prst="flowChartOr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6FBF2AD-D8A2-4D39-A090-B431FF32D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0322" y="4428406"/>
              <a:ext cx="0" cy="2808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7156BB23-A611-8569-FBDF-814AAAF26CFC}"/>
                </a:ext>
              </a:extLst>
            </p:cNvPr>
            <p:cNvCxnSpPr>
              <a:cxnSpLocks/>
              <a:stCxn id="60" idx="1"/>
              <a:endCxn id="66" idx="2"/>
            </p:cNvCxnSpPr>
            <p:nvPr/>
          </p:nvCxnSpPr>
          <p:spPr>
            <a:xfrm rot="10800000" flipV="1">
              <a:off x="7006968" y="1259976"/>
              <a:ext cx="116921" cy="3042429"/>
            </a:xfrm>
            <a:prstGeom prst="bentConnector3">
              <a:avLst>
                <a:gd name="adj1" fmla="val 147776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49A8088-087B-68ED-23D7-783749210E23}"/>
                </a:ext>
              </a:extLst>
            </p:cNvPr>
            <p:cNvSpPr txBox="1"/>
            <p:nvPr/>
          </p:nvSpPr>
          <p:spPr>
            <a:xfrm>
              <a:off x="5173798" y="717375"/>
              <a:ext cx="2693060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RepNeXt Block Training-time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2DDE1255-9C6C-B848-FADB-2FD9A5E25B0B}"/>
                </a:ext>
              </a:extLst>
            </p:cNvPr>
            <p:cNvSpPr/>
            <p:nvPr/>
          </p:nvSpPr>
          <p:spPr>
            <a:xfrm>
              <a:off x="4941222" y="2543256"/>
              <a:ext cx="898872" cy="630000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GELU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8A1CD7F7-2CAF-3BA2-1459-49E47F95162B}"/>
                </a:ext>
              </a:extLst>
            </p:cNvPr>
            <p:cNvSpPr/>
            <p:nvPr/>
          </p:nvSpPr>
          <p:spPr>
            <a:xfrm>
              <a:off x="6141772" y="1635053"/>
              <a:ext cx="1943122" cy="62895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RepUnit  dim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(DWConv  7×7)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46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A84CAB5C-88F4-6D31-A7D6-70AB607C5BC1}"/>
              </a:ext>
            </a:extLst>
          </p:cNvPr>
          <p:cNvGrpSpPr/>
          <p:nvPr/>
        </p:nvGrpSpPr>
        <p:grpSpPr>
          <a:xfrm>
            <a:off x="8866205" y="2729971"/>
            <a:ext cx="2160001" cy="3565411"/>
            <a:chOff x="9471282" y="2725523"/>
            <a:chExt cx="2160001" cy="3565411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E58F90F-6FB3-BD5A-7E99-3D93DE624521}"/>
                </a:ext>
              </a:extLst>
            </p:cNvPr>
            <p:cNvSpPr/>
            <p:nvPr/>
          </p:nvSpPr>
          <p:spPr>
            <a:xfrm>
              <a:off x="9471282" y="3235759"/>
              <a:ext cx="2160001" cy="630000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GwConv  7×7  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Group=dim  2×dim 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1F6AD27A-ECD9-454C-0AA4-CA6EB6F79DF4}"/>
                </a:ext>
              </a:extLst>
            </p:cNvPr>
            <p:cNvSpPr/>
            <p:nvPr/>
          </p:nvSpPr>
          <p:spPr>
            <a:xfrm>
              <a:off x="9471282" y="5046670"/>
              <a:ext cx="2160001" cy="501445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PWConv  dim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E8523DB-E98D-359E-3314-79E9A9591512}"/>
                </a:ext>
              </a:extLst>
            </p:cNvPr>
            <p:cNvSpPr/>
            <p:nvPr/>
          </p:nvSpPr>
          <p:spPr>
            <a:xfrm>
              <a:off x="9471282" y="4145522"/>
              <a:ext cx="2160001" cy="630000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PWConv  5×dim;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GELU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A3DC59E-6622-AD7A-C2B6-35310759C7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1203" y="2725523"/>
              <a:ext cx="1819" cy="50971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1C74098-5C11-D734-EAC6-EAC00375EBE8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10551283" y="3865759"/>
              <a:ext cx="0" cy="2797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9D8765A-73AC-76FE-CC6C-0A69A5D96D58}"/>
                </a:ext>
              </a:extLst>
            </p:cNvPr>
            <p:cNvCxnSpPr>
              <a:cxnSpLocks/>
              <a:stCxn id="29" idx="2"/>
              <a:endCxn id="28" idx="0"/>
            </p:cNvCxnSpPr>
            <p:nvPr/>
          </p:nvCxnSpPr>
          <p:spPr>
            <a:xfrm>
              <a:off x="10551283" y="4775522"/>
              <a:ext cx="0" cy="271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373AA5E-6683-9B91-3E7E-CB3760F3BAA2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10551283" y="5548115"/>
              <a:ext cx="0" cy="7428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C4AD53-C5F2-4BCC-90E7-8B4350E65E3A}"/>
                </a:ext>
              </a:extLst>
            </p:cNvPr>
            <p:cNvSpPr txBox="1"/>
            <p:nvPr/>
          </p:nvSpPr>
          <p:spPr>
            <a:xfrm>
              <a:off x="10550873" y="2752761"/>
              <a:ext cx="58939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dim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B7C7C94-3586-D17B-1C61-6E0740E1CF62}"/>
              </a:ext>
            </a:extLst>
          </p:cNvPr>
          <p:cNvGrpSpPr/>
          <p:nvPr/>
        </p:nvGrpSpPr>
        <p:grpSpPr>
          <a:xfrm>
            <a:off x="5188244" y="2729971"/>
            <a:ext cx="3276915" cy="3560963"/>
            <a:chOff x="5188244" y="2729971"/>
            <a:chExt cx="3276915" cy="356096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697938C-C6F6-FF32-0C27-85ED3A295883}"/>
                </a:ext>
              </a:extLst>
            </p:cNvPr>
            <p:cNvSpPr/>
            <p:nvPr/>
          </p:nvSpPr>
          <p:spPr>
            <a:xfrm>
              <a:off x="6305159" y="5046670"/>
              <a:ext cx="2160000" cy="501445"/>
            </a:xfrm>
            <a:prstGeom prst="round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PWConv  dim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86C0216-FFF1-39A0-351A-484342715784}"/>
                </a:ext>
              </a:extLst>
            </p:cNvPr>
            <p:cNvSpPr/>
            <p:nvPr/>
          </p:nvSpPr>
          <p:spPr>
            <a:xfrm>
              <a:off x="6305159" y="4145522"/>
              <a:ext cx="2160000" cy="630000"/>
            </a:xfrm>
            <a:prstGeom prst="roundRect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PWConv  4×dim;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GELU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1BFE616-4313-86F0-5D16-7C9C6E0FF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5159" y="2729971"/>
              <a:ext cx="0" cy="4824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4351859-E36B-F50F-1315-F3535EEFF3C3}"/>
                </a:ext>
              </a:extLst>
            </p:cNvPr>
            <p:cNvSpPr txBox="1"/>
            <p:nvPr/>
          </p:nvSpPr>
          <p:spPr>
            <a:xfrm>
              <a:off x="7376074" y="2752761"/>
              <a:ext cx="60088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dim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722551C-7EBE-40D8-2A4D-220D857F1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5159" y="3865759"/>
              <a:ext cx="1768" cy="2797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BF903EE-EE0D-70E3-3CB6-E189152ACE05}"/>
                </a:ext>
              </a:extLst>
            </p:cNvPr>
            <p:cNvCxnSpPr>
              <a:cxnSpLocks/>
            </p:cNvCxnSpPr>
            <p:nvPr/>
          </p:nvCxnSpPr>
          <p:spPr>
            <a:xfrm>
              <a:off x="7385159" y="4775522"/>
              <a:ext cx="1769" cy="271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483C415-BCE2-F905-CDBF-308DE92ABE68}"/>
                </a:ext>
              </a:extLst>
            </p:cNvPr>
            <p:cNvCxnSpPr>
              <a:cxnSpLocks/>
            </p:cNvCxnSpPr>
            <p:nvPr/>
          </p:nvCxnSpPr>
          <p:spPr>
            <a:xfrm>
              <a:off x="7385159" y="5548115"/>
              <a:ext cx="5994" cy="2099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或者 11">
              <a:extLst>
                <a:ext uri="{FF2B5EF4-FFF2-40B4-BE49-F238E27FC236}">
                  <a16:creationId xmlns:a16="http://schemas.microsoft.com/office/drawing/2014/main" id="{949E0C58-2849-83C4-3FBD-38FEFBB57FA1}"/>
                </a:ext>
              </a:extLst>
            </p:cNvPr>
            <p:cNvSpPr/>
            <p:nvPr/>
          </p:nvSpPr>
          <p:spPr>
            <a:xfrm>
              <a:off x="7259159" y="5758090"/>
              <a:ext cx="252000" cy="252000"/>
            </a:xfrm>
            <a:prstGeom prst="flowChartOr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238DEAE-BF4C-D282-8E14-CCBC9EEE7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5159" y="6010090"/>
              <a:ext cx="0" cy="28084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A781553F-8568-9205-20D0-6B47A973322F}"/>
                </a:ext>
              </a:extLst>
            </p:cNvPr>
            <p:cNvCxnSpPr>
              <a:cxnSpLocks/>
              <a:stCxn id="8" idx="1"/>
              <a:endCxn id="12" idx="2"/>
            </p:cNvCxnSpPr>
            <p:nvPr/>
          </p:nvCxnSpPr>
          <p:spPr>
            <a:xfrm rot="10800000" flipV="1">
              <a:off x="7259160" y="2937426"/>
              <a:ext cx="116915" cy="2946663"/>
            </a:xfrm>
            <a:prstGeom prst="bentConnector3">
              <a:avLst>
                <a:gd name="adj1" fmla="val 1468687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A2A0816-C8FD-D6CA-CAFA-4CA895C1D703}"/>
                </a:ext>
              </a:extLst>
            </p:cNvPr>
            <p:cNvSpPr/>
            <p:nvPr/>
          </p:nvSpPr>
          <p:spPr>
            <a:xfrm>
              <a:off x="5188244" y="4145522"/>
              <a:ext cx="928857" cy="630000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GELU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D14C49E5-F00C-F10A-B7C4-EE0607BF037C}"/>
                </a:ext>
              </a:extLst>
            </p:cNvPr>
            <p:cNvSpPr/>
            <p:nvPr/>
          </p:nvSpPr>
          <p:spPr>
            <a:xfrm>
              <a:off x="6305159" y="3235759"/>
              <a:ext cx="2160000" cy="630000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RepUnit  dim</a:t>
              </a: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(DWConv  7×7)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076BC1F-9B53-9BFD-750A-4DDEDE807BED}"/>
              </a:ext>
            </a:extLst>
          </p:cNvPr>
          <p:cNvGrpSpPr/>
          <p:nvPr/>
        </p:nvGrpSpPr>
        <p:grpSpPr>
          <a:xfrm>
            <a:off x="1881355" y="2712941"/>
            <a:ext cx="2837337" cy="3579196"/>
            <a:chOff x="1881355" y="2712941"/>
            <a:chExt cx="2837337" cy="3579196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CDEBAC2-F802-9927-3977-847239A9DE5A}"/>
                </a:ext>
              </a:extLst>
            </p:cNvPr>
            <p:cNvSpPr/>
            <p:nvPr/>
          </p:nvSpPr>
          <p:spPr>
            <a:xfrm>
              <a:off x="1881355" y="3235236"/>
              <a:ext cx="2829277" cy="630000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DwConv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7×7  dim;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LayerNorm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102E93FD-901E-4C42-4CBE-F88FB40B9106}"/>
                </a:ext>
              </a:extLst>
            </p:cNvPr>
            <p:cNvSpPr/>
            <p:nvPr/>
          </p:nvSpPr>
          <p:spPr>
            <a:xfrm>
              <a:off x="1889415" y="5046670"/>
              <a:ext cx="2829277" cy="501445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PWConv(FC)  dim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AA6E95BF-88A1-6862-9B64-54E9A618B4FD}"/>
                </a:ext>
              </a:extLst>
            </p:cNvPr>
            <p:cNvSpPr/>
            <p:nvPr/>
          </p:nvSpPr>
          <p:spPr>
            <a:xfrm>
              <a:off x="1884492" y="4145522"/>
              <a:ext cx="2829670" cy="630000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PWConv(FC)  4×dim;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GELU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B51105A-D113-FCE8-8496-A982AA737FAB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3295994" y="2712941"/>
              <a:ext cx="0" cy="52229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004CAEE-6191-4E66-258B-62DC0C386A0A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>
              <a:off x="3295994" y="3865236"/>
              <a:ext cx="0" cy="2802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B55F6D4-18CD-BD24-F86C-0F31F5565F3B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3299327" y="4775522"/>
              <a:ext cx="0" cy="271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21F3977E-2FDF-30B4-2301-D2CB70CADEFA}"/>
                </a:ext>
              </a:extLst>
            </p:cNvPr>
            <p:cNvCxnSpPr>
              <a:cxnSpLocks/>
              <a:stCxn id="50" idx="2"/>
              <a:endCxn id="56" idx="0"/>
            </p:cNvCxnSpPr>
            <p:nvPr/>
          </p:nvCxnSpPr>
          <p:spPr>
            <a:xfrm>
              <a:off x="3304054" y="5548115"/>
              <a:ext cx="0" cy="24257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流程图: 或者 55">
              <a:extLst>
                <a:ext uri="{FF2B5EF4-FFF2-40B4-BE49-F238E27FC236}">
                  <a16:creationId xmlns:a16="http://schemas.microsoft.com/office/drawing/2014/main" id="{69E3A38B-C1F5-1E5D-0FA9-72507C41DAF2}"/>
                </a:ext>
              </a:extLst>
            </p:cNvPr>
            <p:cNvSpPr/>
            <p:nvPr/>
          </p:nvSpPr>
          <p:spPr>
            <a:xfrm>
              <a:off x="3178054" y="5790692"/>
              <a:ext cx="252000" cy="252000"/>
            </a:xfrm>
            <a:prstGeom prst="flowChar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29B607B-09DE-3113-6843-E0F788454CCD}"/>
                </a:ext>
              </a:extLst>
            </p:cNvPr>
            <p:cNvSpPr txBox="1"/>
            <p:nvPr/>
          </p:nvSpPr>
          <p:spPr>
            <a:xfrm>
              <a:off x="3298599" y="2752761"/>
              <a:ext cx="600882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dim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D3175B1C-EC8B-AA20-672D-AA08730B61A3}"/>
                </a:ext>
              </a:extLst>
            </p:cNvPr>
            <p:cNvCxnSpPr>
              <a:cxnSpLocks/>
              <a:stCxn id="57" idx="1"/>
              <a:endCxn id="56" idx="2"/>
            </p:cNvCxnSpPr>
            <p:nvPr/>
          </p:nvCxnSpPr>
          <p:spPr>
            <a:xfrm rot="10800000" flipV="1">
              <a:off x="3178055" y="2937426"/>
              <a:ext cx="120545" cy="2979265"/>
            </a:xfrm>
            <a:prstGeom prst="bentConnector3">
              <a:avLst>
                <a:gd name="adj1" fmla="val 1427471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D931C52-D810-30F7-C5E5-81FF7CE8D26D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>
              <a:off x="3304054" y="6042692"/>
              <a:ext cx="0" cy="2494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11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E58F90F-6FB3-BD5A-7E99-3D93DE624521}"/>
              </a:ext>
            </a:extLst>
          </p:cNvPr>
          <p:cNvSpPr/>
          <p:nvPr/>
        </p:nvSpPr>
        <p:spPr>
          <a:xfrm>
            <a:off x="6746364" y="3240207"/>
            <a:ext cx="1674000" cy="630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GwConv  7×7  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Group=dim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F6AD27A-ECD9-454C-0AA4-CA6EB6F79DF4}"/>
              </a:ext>
            </a:extLst>
          </p:cNvPr>
          <p:cNvSpPr/>
          <p:nvPr/>
        </p:nvSpPr>
        <p:spPr>
          <a:xfrm>
            <a:off x="6746364" y="4915650"/>
            <a:ext cx="1674000" cy="501445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PwConv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E8523DB-E98D-359E-3314-79E9A9591512}"/>
              </a:ext>
            </a:extLst>
          </p:cNvPr>
          <p:cNvSpPr/>
          <p:nvPr/>
        </p:nvSpPr>
        <p:spPr>
          <a:xfrm>
            <a:off x="6746364" y="4149970"/>
            <a:ext cx="1674000" cy="495952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PwConw; GELU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A3DC59E-6622-AD7A-C2B6-35310759C7E5}"/>
              </a:ext>
            </a:extLst>
          </p:cNvPr>
          <p:cNvCxnSpPr>
            <a:cxnSpLocks/>
          </p:cNvCxnSpPr>
          <p:nvPr/>
        </p:nvCxnSpPr>
        <p:spPr>
          <a:xfrm flipH="1">
            <a:off x="7576422" y="2729971"/>
            <a:ext cx="1819" cy="5097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1C74098-5C11-D734-EAC6-EAC00375EBE8}"/>
              </a:ext>
            </a:extLst>
          </p:cNvPr>
          <p:cNvCxnSpPr>
            <a:cxnSpLocks/>
          </p:cNvCxnSpPr>
          <p:nvPr/>
        </p:nvCxnSpPr>
        <p:spPr>
          <a:xfrm>
            <a:off x="7577331" y="3870207"/>
            <a:ext cx="0" cy="2797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9D8765A-73AC-76FE-CC6C-0A69A5D96D58}"/>
              </a:ext>
            </a:extLst>
          </p:cNvPr>
          <p:cNvCxnSpPr>
            <a:cxnSpLocks/>
          </p:cNvCxnSpPr>
          <p:nvPr/>
        </p:nvCxnSpPr>
        <p:spPr>
          <a:xfrm>
            <a:off x="7577331" y="4644502"/>
            <a:ext cx="0" cy="271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373AA5E-6683-9B91-3E7E-CB3760F3BAA2}"/>
              </a:ext>
            </a:extLst>
          </p:cNvPr>
          <p:cNvCxnSpPr>
            <a:cxnSpLocks/>
          </p:cNvCxnSpPr>
          <p:nvPr/>
        </p:nvCxnSpPr>
        <p:spPr>
          <a:xfrm>
            <a:off x="7577331" y="5417095"/>
            <a:ext cx="0" cy="7428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AC4AD53-C5F2-4BCC-90E7-8B4350E65E3A}"/>
              </a:ext>
            </a:extLst>
          </p:cNvPr>
          <p:cNvSpPr txBox="1"/>
          <p:nvPr/>
        </p:nvSpPr>
        <p:spPr>
          <a:xfrm>
            <a:off x="7576422" y="2770628"/>
            <a:ext cx="58939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697938C-C6F6-FF32-0C27-85ED3A295883}"/>
              </a:ext>
            </a:extLst>
          </p:cNvPr>
          <p:cNvSpPr/>
          <p:nvPr/>
        </p:nvSpPr>
        <p:spPr>
          <a:xfrm>
            <a:off x="4066510" y="4919665"/>
            <a:ext cx="1668577" cy="501445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PwConv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6C0216-FFF1-39A0-351A-484342715784}"/>
              </a:ext>
            </a:extLst>
          </p:cNvPr>
          <p:cNvSpPr/>
          <p:nvPr/>
        </p:nvSpPr>
        <p:spPr>
          <a:xfrm>
            <a:off x="4066510" y="4145522"/>
            <a:ext cx="1673887" cy="500400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PwConv;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1BFE616-4313-86F0-5D16-7C9C6E0FF887}"/>
              </a:ext>
            </a:extLst>
          </p:cNvPr>
          <p:cNvCxnSpPr>
            <a:cxnSpLocks/>
          </p:cNvCxnSpPr>
          <p:nvPr/>
        </p:nvCxnSpPr>
        <p:spPr>
          <a:xfrm flipH="1">
            <a:off x="4908659" y="2729971"/>
            <a:ext cx="0" cy="4824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4351859-E36B-F50F-1315-F3535EEFF3C3}"/>
              </a:ext>
            </a:extLst>
          </p:cNvPr>
          <p:cNvSpPr txBox="1"/>
          <p:nvPr/>
        </p:nvSpPr>
        <p:spPr>
          <a:xfrm>
            <a:off x="4916566" y="2752761"/>
            <a:ext cx="60088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722551C-7EBE-40D8-2A4D-220D857F1923}"/>
              </a:ext>
            </a:extLst>
          </p:cNvPr>
          <p:cNvCxnSpPr>
            <a:cxnSpLocks/>
          </p:cNvCxnSpPr>
          <p:nvPr/>
        </p:nvCxnSpPr>
        <p:spPr>
          <a:xfrm flipH="1">
            <a:off x="4892273" y="3865759"/>
            <a:ext cx="1768" cy="2797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BF903EE-EE0D-70E3-3CB6-E189152ACE05}"/>
              </a:ext>
            </a:extLst>
          </p:cNvPr>
          <p:cNvCxnSpPr>
            <a:cxnSpLocks/>
          </p:cNvCxnSpPr>
          <p:nvPr/>
        </p:nvCxnSpPr>
        <p:spPr>
          <a:xfrm>
            <a:off x="4892273" y="4648517"/>
            <a:ext cx="1769" cy="271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483C415-BCE2-F905-CDBF-308DE92ABE68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893157" y="5421110"/>
            <a:ext cx="0" cy="2099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或者 11">
            <a:extLst>
              <a:ext uri="{FF2B5EF4-FFF2-40B4-BE49-F238E27FC236}">
                <a16:creationId xmlns:a16="http://schemas.microsoft.com/office/drawing/2014/main" id="{949E0C58-2849-83C4-3FBD-38FEFBB57FA1}"/>
              </a:ext>
            </a:extLst>
          </p:cNvPr>
          <p:cNvSpPr/>
          <p:nvPr/>
        </p:nvSpPr>
        <p:spPr>
          <a:xfrm>
            <a:off x="4767157" y="5631085"/>
            <a:ext cx="252000" cy="252000"/>
          </a:xfrm>
          <a:prstGeom prst="flowChartOr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238DEAE-BF4C-D282-8E14-CCBC9EEE7724}"/>
              </a:ext>
            </a:extLst>
          </p:cNvPr>
          <p:cNvCxnSpPr>
            <a:cxnSpLocks/>
          </p:cNvCxnSpPr>
          <p:nvPr/>
        </p:nvCxnSpPr>
        <p:spPr>
          <a:xfrm flipH="1">
            <a:off x="4893157" y="5883085"/>
            <a:ext cx="0" cy="2808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781553F-8568-9205-20D0-6B47A973322F}"/>
              </a:ext>
            </a:extLst>
          </p:cNvPr>
          <p:cNvCxnSpPr>
            <a:cxnSpLocks/>
            <a:stCxn id="8" idx="1"/>
            <a:endCxn id="12" idx="2"/>
          </p:cNvCxnSpPr>
          <p:nvPr/>
        </p:nvCxnSpPr>
        <p:spPr>
          <a:xfrm rot="10800000" flipV="1">
            <a:off x="4767158" y="2922037"/>
            <a:ext cx="149409" cy="2835047"/>
          </a:xfrm>
          <a:prstGeom prst="bentConnector3">
            <a:avLst>
              <a:gd name="adj1" fmla="val 98401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A2A0816-C8FD-D6CA-CAFA-4CA895C1D703}"/>
              </a:ext>
            </a:extLst>
          </p:cNvPr>
          <p:cNvSpPr/>
          <p:nvPr/>
        </p:nvSpPr>
        <p:spPr>
          <a:xfrm>
            <a:off x="3042095" y="4145522"/>
            <a:ext cx="810396" cy="500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14C49E5-F00C-F10A-B7C4-EE0607BF037C}"/>
              </a:ext>
            </a:extLst>
          </p:cNvPr>
          <p:cNvSpPr/>
          <p:nvPr/>
        </p:nvSpPr>
        <p:spPr>
          <a:xfrm>
            <a:off x="4066511" y="3235759"/>
            <a:ext cx="1673886" cy="63000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RepUnit </a:t>
            </a:r>
          </a:p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(DWConv  7×7)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5CC32BC-1B48-0A27-0265-B4C0046604BE}"/>
              </a:ext>
            </a:extLst>
          </p:cNvPr>
          <p:cNvSpPr txBox="1"/>
          <p:nvPr/>
        </p:nvSpPr>
        <p:spPr>
          <a:xfrm>
            <a:off x="4906620" y="3830330"/>
            <a:ext cx="60088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2F6F4CF-171B-41A5-F54C-C8CEC23D93A9}"/>
              </a:ext>
            </a:extLst>
          </p:cNvPr>
          <p:cNvSpPr txBox="1"/>
          <p:nvPr/>
        </p:nvSpPr>
        <p:spPr>
          <a:xfrm>
            <a:off x="4909161" y="4604037"/>
            <a:ext cx="814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4×dim</a:t>
            </a:r>
            <a:endParaRPr lang="zh-CN" altLang="en-US" sz="160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CD106EF-36E1-C1D7-B630-42C0B1F5E5C4}"/>
              </a:ext>
            </a:extLst>
          </p:cNvPr>
          <p:cNvSpPr txBox="1"/>
          <p:nvPr/>
        </p:nvSpPr>
        <p:spPr>
          <a:xfrm>
            <a:off x="4898200" y="5362718"/>
            <a:ext cx="60088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4781782-7691-75B9-82E1-F71A975E636F}"/>
              </a:ext>
            </a:extLst>
          </p:cNvPr>
          <p:cNvSpPr txBox="1"/>
          <p:nvPr/>
        </p:nvSpPr>
        <p:spPr>
          <a:xfrm>
            <a:off x="7576422" y="3840812"/>
            <a:ext cx="814015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2×dim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B134579-1402-5AAE-90A9-BA34C42D0B2F}"/>
              </a:ext>
            </a:extLst>
          </p:cNvPr>
          <p:cNvSpPr txBox="1"/>
          <p:nvPr/>
        </p:nvSpPr>
        <p:spPr>
          <a:xfrm>
            <a:off x="7576422" y="4611509"/>
            <a:ext cx="814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5×dim</a:t>
            </a:r>
            <a:endParaRPr lang="zh-CN" altLang="en-US" sz="160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0C400F6-8903-E3CA-FCD3-9A3FDCD5E325}"/>
              </a:ext>
            </a:extLst>
          </p:cNvPr>
          <p:cNvSpPr txBox="1"/>
          <p:nvPr/>
        </p:nvSpPr>
        <p:spPr>
          <a:xfrm>
            <a:off x="7583806" y="5365923"/>
            <a:ext cx="60088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52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2861994-FD53-59DF-3E9E-5D4B3C326ABA}"/>
              </a:ext>
            </a:extLst>
          </p:cNvPr>
          <p:cNvGrpSpPr/>
          <p:nvPr/>
        </p:nvGrpSpPr>
        <p:grpSpPr>
          <a:xfrm>
            <a:off x="3810696" y="2356191"/>
            <a:ext cx="4150769" cy="3964731"/>
            <a:chOff x="944917" y="3042704"/>
            <a:chExt cx="3734006" cy="396473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769A407-EE7C-0BE0-AAAB-3DB07F24DE58}"/>
                </a:ext>
              </a:extLst>
            </p:cNvPr>
            <p:cNvGrpSpPr/>
            <p:nvPr/>
          </p:nvGrpSpPr>
          <p:grpSpPr>
            <a:xfrm>
              <a:off x="2129294" y="3042704"/>
              <a:ext cx="2549629" cy="3964731"/>
              <a:chOff x="2021349" y="723200"/>
              <a:chExt cx="2549629" cy="3964731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F8663D84-2E48-49BD-3314-AD368F121C94}"/>
                  </a:ext>
                </a:extLst>
              </p:cNvPr>
              <p:cNvSpPr/>
              <p:nvPr/>
            </p:nvSpPr>
            <p:spPr>
              <a:xfrm>
                <a:off x="2023836" y="1587596"/>
                <a:ext cx="2545200" cy="630000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DwConv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7×7  dim;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BatchNorm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E49A45D-4512-8FE4-10F8-51545ED41B68}"/>
                  </a:ext>
                </a:extLst>
              </p:cNvPr>
              <p:cNvSpPr/>
              <p:nvPr/>
            </p:nvSpPr>
            <p:spPr>
              <a:xfrm>
                <a:off x="2025778" y="3399903"/>
                <a:ext cx="2545200" cy="501445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PWConv  dim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C195135-5A60-AFF3-59C1-5214CFA9E0E0}"/>
                  </a:ext>
                </a:extLst>
              </p:cNvPr>
              <p:cNvSpPr/>
              <p:nvPr/>
            </p:nvSpPr>
            <p:spPr>
              <a:xfrm>
                <a:off x="2021349" y="2493750"/>
                <a:ext cx="2545554" cy="630000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PWConv  4×dim;</a:t>
                </a:r>
              </a:p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GELU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5A3A8702-733B-75CD-EEE5-33218648514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3296436" y="1081136"/>
                <a:ext cx="0" cy="5064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59D46E13-34B6-3C63-D6FA-EAD25D740A8A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flipH="1">
                <a:off x="3294126" y="2217596"/>
                <a:ext cx="2310" cy="27615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270561D2-042C-8192-09AD-151C60D4D8A5}"/>
                  </a:ext>
                </a:extLst>
              </p:cNvPr>
              <p:cNvCxnSpPr>
                <a:cxnSpLocks/>
                <a:stCxn id="9" idx="2"/>
                <a:endCxn id="8" idx="0"/>
              </p:cNvCxnSpPr>
              <p:nvPr/>
            </p:nvCxnSpPr>
            <p:spPr>
              <a:xfrm>
                <a:off x="3294126" y="3123750"/>
                <a:ext cx="4252" cy="27615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9E190F3C-5E14-769E-4A8E-429CA672DF55}"/>
                  </a:ext>
                </a:extLst>
              </p:cNvPr>
              <p:cNvCxnSpPr>
                <a:cxnSpLocks/>
                <a:stCxn id="8" idx="2"/>
                <a:endCxn id="14" idx="0"/>
              </p:cNvCxnSpPr>
              <p:nvPr/>
            </p:nvCxnSpPr>
            <p:spPr>
              <a:xfrm>
                <a:off x="3298378" y="3901348"/>
                <a:ext cx="0" cy="26547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流程图: 或者 13">
                <a:extLst>
                  <a:ext uri="{FF2B5EF4-FFF2-40B4-BE49-F238E27FC236}">
                    <a16:creationId xmlns:a16="http://schemas.microsoft.com/office/drawing/2014/main" id="{C34B507E-0AC3-F05A-8826-7CCBD956DC38}"/>
                  </a:ext>
                </a:extLst>
              </p:cNvPr>
              <p:cNvSpPr/>
              <p:nvPr/>
            </p:nvSpPr>
            <p:spPr>
              <a:xfrm>
                <a:off x="3170558" y="4166820"/>
                <a:ext cx="255639" cy="255639"/>
              </a:xfrm>
              <a:prstGeom prst="flowChar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297DA1A-6503-7D2B-9A3B-31C75F10C97A}"/>
                  </a:ext>
                </a:extLst>
              </p:cNvPr>
              <p:cNvSpPr txBox="1"/>
              <p:nvPr/>
            </p:nvSpPr>
            <p:spPr>
              <a:xfrm>
                <a:off x="3293470" y="1105122"/>
                <a:ext cx="540550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连接符: 肘形 15">
                <a:extLst>
                  <a:ext uri="{FF2B5EF4-FFF2-40B4-BE49-F238E27FC236}">
                    <a16:creationId xmlns:a16="http://schemas.microsoft.com/office/drawing/2014/main" id="{2036419C-2C8A-2CCF-18AD-92F43A7AB182}"/>
                  </a:ext>
                </a:extLst>
              </p:cNvPr>
              <p:cNvCxnSpPr>
                <a:cxnSpLocks/>
                <a:stCxn id="15" idx="1"/>
                <a:endCxn id="14" idx="2"/>
              </p:cNvCxnSpPr>
              <p:nvPr/>
            </p:nvCxnSpPr>
            <p:spPr>
              <a:xfrm rot="10800000" flipV="1">
                <a:off x="3170559" y="1289788"/>
                <a:ext cx="122912" cy="3004852"/>
              </a:xfrm>
              <a:prstGeom prst="bentConnector3">
                <a:avLst>
                  <a:gd name="adj1" fmla="val 1633693"/>
                </a:avLst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AEFB0058-85E4-C08D-B8DF-BDD114EB1EA6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 flipH="1">
                <a:off x="3298377" y="4422459"/>
                <a:ext cx="1" cy="26547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DB16AEC-E3CA-1422-EABE-E5DF697C3D98}"/>
                  </a:ext>
                </a:extLst>
              </p:cNvPr>
              <p:cNvSpPr txBox="1"/>
              <p:nvPr/>
            </p:nvSpPr>
            <p:spPr>
              <a:xfrm>
                <a:off x="2180914" y="723200"/>
                <a:ext cx="2225374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ConvNeXt-ERep Block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6D8DD6E-F64B-8812-A4A2-4566F614C1C5}"/>
                </a:ext>
              </a:extLst>
            </p:cNvPr>
            <p:cNvSpPr/>
            <p:nvPr/>
          </p:nvSpPr>
          <p:spPr>
            <a:xfrm>
              <a:off x="944917" y="4813254"/>
              <a:ext cx="898872" cy="630000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GELU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04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>
            <a:extLst>
              <a:ext uri="{FF2B5EF4-FFF2-40B4-BE49-F238E27FC236}">
                <a16:creationId xmlns:a16="http://schemas.microsoft.com/office/drawing/2014/main" id="{3D361CC8-F746-787F-7D69-5F443E223015}"/>
              </a:ext>
            </a:extLst>
          </p:cNvPr>
          <p:cNvSpPr txBox="1"/>
          <p:nvPr/>
        </p:nvSpPr>
        <p:spPr>
          <a:xfrm>
            <a:off x="6717145" y="4926262"/>
            <a:ext cx="11006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39DDDA9-05A5-BBBC-F3E1-0AC569038720}"/>
              </a:ext>
            </a:extLst>
          </p:cNvPr>
          <p:cNvSpPr txBox="1"/>
          <p:nvPr/>
        </p:nvSpPr>
        <p:spPr>
          <a:xfrm>
            <a:off x="6717145" y="5667695"/>
            <a:ext cx="121171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1CA4ED4-0A94-3E63-D663-FC4607696D12}"/>
              </a:ext>
            </a:extLst>
          </p:cNvPr>
          <p:cNvGrpSpPr/>
          <p:nvPr/>
        </p:nvGrpSpPr>
        <p:grpSpPr>
          <a:xfrm>
            <a:off x="10480928" y="4764560"/>
            <a:ext cx="931334" cy="1000526"/>
            <a:chOff x="1281366" y="2626261"/>
            <a:chExt cx="931334" cy="93133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34403E7-E1D8-66DF-2D22-1C4C5D41282D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71B5628-7686-7132-BB07-D8C738BB8A60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2685C29-E423-061A-62A0-8F80ED28ADFF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61A4DA5A-5C16-812D-00CC-92C85F9DF870}"/>
              </a:ext>
            </a:extLst>
          </p:cNvPr>
          <p:cNvSpPr/>
          <p:nvPr/>
        </p:nvSpPr>
        <p:spPr>
          <a:xfrm>
            <a:off x="5669416" y="3519231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3×3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A92B94E-06B4-34AA-13D0-2020FAFB9705}"/>
              </a:ext>
            </a:extLst>
          </p:cNvPr>
          <p:cNvCxnSpPr>
            <a:cxnSpLocks/>
          </p:cNvCxnSpPr>
          <p:nvPr/>
        </p:nvCxnSpPr>
        <p:spPr>
          <a:xfrm>
            <a:off x="8570201" y="2929762"/>
            <a:ext cx="0" cy="593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D4D70317-3182-5852-EA66-8DF0D9B18BA6}"/>
              </a:ext>
            </a:extLst>
          </p:cNvPr>
          <p:cNvSpPr txBox="1"/>
          <p:nvPr/>
        </p:nvSpPr>
        <p:spPr>
          <a:xfrm>
            <a:off x="8560429" y="2919584"/>
            <a:ext cx="6307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BDDD1B9-C363-B36A-665E-FA7E1B7FF4CA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8568896" y="4130388"/>
            <a:ext cx="0" cy="505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62D62519-596F-400A-9A45-DD8DE9AFE871}"/>
              </a:ext>
            </a:extLst>
          </p:cNvPr>
          <p:cNvCxnSpPr>
            <a:cxnSpLocks/>
          </p:cNvCxnSpPr>
          <p:nvPr/>
        </p:nvCxnSpPr>
        <p:spPr>
          <a:xfrm flipV="1">
            <a:off x="6581353" y="3323968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B5C9407-D5BC-C986-7DBD-F8359793BB33}"/>
              </a:ext>
            </a:extLst>
          </p:cNvPr>
          <p:cNvCxnSpPr>
            <a:cxnSpLocks/>
          </p:cNvCxnSpPr>
          <p:nvPr/>
        </p:nvCxnSpPr>
        <p:spPr>
          <a:xfrm flipV="1">
            <a:off x="6581353" y="4304075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AE1BDF6A-A808-2BC6-8A67-43FDFCD65EB3}"/>
              </a:ext>
            </a:extLst>
          </p:cNvPr>
          <p:cNvSpPr/>
          <p:nvPr/>
        </p:nvSpPr>
        <p:spPr>
          <a:xfrm>
            <a:off x="8455304" y="4190190"/>
            <a:ext cx="216000" cy="216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E341B21-B520-ABCD-6488-894A64192D23}"/>
              </a:ext>
            </a:extLst>
          </p:cNvPr>
          <p:cNvSpPr/>
          <p:nvPr/>
        </p:nvSpPr>
        <p:spPr>
          <a:xfrm>
            <a:off x="7656959" y="3518388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5×5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8C87FB60-CE04-9D4F-408E-87266E44D665}"/>
              </a:ext>
            </a:extLst>
          </p:cNvPr>
          <p:cNvSpPr/>
          <p:nvPr/>
        </p:nvSpPr>
        <p:spPr>
          <a:xfrm>
            <a:off x="9588388" y="3518387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7×7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9F8D443-E163-0302-E168-6663F41703AE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581353" y="3323968"/>
            <a:ext cx="0" cy="195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E2FB505-8399-5C91-D732-B8ECBB61C2FC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10500325" y="3323968"/>
            <a:ext cx="0" cy="194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6F7593A-059D-5FE7-D44A-70C229E9950F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6581353" y="4131231"/>
            <a:ext cx="0" cy="1674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218A6CB8-5E3A-D1E8-B6DA-8FACA47350F4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10500325" y="4130387"/>
            <a:ext cx="0" cy="1775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82FF5AA7-2260-4974-96C7-213C40A9BDE4}"/>
              </a:ext>
            </a:extLst>
          </p:cNvPr>
          <p:cNvSpPr/>
          <p:nvPr/>
        </p:nvSpPr>
        <p:spPr>
          <a:xfrm>
            <a:off x="5663853" y="6468491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3×3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34F1754F-B353-C36F-9C91-5BF5DB616C5A}"/>
              </a:ext>
            </a:extLst>
          </p:cNvPr>
          <p:cNvSpPr/>
          <p:nvPr/>
        </p:nvSpPr>
        <p:spPr>
          <a:xfrm>
            <a:off x="5663853" y="5738915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5×5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333D0FB3-810E-315C-BCE8-70D782CC8CCE}"/>
              </a:ext>
            </a:extLst>
          </p:cNvPr>
          <p:cNvSpPr/>
          <p:nvPr/>
        </p:nvSpPr>
        <p:spPr>
          <a:xfrm>
            <a:off x="5672242" y="4990440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7×7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8D74C12-0A4B-891A-2A6E-3DA1AD1E2031}"/>
              </a:ext>
            </a:extLst>
          </p:cNvPr>
          <p:cNvSpPr/>
          <p:nvPr/>
        </p:nvSpPr>
        <p:spPr>
          <a:xfrm>
            <a:off x="8484561" y="4764560"/>
            <a:ext cx="931334" cy="1000526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313F146-98EA-1276-F6D1-1291B2DD79C4}"/>
              </a:ext>
            </a:extLst>
          </p:cNvPr>
          <p:cNvGrpSpPr/>
          <p:nvPr/>
        </p:nvGrpSpPr>
        <p:grpSpPr>
          <a:xfrm>
            <a:off x="8107255" y="5513036"/>
            <a:ext cx="931334" cy="1000526"/>
            <a:chOff x="6681608" y="4354386"/>
            <a:chExt cx="931334" cy="931334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2B8244A-E083-8B1E-A577-52095FF5CB9B}"/>
                </a:ext>
              </a:extLst>
            </p:cNvPr>
            <p:cNvSpPr/>
            <p:nvPr/>
          </p:nvSpPr>
          <p:spPr>
            <a:xfrm>
              <a:off x="6681608" y="4354386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FEB1A126-5B7C-86C0-8FBD-CA3355F44BEC}"/>
                </a:ext>
              </a:extLst>
            </p:cNvPr>
            <p:cNvSpPr/>
            <p:nvPr/>
          </p:nvSpPr>
          <p:spPr>
            <a:xfrm>
              <a:off x="6850204" y="4522982"/>
              <a:ext cx="594142" cy="5941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97E9FB6-C711-39AA-AF32-F213E7329639}"/>
              </a:ext>
            </a:extLst>
          </p:cNvPr>
          <p:cNvGrpSpPr/>
          <p:nvPr/>
        </p:nvGrpSpPr>
        <p:grpSpPr>
          <a:xfrm>
            <a:off x="7729949" y="6238616"/>
            <a:ext cx="931334" cy="1000526"/>
            <a:chOff x="3798120" y="4390342"/>
            <a:chExt cx="931334" cy="931334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CD1D4A95-A63F-B997-CFBD-A93663AD2A6B}"/>
                </a:ext>
              </a:extLst>
            </p:cNvPr>
            <p:cNvSpPr/>
            <p:nvPr/>
          </p:nvSpPr>
          <p:spPr>
            <a:xfrm>
              <a:off x="3798120" y="4390342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F34A689-8E6B-3D34-66BF-A3E1EB362093}"/>
                </a:ext>
              </a:extLst>
            </p:cNvPr>
            <p:cNvSpPr/>
            <p:nvPr/>
          </p:nvSpPr>
          <p:spPr>
            <a:xfrm>
              <a:off x="4026743" y="4622545"/>
              <a:ext cx="466928" cy="4669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DBF96C08-DAB2-65C0-662E-7494A0FBE158}"/>
              </a:ext>
            </a:extLst>
          </p:cNvPr>
          <p:cNvCxnSpPr>
            <a:cxnSpLocks/>
            <a:stCxn id="111" idx="3"/>
            <a:endCxn id="127" idx="1"/>
          </p:cNvCxnSpPr>
          <p:nvPr/>
        </p:nvCxnSpPr>
        <p:spPr>
          <a:xfrm>
            <a:off x="6779853" y="6738491"/>
            <a:ext cx="950096" cy="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C608317-8832-AEE7-1409-D71384CBEFDF}"/>
              </a:ext>
            </a:extLst>
          </p:cNvPr>
          <p:cNvCxnSpPr>
            <a:cxnSpLocks/>
            <a:stCxn id="112" idx="3"/>
            <a:endCxn id="124" idx="1"/>
          </p:cNvCxnSpPr>
          <p:nvPr/>
        </p:nvCxnSpPr>
        <p:spPr>
          <a:xfrm>
            <a:off x="6779853" y="6008915"/>
            <a:ext cx="132740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0CA6071B-4DFF-6DC4-7A61-5E195B46668D}"/>
              </a:ext>
            </a:extLst>
          </p:cNvPr>
          <p:cNvCxnSpPr>
            <a:cxnSpLocks/>
            <a:stCxn id="113" idx="3"/>
            <a:endCxn id="121" idx="1"/>
          </p:cNvCxnSpPr>
          <p:nvPr/>
        </p:nvCxnSpPr>
        <p:spPr>
          <a:xfrm>
            <a:off x="6788242" y="5260440"/>
            <a:ext cx="169631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C2AA034-21F6-88B2-9A9F-FB54DB8CBA74}"/>
              </a:ext>
            </a:extLst>
          </p:cNvPr>
          <p:cNvSpPr txBox="1"/>
          <p:nvPr/>
        </p:nvSpPr>
        <p:spPr>
          <a:xfrm>
            <a:off x="6717145" y="5929075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7F924CC-C63F-3FB6-9B65-5554101CA666}"/>
              </a:ext>
            </a:extLst>
          </p:cNvPr>
          <p:cNvSpPr txBox="1"/>
          <p:nvPr/>
        </p:nvSpPr>
        <p:spPr>
          <a:xfrm>
            <a:off x="6717145" y="6658058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5BB340B-C5DA-3242-1677-8A8A79AAF995}"/>
              </a:ext>
            </a:extLst>
          </p:cNvPr>
          <p:cNvSpPr txBox="1"/>
          <p:nvPr/>
        </p:nvSpPr>
        <p:spPr>
          <a:xfrm>
            <a:off x="6717145" y="6400574"/>
            <a:ext cx="117701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1D11A13-D291-79DD-C9A6-3B0CD13CB41E}"/>
              </a:ext>
            </a:extLst>
          </p:cNvPr>
          <p:cNvSpPr txBox="1"/>
          <p:nvPr/>
        </p:nvSpPr>
        <p:spPr>
          <a:xfrm>
            <a:off x="8017658" y="6207456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75E70E34-43CE-DF36-A24B-97667D6E935C}"/>
              </a:ext>
            </a:extLst>
          </p:cNvPr>
          <p:cNvCxnSpPr>
            <a:cxnSpLocks/>
          </p:cNvCxnSpPr>
          <p:nvPr/>
        </p:nvCxnSpPr>
        <p:spPr>
          <a:xfrm>
            <a:off x="9047998" y="6017683"/>
            <a:ext cx="7769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848119E2-E342-B108-E332-527C5F5E3BA9}"/>
              </a:ext>
            </a:extLst>
          </p:cNvPr>
          <p:cNvGrpSpPr/>
          <p:nvPr/>
        </p:nvGrpSpPr>
        <p:grpSpPr>
          <a:xfrm>
            <a:off x="10362462" y="5009712"/>
            <a:ext cx="931334" cy="1000526"/>
            <a:chOff x="1281366" y="2626261"/>
            <a:chExt cx="931334" cy="931334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AB0B76-C3AF-F730-720D-769F1E34A2DD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0C4B437-082D-27CE-5564-97365D086A68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F58A760C-8384-FD37-A156-E57A61157AEE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5D4FEC7-8DCB-17B6-1211-DA7076C82AC8}"/>
              </a:ext>
            </a:extLst>
          </p:cNvPr>
          <p:cNvGrpSpPr/>
          <p:nvPr/>
        </p:nvGrpSpPr>
        <p:grpSpPr>
          <a:xfrm>
            <a:off x="10243994" y="5254864"/>
            <a:ext cx="931334" cy="1000526"/>
            <a:chOff x="1281366" y="2626261"/>
            <a:chExt cx="931334" cy="931334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F1D8B8DD-7FD3-1221-DE8E-68D0ADA09587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8A7D7749-6475-11FA-5941-799FB34AE9E9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AB58607E-8140-2D04-39D7-EFF7A1611622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1BEB4D4-61AC-DE78-4C63-68C9DF739B49}"/>
              </a:ext>
            </a:extLst>
          </p:cNvPr>
          <p:cNvGrpSpPr/>
          <p:nvPr/>
        </p:nvGrpSpPr>
        <p:grpSpPr>
          <a:xfrm>
            <a:off x="10125526" y="5500015"/>
            <a:ext cx="931334" cy="1000526"/>
            <a:chOff x="1281366" y="2626261"/>
            <a:chExt cx="931334" cy="931334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82A26F89-3D17-80E0-6F27-A0183FC5BFCB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90141E4-87E7-A657-1C27-1E1CB1FFEA47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440520A6-8D5F-D973-EAB4-97800E12B009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93DDEBF-4ED6-367F-D22F-003B3C486EDF}"/>
              </a:ext>
            </a:extLst>
          </p:cNvPr>
          <p:cNvGrpSpPr/>
          <p:nvPr/>
        </p:nvGrpSpPr>
        <p:grpSpPr>
          <a:xfrm>
            <a:off x="10007058" y="5745167"/>
            <a:ext cx="931334" cy="1000526"/>
            <a:chOff x="1281366" y="2626261"/>
            <a:chExt cx="931334" cy="931334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A75E630E-A180-0BF1-07A0-8D82C17D569F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5B4AB3D-C5F5-A637-0032-6AA9BCF1505E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E5BB8CE-6B7E-8F97-8F18-52823B70E3DA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5ABE2E53-2E0E-0BD2-3D16-74464D186785}"/>
              </a:ext>
            </a:extLst>
          </p:cNvPr>
          <p:cNvGrpSpPr/>
          <p:nvPr/>
        </p:nvGrpSpPr>
        <p:grpSpPr>
          <a:xfrm>
            <a:off x="9888590" y="5990319"/>
            <a:ext cx="931334" cy="1000526"/>
            <a:chOff x="1281366" y="2626261"/>
            <a:chExt cx="931334" cy="931334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F71B2D78-AE3D-9F9C-22A5-65DE7D31809C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C387E4EC-2640-7EF2-BFED-9498FF933BCB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4867DBD-6BB2-D7DA-B954-52D19C577488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BF25EE1A-9E63-DDA6-E79F-E172FD0444C0}"/>
              </a:ext>
            </a:extLst>
          </p:cNvPr>
          <p:cNvGrpSpPr/>
          <p:nvPr/>
        </p:nvGrpSpPr>
        <p:grpSpPr>
          <a:xfrm>
            <a:off x="9770122" y="6238616"/>
            <a:ext cx="931334" cy="1000526"/>
            <a:chOff x="1281366" y="2626261"/>
            <a:chExt cx="931334" cy="931334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1EECF9EF-6C3F-B2BD-6010-8AFB5C6CEFA0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ED99977-663F-924A-2C4A-61A243A84CA4}"/>
                </a:ext>
              </a:extLst>
            </p:cNvPr>
            <p:cNvSpPr/>
            <p:nvPr/>
          </p:nvSpPr>
          <p:spPr>
            <a:xfrm>
              <a:off x="1409246" y="2754141"/>
              <a:ext cx="675575" cy="675575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87699E93-77CA-798C-7533-D8BDEC845B1A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1" name="文本框 180">
            <a:extLst>
              <a:ext uri="{FF2B5EF4-FFF2-40B4-BE49-F238E27FC236}">
                <a16:creationId xmlns:a16="http://schemas.microsoft.com/office/drawing/2014/main" id="{41F9AC12-E7C3-A4A0-3D95-1569FCFFDC32}"/>
              </a:ext>
            </a:extLst>
          </p:cNvPr>
          <p:cNvSpPr txBox="1"/>
          <p:nvPr/>
        </p:nvSpPr>
        <p:spPr>
          <a:xfrm>
            <a:off x="9025990" y="5951157"/>
            <a:ext cx="749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8E454146-F2DF-BF72-CCE6-F078300F3D1D}"/>
              </a:ext>
            </a:extLst>
          </p:cNvPr>
          <p:cNvSpPr txBox="1"/>
          <p:nvPr/>
        </p:nvSpPr>
        <p:spPr>
          <a:xfrm>
            <a:off x="8370708" y="5487217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1CECEB1-2928-8D6D-219F-D7E47F02C18E}"/>
              </a:ext>
            </a:extLst>
          </p:cNvPr>
          <p:cNvSpPr txBox="1"/>
          <p:nvPr/>
        </p:nvSpPr>
        <p:spPr>
          <a:xfrm>
            <a:off x="8754271" y="4748879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7FA6F14-3E24-15A6-43C2-D94E16AD38A5}"/>
              </a:ext>
            </a:extLst>
          </p:cNvPr>
          <p:cNvSpPr txBox="1"/>
          <p:nvPr/>
        </p:nvSpPr>
        <p:spPr>
          <a:xfrm>
            <a:off x="12981598" y="4926262"/>
            <a:ext cx="107984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DC5CC05-B552-6968-A15A-62F782CB00D5}"/>
              </a:ext>
            </a:extLst>
          </p:cNvPr>
          <p:cNvSpPr txBox="1"/>
          <p:nvPr/>
        </p:nvSpPr>
        <p:spPr>
          <a:xfrm>
            <a:off x="12981598" y="5669080"/>
            <a:ext cx="10933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6AFF8EB-D4F6-3316-35DB-B0A94A4A7F9F}"/>
              </a:ext>
            </a:extLst>
          </p:cNvPr>
          <p:cNvGrpSpPr/>
          <p:nvPr/>
        </p:nvGrpSpPr>
        <p:grpSpPr>
          <a:xfrm>
            <a:off x="16750886" y="4764560"/>
            <a:ext cx="931334" cy="1000526"/>
            <a:chOff x="1281366" y="2626261"/>
            <a:chExt cx="931334" cy="931334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47A57EF6-E406-D85C-F369-1FAAFA0F510E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2C38DE7F-C59B-B3E9-0E25-9F09AD3C2F7C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75C876D4-3683-C96D-969F-CBF4DD487DB4}"/>
              </a:ext>
            </a:extLst>
          </p:cNvPr>
          <p:cNvSpPr/>
          <p:nvPr/>
        </p:nvSpPr>
        <p:spPr>
          <a:xfrm>
            <a:off x="11939374" y="3519231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3×1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D9007EEF-BE59-E80D-738C-673CBFAEE271}"/>
              </a:ext>
            </a:extLst>
          </p:cNvPr>
          <p:cNvCxnSpPr>
            <a:cxnSpLocks/>
          </p:cNvCxnSpPr>
          <p:nvPr/>
        </p:nvCxnSpPr>
        <p:spPr>
          <a:xfrm>
            <a:off x="14840159" y="2929761"/>
            <a:ext cx="0" cy="593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C189B5A-E2A5-EE12-6E76-3A7BA0C19E43}"/>
              </a:ext>
            </a:extLst>
          </p:cNvPr>
          <p:cNvSpPr txBox="1"/>
          <p:nvPr/>
        </p:nvSpPr>
        <p:spPr>
          <a:xfrm>
            <a:off x="14810797" y="2921319"/>
            <a:ext cx="671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12D436D9-65D6-20F2-3D8B-4E7C7DCF8138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14838854" y="4130387"/>
            <a:ext cx="0" cy="5054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FC43C27-9D27-35A9-4B43-467F95C6AB61}"/>
              </a:ext>
            </a:extLst>
          </p:cNvPr>
          <p:cNvCxnSpPr>
            <a:cxnSpLocks/>
          </p:cNvCxnSpPr>
          <p:nvPr/>
        </p:nvCxnSpPr>
        <p:spPr>
          <a:xfrm flipV="1">
            <a:off x="12851311" y="3323967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627CBDA-77C0-F08C-FAED-3781B5A3C222}"/>
              </a:ext>
            </a:extLst>
          </p:cNvPr>
          <p:cNvCxnSpPr>
            <a:cxnSpLocks/>
          </p:cNvCxnSpPr>
          <p:nvPr/>
        </p:nvCxnSpPr>
        <p:spPr>
          <a:xfrm flipV="1">
            <a:off x="12851311" y="4304075"/>
            <a:ext cx="3918972" cy="8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B2EEBB33-F5C8-9A1D-F210-DBB30297B61D}"/>
              </a:ext>
            </a:extLst>
          </p:cNvPr>
          <p:cNvSpPr/>
          <p:nvPr/>
        </p:nvSpPr>
        <p:spPr>
          <a:xfrm>
            <a:off x="14732809" y="4189956"/>
            <a:ext cx="216000" cy="21600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ADD9F432-C0B9-650C-619B-91341F616B79}"/>
              </a:ext>
            </a:extLst>
          </p:cNvPr>
          <p:cNvSpPr/>
          <p:nvPr/>
        </p:nvSpPr>
        <p:spPr>
          <a:xfrm>
            <a:off x="13926917" y="3518387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1×5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BCC9A2AB-6F73-8250-5C84-E5E12505ED1D}"/>
              </a:ext>
            </a:extLst>
          </p:cNvPr>
          <p:cNvSpPr/>
          <p:nvPr/>
        </p:nvSpPr>
        <p:spPr>
          <a:xfrm>
            <a:off x="15858346" y="3518386"/>
            <a:ext cx="182387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7×7 dim 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F5539451-57F7-BEB9-EA7B-617E237AC0CA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12851311" y="3323967"/>
            <a:ext cx="0" cy="195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006DDDB7-BC24-8A87-E2AB-FD59D52BFC49}"/>
              </a:ext>
            </a:extLst>
          </p:cNvPr>
          <p:cNvCxnSpPr>
            <a:cxnSpLocks/>
            <a:endCxn id="208" idx="0"/>
          </p:cNvCxnSpPr>
          <p:nvPr/>
        </p:nvCxnSpPr>
        <p:spPr>
          <a:xfrm>
            <a:off x="16770283" y="3323967"/>
            <a:ext cx="0" cy="1944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FF24DE98-6343-ED97-0FE6-62ADD76B3FD2}"/>
              </a:ext>
            </a:extLst>
          </p:cNvPr>
          <p:cNvCxnSpPr>
            <a:cxnSpLocks/>
            <a:stCxn id="200" idx="2"/>
          </p:cNvCxnSpPr>
          <p:nvPr/>
        </p:nvCxnSpPr>
        <p:spPr>
          <a:xfrm>
            <a:off x="12851311" y="4131231"/>
            <a:ext cx="0" cy="17368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E74275B4-E895-7482-2944-EF67CBD0BEDC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16770283" y="4130386"/>
            <a:ext cx="0" cy="1745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B3CD7DE-F9DD-C6FC-C3B2-24FF118F9CE6}"/>
              </a:ext>
            </a:extLst>
          </p:cNvPr>
          <p:cNvSpPr/>
          <p:nvPr/>
        </p:nvSpPr>
        <p:spPr>
          <a:xfrm>
            <a:off x="11933811" y="6468491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3×1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D0DD2E89-73C1-7586-1406-7C5F48FF4FF3}"/>
              </a:ext>
            </a:extLst>
          </p:cNvPr>
          <p:cNvSpPr/>
          <p:nvPr/>
        </p:nvSpPr>
        <p:spPr>
          <a:xfrm>
            <a:off x="11933811" y="5747382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1×5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3A8DC2A9-906E-B4AC-B70E-D6C73645583E}"/>
              </a:ext>
            </a:extLst>
          </p:cNvPr>
          <p:cNvSpPr/>
          <p:nvPr/>
        </p:nvSpPr>
        <p:spPr>
          <a:xfrm>
            <a:off x="11942200" y="4990440"/>
            <a:ext cx="1116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7×7 dim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5827115-3F87-86FE-EE5D-95D0CF1911D9}"/>
              </a:ext>
            </a:extLst>
          </p:cNvPr>
          <p:cNvSpPr/>
          <p:nvPr/>
        </p:nvSpPr>
        <p:spPr>
          <a:xfrm>
            <a:off x="14746052" y="4764560"/>
            <a:ext cx="931334" cy="1000526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A82F28C-9B32-AFB2-4740-691A1914D1F3}"/>
              </a:ext>
            </a:extLst>
          </p:cNvPr>
          <p:cNvSpPr/>
          <p:nvPr/>
        </p:nvSpPr>
        <p:spPr>
          <a:xfrm>
            <a:off x="14368746" y="5513036"/>
            <a:ext cx="931334" cy="1000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E8F2BBE-52E1-7E97-D2DD-D210AC987808}"/>
              </a:ext>
            </a:extLst>
          </p:cNvPr>
          <p:cNvSpPr/>
          <p:nvPr/>
        </p:nvSpPr>
        <p:spPr>
          <a:xfrm>
            <a:off x="13991440" y="6238616"/>
            <a:ext cx="931334" cy="1000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0490D5F-68D7-8DB3-C845-4AC286FF2BE9}"/>
              </a:ext>
            </a:extLst>
          </p:cNvPr>
          <p:cNvCxnSpPr>
            <a:cxnSpLocks/>
            <a:stCxn id="119" idx="3"/>
            <a:endCxn id="129" idx="1"/>
          </p:cNvCxnSpPr>
          <p:nvPr/>
        </p:nvCxnSpPr>
        <p:spPr>
          <a:xfrm>
            <a:off x="13049811" y="6738491"/>
            <a:ext cx="941629" cy="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E24533A-0A7B-2963-0F82-6C37E172E2A4}"/>
              </a:ext>
            </a:extLst>
          </p:cNvPr>
          <p:cNvCxnSpPr>
            <a:cxnSpLocks/>
            <a:stCxn id="120" idx="3"/>
            <a:endCxn id="126" idx="1"/>
          </p:cNvCxnSpPr>
          <p:nvPr/>
        </p:nvCxnSpPr>
        <p:spPr>
          <a:xfrm flipV="1">
            <a:off x="13049811" y="6013299"/>
            <a:ext cx="13189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015426B-98A7-9B3B-718B-E2ACA7A85812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13058200" y="5260440"/>
            <a:ext cx="168785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D09D50C-37AE-E4BF-4779-D8C0D6F6CA43}"/>
              </a:ext>
            </a:extLst>
          </p:cNvPr>
          <p:cNvSpPr txBox="1"/>
          <p:nvPr/>
        </p:nvSpPr>
        <p:spPr>
          <a:xfrm>
            <a:off x="12981598" y="5930612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6FA9288-C690-E3F4-60AA-075BFCD19666}"/>
              </a:ext>
            </a:extLst>
          </p:cNvPr>
          <p:cNvSpPr txBox="1"/>
          <p:nvPr/>
        </p:nvSpPr>
        <p:spPr>
          <a:xfrm>
            <a:off x="12981598" y="6657180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0FA0028-1AFD-7129-EC1A-E164879B35C7}"/>
              </a:ext>
            </a:extLst>
          </p:cNvPr>
          <p:cNvSpPr txBox="1"/>
          <p:nvPr/>
        </p:nvSpPr>
        <p:spPr>
          <a:xfrm>
            <a:off x="12981598" y="6397178"/>
            <a:ext cx="118838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D121222-5153-274B-AA2A-C3C44F4A89FB}"/>
              </a:ext>
            </a:extLst>
          </p:cNvPr>
          <p:cNvSpPr txBox="1"/>
          <p:nvPr/>
        </p:nvSpPr>
        <p:spPr>
          <a:xfrm>
            <a:off x="14279149" y="6207456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A27FCA6-DE38-FC06-A6B4-F8A4B941114D}"/>
              </a:ext>
            </a:extLst>
          </p:cNvPr>
          <p:cNvCxnSpPr>
            <a:cxnSpLocks/>
          </p:cNvCxnSpPr>
          <p:nvPr/>
        </p:nvCxnSpPr>
        <p:spPr>
          <a:xfrm>
            <a:off x="15292558" y="6034617"/>
            <a:ext cx="77692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BC4CA31A-7E13-B002-DAD5-E0108CBEAFA0}"/>
              </a:ext>
            </a:extLst>
          </p:cNvPr>
          <p:cNvGrpSpPr/>
          <p:nvPr/>
        </p:nvGrpSpPr>
        <p:grpSpPr>
          <a:xfrm>
            <a:off x="16632420" y="5009712"/>
            <a:ext cx="931334" cy="1000526"/>
            <a:chOff x="1281366" y="2626261"/>
            <a:chExt cx="931334" cy="931334"/>
          </a:xfrm>
        </p:grpSpPr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0D0BF019-AD82-E7F5-C229-FA4E4E2D0F6A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BAD1B6DE-0A65-1C40-CBAE-609FA3128DA8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A44CF1BB-58C9-92EC-A9E2-FBE086C127CB}"/>
              </a:ext>
            </a:extLst>
          </p:cNvPr>
          <p:cNvGrpSpPr/>
          <p:nvPr/>
        </p:nvGrpSpPr>
        <p:grpSpPr>
          <a:xfrm>
            <a:off x="16513952" y="5254864"/>
            <a:ext cx="931334" cy="1000526"/>
            <a:chOff x="1281366" y="2626261"/>
            <a:chExt cx="931334" cy="93133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005D1FC6-69EE-C7AB-B42C-D83B3A011BD5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7CBEAD18-60E6-7F59-DC51-2D37FF026E14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40F57ED1-E6D5-D061-FB12-11CEE190F0CD}"/>
              </a:ext>
            </a:extLst>
          </p:cNvPr>
          <p:cNvGrpSpPr/>
          <p:nvPr/>
        </p:nvGrpSpPr>
        <p:grpSpPr>
          <a:xfrm>
            <a:off x="16395484" y="5500015"/>
            <a:ext cx="931334" cy="1000526"/>
            <a:chOff x="1281366" y="2626261"/>
            <a:chExt cx="931334" cy="931334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2291791-E72A-3DC3-FC3D-F124EA749BBF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8306622E-1235-2E59-4790-01E924290ACC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DCF8924-F0D6-C583-7720-6A1C5C97A58A}"/>
              </a:ext>
            </a:extLst>
          </p:cNvPr>
          <p:cNvGrpSpPr/>
          <p:nvPr/>
        </p:nvGrpSpPr>
        <p:grpSpPr>
          <a:xfrm>
            <a:off x="16277016" y="5745167"/>
            <a:ext cx="931334" cy="1000526"/>
            <a:chOff x="1281366" y="2626261"/>
            <a:chExt cx="931334" cy="93133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EF94693-2462-FAB5-FFAA-B99F1642AEF9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BEC2607-C66F-A6E5-4CC0-D070D47AA748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E95DDE1-5D09-E319-11A9-9337C148424A}"/>
              </a:ext>
            </a:extLst>
          </p:cNvPr>
          <p:cNvGrpSpPr/>
          <p:nvPr/>
        </p:nvGrpSpPr>
        <p:grpSpPr>
          <a:xfrm>
            <a:off x="16158548" y="5990319"/>
            <a:ext cx="931334" cy="1000526"/>
            <a:chOff x="1281366" y="2626261"/>
            <a:chExt cx="931334" cy="931334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48B6F805-50DC-EF60-73C9-34D2E20D5413}"/>
                </a:ext>
              </a:extLst>
            </p:cNvPr>
            <p:cNvSpPr/>
            <p:nvPr/>
          </p:nvSpPr>
          <p:spPr>
            <a:xfrm>
              <a:off x="1281366" y="2626261"/>
              <a:ext cx="931334" cy="931334"/>
            </a:xfrm>
            <a:prstGeom prst="rect">
              <a:avLst/>
            </a:prstGeom>
            <a:solidFill>
              <a:srgbClr val="C5E0B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65C25F5-6E27-282F-9AC8-8F8B3A8C35F7}"/>
                </a:ext>
              </a:extLst>
            </p:cNvPr>
            <p:cNvSpPr/>
            <p:nvPr/>
          </p:nvSpPr>
          <p:spPr>
            <a:xfrm>
              <a:off x="1547346" y="2892241"/>
              <a:ext cx="399374" cy="399374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3" name="矩形 152">
            <a:extLst>
              <a:ext uri="{FF2B5EF4-FFF2-40B4-BE49-F238E27FC236}">
                <a16:creationId xmlns:a16="http://schemas.microsoft.com/office/drawing/2014/main" id="{FBE79B90-21A8-20FD-DBBA-6A302F97AD04}"/>
              </a:ext>
            </a:extLst>
          </p:cNvPr>
          <p:cNvSpPr/>
          <p:nvPr/>
        </p:nvSpPr>
        <p:spPr>
          <a:xfrm>
            <a:off x="16040080" y="6238616"/>
            <a:ext cx="931334" cy="1000526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01C83186-6D9D-8776-50B7-BEE7668BDEB5}"/>
              </a:ext>
            </a:extLst>
          </p:cNvPr>
          <p:cNvSpPr txBox="1"/>
          <p:nvPr/>
        </p:nvSpPr>
        <p:spPr>
          <a:xfrm>
            <a:off x="15278923" y="5967507"/>
            <a:ext cx="7025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2AD63EA2-61BE-41CE-A647-D526C6E498BF}"/>
              </a:ext>
            </a:extLst>
          </p:cNvPr>
          <p:cNvSpPr txBox="1"/>
          <p:nvPr/>
        </p:nvSpPr>
        <p:spPr>
          <a:xfrm>
            <a:off x="14632199" y="5487217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FE3A2D44-E19D-F610-928E-F86716E298DD}"/>
              </a:ext>
            </a:extLst>
          </p:cNvPr>
          <p:cNvSpPr txBox="1"/>
          <p:nvPr/>
        </p:nvSpPr>
        <p:spPr>
          <a:xfrm>
            <a:off x="15015762" y="4748879"/>
            <a:ext cx="81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×dim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EBCC55E-97BC-9837-2689-ED0BC041CC30}"/>
              </a:ext>
            </a:extLst>
          </p:cNvPr>
          <p:cNvSpPr/>
          <p:nvPr/>
        </p:nvSpPr>
        <p:spPr>
          <a:xfrm rot="5400000">
            <a:off x="14203822" y="6646274"/>
            <a:ext cx="505869" cy="1762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21A9478-6BEF-14B5-B18C-63B27B570774}"/>
              </a:ext>
            </a:extLst>
          </p:cNvPr>
          <p:cNvSpPr/>
          <p:nvPr/>
        </p:nvSpPr>
        <p:spPr>
          <a:xfrm>
            <a:off x="14523147" y="5915444"/>
            <a:ext cx="649837" cy="182227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54226091-9EA8-DDC9-897F-0A53EDB3AC32}"/>
              </a:ext>
            </a:extLst>
          </p:cNvPr>
          <p:cNvGrpSpPr/>
          <p:nvPr/>
        </p:nvGrpSpPr>
        <p:grpSpPr>
          <a:xfrm>
            <a:off x="16180829" y="6485945"/>
            <a:ext cx="649837" cy="505869"/>
            <a:chOff x="2910208" y="4993433"/>
            <a:chExt cx="649837" cy="470885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DEB54E7-64D7-51CB-FA6D-E39916A5882A}"/>
                </a:ext>
              </a:extLst>
            </p:cNvPr>
            <p:cNvSpPr/>
            <p:nvPr/>
          </p:nvSpPr>
          <p:spPr>
            <a:xfrm>
              <a:off x="2910208" y="5143509"/>
              <a:ext cx="649837" cy="169625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9A2C2C4-01B6-A0D8-1D2A-194452CFAB34}"/>
                </a:ext>
              </a:extLst>
            </p:cNvPr>
            <p:cNvSpPr/>
            <p:nvPr/>
          </p:nvSpPr>
          <p:spPr>
            <a:xfrm rot="5400000">
              <a:off x="2999683" y="5140742"/>
              <a:ext cx="470885" cy="176267"/>
            </a:xfrm>
            <a:prstGeom prst="rect">
              <a:avLst/>
            </a:prstGeom>
            <a:solidFill>
              <a:srgbClr val="54823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C3C8DDA-E271-8C74-31BA-174D9F37504F}"/>
              </a:ext>
            </a:extLst>
          </p:cNvPr>
          <p:cNvSpPr/>
          <p:nvPr/>
        </p:nvSpPr>
        <p:spPr>
          <a:xfrm>
            <a:off x="524960" y="3511357"/>
            <a:ext cx="1455814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3×3 dim/3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A8BA37A-0574-ACB8-0E92-F2AEBFA2F36B}"/>
              </a:ext>
            </a:extLst>
          </p:cNvPr>
          <p:cNvSpPr/>
          <p:nvPr/>
        </p:nvSpPr>
        <p:spPr>
          <a:xfrm>
            <a:off x="2092115" y="3514991"/>
            <a:ext cx="1457136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5×5 dim/3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75DBE84-93C3-636A-CCBF-9B44DC6F1F34}"/>
              </a:ext>
            </a:extLst>
          </p:cNvPr>
          <p:cNvSpPr/>
          <p:nvPr/>
        </p:nvSpPr>
        <p:spPr>
          <a:xfrm>
            <a:off x="3660594" y="3514332"/>
            <a:ext cx="1457136" cy="612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7×7 dim/3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3563B18-D889-9495-7B3E-1C4AB016FA8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2820683" y="4126991"/>
            <a:ext cx="663" cy="551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1260BC7-CAC8-3D14-CC3E-73ECBC3F6CD6}"/>
              </a:ext>
            </a:extLst>
          </p:cNvPr>
          <p:cNvCxnSpPr>
            <a:cxnSpLocks/>
          </p:cNvCxnSpPr>
          <p:nvPr/>
        </p:nvCxnSpPr>
        <p:spPr>
          <a:xfrm>
            <a:off x="1252867" y="3328932"/>
            <a:ext cx="31362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8E922D8-B966-F9D6-086F-00D4BB26056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252867" y="3323967"/>
            <a:ext cx="0" cy="1873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F1524F6-F060-BAA0-7C90-286B834C30B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382645" y="3323967"/>
            <a:ext cx="0" cy="1903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CBA5ADE-E7F2-6208-6998-BA0E0C978A70}"/>
              </a:ext>
            </a:extLst>
          </p:cNvPr>
          <p:cNvCxnSpPr>
            <a:cxnSpLocks/>
          </p:cNvCxnSpPr>
          <p:nvPr/>
        </p:nvCxnSpPr>
        <p:spPr>
          <a:xfrm>
            <a:off x="1252867" y="4308138"/>
            <a:ext cx="313629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9709B86-843D-DEFC-6127-69ECBD46050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252867" y="4123357"/>
            <a:ext cx="0" cy="1847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C16D166B-4C1F-74A3-FB8F-A7269CABAF0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4389161" y="4126332"/>
            <a:ext cx="1" cy="183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33E6B2B-3C32-03C3-3FDE-4075E6792440}"/>
              </a:ext>
            </a:extLst>
          </p:cNvPr>
          <p:cNvSpPr txBox="1"/>
          <p:nvPr/>
        </p:nvSpPr>
        <p:spPr>
          <a:xfrm>
            <a:off x="1833548" y="4298711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115C3E7-B867-E92C-0CAE-50EE8EC5119E}"/>
              </a:ext>
            </a:extLst>
          </p:cNvPr>
          <p:cNvCxnSpPr>
            <a:cxnSpLocks/>
          </p:cNvCxnSpPr>
          <p:nvPr/>
        </p:nvCxnSpPr>
        <p:spPr>
          <a:xfrm flipH="1">
            <a:off x="2815880" y="2914406"/>
            <a:ext cx="0" cy="593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B7F5EB9-F66C-D1D9-306D-4D608E4075DC}"/>
              </a:ext>
            </a:extLst>
          </p:cNvPr>
          <p:cNvSpPr txBox="1"/>
          <p:nvPr/>
        </p:nvSpPr>
        <p:spPr>
          <a:xfrm>
            <a:off x="2717791" y="2889776"/>
            <a:ext cx="8172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56F24AB-BA29-62FA-1796-4131767A4FCA}"/>
              </a:ext>
            </a:extLst>
          </p:cNvPr>
          <p:cNvSpPr/>
          <p:nvPr/>
        </p:nvSpPr>
        <p:spPr>
          <a:xfrm>
            <a:off x="3929156" y="4570450"/>
            <a:ext cx="931334" cy="1000526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A5C118E-AB42-6948-3A44-0379A0EBE0CB}"/>
              </a:ext>
            </a:extLst>
          </p:cNvPr>
          <p:cNvSpPr/>
          <p:nvPr/>
        </p:nvSpPr>
        <p:spPr>
          <a:xfrm>
            <a:off x="3794009" y="4694412"/>
            <a:ext cx="931334" cy="1000526"/>
          </a:xfrm>
          <a:prstGeom prst="rect">
            <a:avLst/>
          </a:prstGeom>
          <a:solidFill>
            <a:srgbClr val="C5E0B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374346-E796-FED7-0535-1703DB51F25C}"/>
              </a:ext>
            </a:extLst>
          </p:cNvPr>
          <p:cNvGrpSpPr/>
          <p:nvPr/>
        </p:nvGrpSpPr>
        <p:grpSpPr>
          <a:xfrm>
            <a:off x="3454177" y="5329859"/>
            <a:ext cx="931334" cy="1000526"/>
            <a:chOff x="3359842" y="3262394"/>
            <a:chExt cx="931334" cy="93133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0292F4B-EE1F-0448-5605-F5A2BFF02A86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901DDBD-4EC4-FB2A-8314-6F71D295F6A2}"/>
                </a:ext>
              </a:extLst>
            </p:cNvPr>
            <p:cNvSpPr/>
            <p:nvPr/>
          </p:nvSpPr>
          <p:spPr>
            <a:xfrm>
              <a:off x="3588465" y="3494597"/>
              <a:ext cx="466928" cy="4669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008EACA-766B-33D6-37B0-A16539271D75}"/>
              </a:ext>
            </a:extLst>
          </p:cNvPr>
          <p:cNvGrpSpPr/>
          <p:nvPr/>
        </p:nvGrpSpPr>
        <p:grpSpPr>
          <a:xfrm>
            <a:off x="3323992" y="5463621"/>
            <a:ext cx="931334" cy="1000526"/>
            <a:chOff x="3359842" y="3262394"/>
            <a:chExt cx="931334" cy="93133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C83FBA5-FCAC-60A9-6CE6-EBC85C2D4561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605BDDF-02C5-03AE-2E5C-790CAE0605B8}"/>
                </a:ext>
              </a:extLst>
            </p:cNvPr>
            <p:cNvSpPr/>
            <p:nvPr/>
          </p:nvSpPr>
          <p:spPr>
            <a:xfrm>
              <a:off x="3528438" y="3430990"/>
              <a:ext cx="594142" cy="5941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42D0FA6-D065-A35A-6E4D-E6DA324E03FB}"/>
              </a:ext>
            </a:extLst>
          </p:cNvPr>
          <p:cNvGrpSpPr/>
          <p:nvPr/>
        </p:nvGrpSpPr>
        <p:grpSpPr>
          <a:xfrm>
            <a:off x="2984160" y="6086738"/>
            <a:ext cx="931334" cy="1000526"/>
            <a:chOff x="3359842" y="3262394"/>
            <a:chExt cx="931334" cy="93133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64990E-CAFE-B38D-8BB6-922655C3F322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58679BA-4817-A56D-47BF-45FA6AC83C10}"/>
                </a:ext>
              </a:extLst>
            </p:cNvPr>
            <p:cNvSpPr/>
            <p:nvPr/>
          </p:nvSpPr>
          <p:spPr>
            <a:xfrm>
              <a:off x="3588465" y="3494597"/>
              <a:ext cx="466928" cy="4669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4985BC4-C466-1816-BB07-FC5F91CC9E30}"/>
              </a:ext>
            </a:extLst>
          </p:cNvPr>
          <p:cNvGrpSpPr/>
          <p:nvPr/>
        </p:nvGrpSpPr>
        <p:grpSpPr>
          <a:xfrm>
            <a:off x="2853975" y="6220501"/>
            <a:ext cx="931334" cy="1000526"/>
            <a:chOff x="3359842" y="3262394"/>
            <a:chExt cx="931334" cy="9313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4D75A18-0075-9EAF-7C4E-A9361839D639}"/>
                </a:ext>
              </a:extLst>
            </p:cNvPr>
            <p:cNvSpPr/>
            <p:nvPr/>
          </p:nvSpPr>
          <p:spPr>
            <a:xfrm>
              <a:off x="3359842" y="3262394"/>
              <a:ext cx="931334" cy="931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910A6B3-26F3-59EA-05B3-29B887BD6EF2}"/>
                </a:ext>
              </a:extLst>
            </p:cNvPr>
            <p:cNvSpPr/>
            <p:nvPr/>
          </p:nvSpPr>
          <p:spPr>
            <a:xfrm>
              <a:off x="3588465" y="3494597"/>
              <a:ext cx="466928" cy="4669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47DDA6FD-57D3-F71C-E813-BF85BDE54184}"/>
              </a:ext>
            </a:extLst>
          </p:cNvPr>
          <p:cNvSpPr/>
          <p:nvPr/>
        </p:nvSpPr>
        <p:spPr>
          <a:xfrm>
            <a:off x="524960" y="6446380"/>
            <a:ext cx="1260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3×3 dim/3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A672B4B-C80B-9D29-0220-B1ABE381B678}"/>
              </a:ext>
            </a:extLst>
          </p:cNvPr>
          <p:cNvSpPr/>
          <p:nvPr/>
        </p:nvSpPr>
        <p:spPr>
          <a:xfrm>
            <a:off x="524960" y="5689501"/>
            <a:ext cx="1260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5×5 dim/3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4A7B0566-D13C-39FD-BF61-7691C4BA79BF}"/>
              </a:ext>
            </a:extLst>
          </p:cNvPr>
          <p:cNvSpPr/>
          <p:nvPr/>
        </p:nvSpPr>
        <p:spPr>
          <a:xfrm>
            <a:off x="524960" y="4924675"/>
            <a:ext cx="1260000" cy="540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DwConv</a:t>
            </a:r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900">
                <a:latin typeface="Times New Roman" panose="02020603050405020304" pitchFamily="18" charset="0"/>
                <a:cs typeface="Times New Roman" panose="02020603050405020304" pitchFamily="18" charset="0"/>
              </a:rPr>
              <a:t>7×7 dim/3</a:t>
            </a:r>
            <a:endParaRPr lang="zh-CN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BA36045-C246-7E69-18E0-F32B2B5E44C2}"/>
              </a:ext>
            </a:extLst>
          </p:cNvPr>
          <p:cNvCxnSpPr>
            <a:cxnSpLocks/>
            <a:stCxn id="77" idx="3"/>
            <a:endCxn id="29" idx="1"/>
          </p:cNvCxnSpPr>
          <p:nvPr/>
        </p:nvCxnSpPr>
        <p:spPr>
          <a:xfrm>
            <a:off x="1784960" y="6716380"/>
            <a:ext cx="10690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69C5B069-0194-1542-2A55-61DB96C5FA80}"/>
              </a:ext>
            </a:extLst>
          </p:cNvPr>
          <p:cNvCxnSpPr>
            <a:cxnSpLocks/>
            <a:stCxn id="78" idx="3"/>
            <a:endCxn id="37" idx="1"/>
          </p:cNvCxnSpPr>
          <p:nvPr/>
        </p:nvCxnSpPr>
        <p:spPr>
          <a:xfrm>
            <a:off x="1784960" y="5959501"/>
            <a:ext cx="15390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998DAE0-C006-76E3-6E2A-A80D9B28FB48}"/>
              </a:ext>
            </a:extLst>
          </p:cNvPr>
          <p:cNvCxnSpPr>
            <a:cxnSpLocks/>
          </p:cNvCxnSpPr>
          <p:nvPr/>
        </p:nvCxnSpPr>
        <p:spPr>
          <a:xfrm>
            <a:off x="1784960" y="5191715"/>
            <a:ext cx="20090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C3867374-437A-4B1A-4EC1-51749A3016E2}"/>
              </a:ext>
            </a:extLst>
          </p:cNvPr>
          <p:cNvSpPr/>
          <p:nvPr/>
        </p:nvSpPr>
        <p:spPr>
          <a:xfrm rot="12847234">
            <a:off x="4435798" y="5530504"/>
            <a:ext cx="170129" cy="1960217"/>
          </a:xfrm>
          <a:prstGeom prst="leftBrace">
            <a:avLst>
              <a:gd name="adj1" fmla="val 76393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B678CBF-2D9D-556E-D517-AE64B2B82FF9}"/>
              </a:ext>
            </a:extLst>
          </p:cNvPr>
          <p:cNvSpPr txBox="1"/>
          <p:nvPr/>
        </p:nvSpPr>
        <p:spPr>
          <a:xfrm>
            <a:off x="4387018" y="6495486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3740294-33A2-015B-0BB4-B7E4A08AED80}"/>
              </a:ext>
            </a:extLst>
          </p:cNvPr>
          <p:cNvSpPr txBox="1"/>
          <p:nvPr/>
        </p:nvSpPr>
        <p:spPr>
          <a:xfrm>
            <a:off x="1798708" y="5621648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372B61A-49F6-09CF-01B3-9651302EB8D3}"/>
              </a:ext>
            </a:extLst>
          </p:cNvPr>
          <p:cNvSpPr txBox="1"/>
          <p:nvPr/>
        </p:nvSpPr>
        <p:spPr>
          <a:xfrm>
            <a:off x="1798708" y="6371995"/>
            <a:ext cx="5886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436C531-46F0-84CB-4782-B40D0A6D43C3}"/>
              </a:ext>
            </a:extLst>
          </p:cNvPr>
          <p:cNvSpPr txBox="1"/>
          <p:nvPr/>
        </p:nvSpPr>
        <p:spPr>
          <a:xfrm>
            <a:off x="2833451" y="4307909"/>
            <a:ext cx="5581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865206DA-F971-BC05-17F4-9AFD39B8861D}"/>
              </a:ext>
            </a:extLst>
          </p:cNvPr>
          <p:cNvSpPr txBox="1"/>
          <p:nvPr/>
        </p:nvSpPr>
        <p:spPr>
          <a:xfrm>
            <a:off x="4233051" y="6795742"/>
            <a:ext cx="115453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100">
                <a:latin typeface="Times New Roman" panose="02020603050405020304" pitchFamily="18" charset="0"/>
                <a:cs typeface="Times New Roman" panose="02020603050405020304" pitchFamily="18" charset="0"/>
              </a:rPr>
              <a:t>fuse BN</a:t>
            </a:r>
            <a:endParaRPr lang="zh-CN" altLang="en-US" sz="2100"/>
          </a:p>
        </p:txBody>
      </p:sp>
    </p:spTree>
    <p:extLst>
      <p:ext uri="{BB962C8B-B14F-4D97-AF65-F5344CB8AC3E}">
        <p14:creationId xmlns:p14="http://schemas.microsoft.com/office/powerpoint/2010/main" val="230614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1160</Words>
  <Application>Microsoft Office PowerPoint</Application>
  <PresentationFormat>自定义</PresentationFormat>
  <Paragraphs>590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Cambria Math</vt:lpstr>
      <vt:lpstr>Latin Modern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冠辰</dc:creator>
  <cp:lastModifiedBy>李 冠辰</cp:lastModifiedBy>
  <cp:revision>37</cp:revision>
  <dcterms:created xsi:type="dcterms:W3CDTF">2022-05-07T02:07:21Z</dcterms:created>
  <dcterms:modified xsi:type="dcterms:W3CDTF">2023-03-04T02:36:35Z</dcterms:modified>
</cp:coreProperties>
</file>