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548235"/>
    <a:srgbClr val="FFFFFF"/>
    <a:srgbClr val="A9D18E"/>
    <a:srgbClr val="CCFF99"/>
    <a:srgbClr val="000000"/>
    <a:srgbClr val="FFF0AF"/>
    <a:srgbClr val="F8CBAD"/>
    <a:srgbClr val="E48AE6"/>
    <a:srgbClr val="E6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00BD5-95F2-914D-848A-04D9B749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05DE3-DB36-7671-3AD4-DEA7E4F75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9317A-9C05-0125-FC53-28DB3526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89101-EBC6-311A-F79D-D34CF911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C9796-9893-893F-6068-67A79E79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82A2-15B1-2288-87A6-6B7ACAB2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0E37D-5936-09D2-A6C4-A2DE6161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11C5C-8E1E-5629-E274-28069EB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093BD-08D5-13F6-8F36-6702FF36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CBAF3-0DF4-10C1-A9EF-9A73A5BC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A26E9-1EAB-03D7-FDF7-31C54521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FC293-0CF2-D6C5-3695-EEC30EB1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737C0-E167-FCA2-0342-A296A3A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26183-F155-2951-4F08-344C6B7A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DC2B9-03CD-8621-84FE-90278BC8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2B0E-1727-C757-090A-6D285214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01CE7-3302-E60D-91E7-5F4EE2D8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66B8E-9CB4-673F-8C1E-11E9D0C7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33251-1A37-F3DA-9B82-7C7C2AC5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7C974-4853-A368-391E-23416CB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997C2-9C3B-1CA9-96E9-B2020578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60022-F668-6249-C2F2-660F701C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0ED5B-36C2-5C2C-7BD3-BD3734A7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7914A-7894-ABE9-1B9E-B1C9E150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6EDE-2730-32E4-AE89-F3A4F8EC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5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096-075B-E66F-4CDE-8D7B7E65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DA980-3555-4227-E76F-D55BA17C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1D4C9-2CF5-5671-46F1-75D8D838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72568-B891-D5E2-34F0-8CD81464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17446-BB46-4DAA-F7F2-2C999772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024D7-707C-781C-2D72-33FBABB2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0E18D-C03E-A7A6-B978-F51F0A8A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F06BD-9878-259F-9C94-7989FE98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87605-8D11-3E52-B229-6C3EF2FFC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15D17-039D-8379-0A25-2699D8641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BD65B-601C-BF67-BEE1-BACBD909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07238-D622-B1AF-70DF-56FEDE16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68416-1BFB-C91B-CD40-CFA3365C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2AD2E-1A18-90DE-1C8F-FE468834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18BB9-E6AB-9F09-C490-9449DF6D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E4485-9A34-493E-F089-0405F5C7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AE7F7-C57B-45AA-C320-31E03DD7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31D89-FF90-DFD5-A10D-2A5DB8A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6E87B-E760-1420-4B94-D4DDBEC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4EF14-577D-2080-E8CB-8C65621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B6D39-9D82-16D0-6B9A-F286B606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DBC3-7353-99F4-938D-6BC8DAB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EAE97-4B81-7FB7-388C-30D4003A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A5806-B21A-3BF9-5D12-73955CB9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7A99C-776B-E033-5BBE-2C17EE83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13EC-C047-E5B7-D538-7E6628A6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D7E42-5416-C646-2E3F-A376CEE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603C-63A4-52F8-8F8E-666B4364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869F81-CAE0-BD40-6977-E46D6082E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C2FC7-CA3E-2306-9CC8-AEC3444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C9B80-19F2-517B-DA83-B1443E02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5409E-6B51-B512-82FE-82A1755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D20BC-090D-DD08-B204-1CE9EBCA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5F2F92-768A-7708-802E-D46B152C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E13C3-5A5E-DB73-C8EE-DBA5D188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403C2-0516-4E47-4DB9-CE13091B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A2C0-CA3A-40D1-AE0F-208C67E7482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57B16-A8E9-584A-2446-4F611E39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DE30-306D-4230-BE16-2B8FA6E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9E395BF-174D-4E93-9AFA-28B331039275}"/>
              </a:ext>
            </a:extLst>
          </p:cNvPr>
          <p:cNvGrpSpPr/>
          <p:nvPr/>
        </p:nvGrpSpPr>
        <p:grpSpPr>
          <a:xfrm>
            <a:off x="766915" y="423395"/>
            <a:ext cx="2497400" cy="3471102"/>
            <a:chOff x="766915" y="304487"/>
            <a:chExt cx="2497400" cy="347110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9CEAAB-3273-438B-BA81-D2D5E7541C64}"/>
                </a:ext>
              </a:extLst>
            </p:cNvPr>
            <p:cNvSpPr/>
            <p:nvPr/>
          </p:nvSpPr>
          <p:spPr>
            <a:xfrm>
              <a:off x="766915" y="835743"/>
              <a:ext cx="2211809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 7×7  dim</a:t>
              </a:r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CEA681-B5AB-4626-82E2-FDFC77586729}"/>
                </a:ext>
              </a:extLst>
            </p:cNvPr>
            <p:cNvSpPr/>
            <p:nvPr/>
          </p:nvSpPr>
          <p:spPr>
            <a:xfrm>
              <a:off x="766916" y="2497393"/>
              <a:ext cx="221180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7566C9A-FD84-43AE-BA64-67A5B878AC31}"/>
                </a:ext>
              </a:extLst>
            </p:cNvPr>
            <p:cNvSpPr/>
            <p:nvPr/>
          </p:nvSpPr>
          <p:spPr>
            <a:xfrm>
              <a:off x="766916" y="1666568"/>
              <a:ext cx="221180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4×dim</a:t>
              </a:r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A3368C-51DF-488A-9709-61B8E79703B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872820" y="304487"/>
              <a:ext cx="0" cy="53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CD188B7-2DCB-4E63-94D9-1D7D68D16E7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872820" y="1337188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1C829D9-AFD5-46CD-8E9A-85788AA0B63C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872820" y="2168013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CCD2376-DBE2-4F65-A479-669E75D17A2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868024" y="2998838"/>
              <a:ext cx="4796" cy="253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或者 19">
              <a:extLst>
                <a:ext uri="{FF2B5EF4-FFF2-40B4-BE49-F238E27FC236}">
                  <a16:creationId xmlns:a16="http://schemas.microsoft.com/office/drawing/2014/main" id="{A74A63CA-C121-48EC-89CD-2CA960B75281}"/>
                </a:ext>
              </a:extLst>
            </p:cNvPr>
            <p:cNvSpPr/>
            <p:nvPr/>
          </p:nvSpPr>
          <p:spPr>
            <a:xfrm>
              <a:off x="1745222" y="3254478"/>
              <a:ext cx="255639" cy="25563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9D8357-2E2D-4075-AD9E-64B470E7C643}"/>
                </a:ext>
              </a:extLst>
            </p:cNvPr>
            <p:cNvSpPr txBox="1"/>
            <p:nvPr/>
          </p:nvSpPr>
          <p:spPr>
            <a:xfrm>
              <a:off x="1868134" y="334298"/>
              <a:ext cx="139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11C33B43-92CF-46FD-86A2-2CF520EA4AF9}"/>
                </a:ext>
              </a:extLst>
            </p:cNvPr>
            <p:cNvCxnSpPr>
              <a:cxnSpLocks/>
              <a:stCxn id="29" idx="1"/>
              <a:endCxn id="20" idx="2"/>
            </p:cNvCxnSpPr>
            <p:nvPr/>
          </p:nvCxnSpPr>
          <p:spPr>
            <a:xfrm rot="10800000" flipV="1">
              <a:off x="1745222" y="518964"/>
              <a:ext cx="122912" cy="2863334"/>
            </a:xfrm>
            <a:prstGeom prst="bentConnector3">
              <a:avLst>
                <a:gd name="adj1" fmla="val 115792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51DA8EA-BEE6-415C-97AF-8CB193E4D543}"/>
                </a:ext>
              </a:extLst>
            </p:cNvPr>
            <p:cNvSpPr txBox="1"/>
            <p:nvPr/>
          </p:nvSpPr>
          <p:spPr>
            <a:xfrm>
              <a:off x="1843548" y="131475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LN</a:t>
              </a:r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4D4246-D192-4902-9AFC-E165A5F4454B}"/>
                </a:ext>
              </a:extLst>
            </p:cNvPr>
            <p:cNvSpPr txBox="1"/>
            <p:nvPr/>
          </p:nvSpPr>
          <p:spPr>
            <a:xfrm>
              <a:off x="1843548" y="214803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A8E1EEB-9238-44FC-91E6-ED35D0290795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873041" y="3510117"/>
              <a:ext cx="1" cy="26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F8D8B11-8853-45CB-A4C6-F3AC9F0293EC}"/>
              </a:ext>
            </a:extLst>
          </p:cNvPr>
          <p:cNvGrpSpPr/>
          <p:nvPr/>
        </p:nvGrpSpPr>
        <p:grpSpPr>
          <a:xfrm>
            <a:off x="4313568" y="373619"/>
            <a:ext cx="4066305" cy="3519954"/>
            <a:chOff x="4060275" y="255635"/>
            <a:chExt cx="4066305" cy="351995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E27B2A1-EA7B-4DCC-A497-E959C7E1980E}"/>
                </a:ext>
              </a:extLst>
            </p:cNvPr>
            <p:cNvSpPr/>
            <p:nvPr/>
          </p:nvSpPr>
          <p:spPr>
            <a:xfrm>
              <a:off x="4109436" y="83574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3×3 dim/3</a:t>
              </a:r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CF0866D-B4C1-41CF-8A21-3E16CB235CB7}"/>
                </a:ext>
              </a:extLst>
            </p:cNvPr>
            <p:cNvSpPr/>
            <p:nvPr/>
          </p:nvSpPr>
          <p:spPr>
            <a:xfrm>
              <a:off x="5442785" y="839126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5×5 dim/3</a:t>
              </a:r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9F79E89A-1085-4ACA-95FD-FD90C7CEBECB}"/>
                </a:ext>
              </a:extLst>
            </p:cNvPr>
            <p:cNvSpPr/>
            <p:nvPr/>
          </p:nvSpPr>
          <p:spPr>
            <a:xfrm>
              <a:off x="6785545" y="83851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7×7 dim/3</a:t>
              </a:r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7EBEA9E-C352-4120-AA64-E00A625E5C57}"/>
                </a:ext>
              </a:extLst>
            </p:cNvPr>
            <p:cNvSpPr/>
            <p:nvPr/>
          </p:nvSpPr>
          <p:spPr>
            <a:xfrm>
              <a:off x="4065413" y="2521367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5664A3B-47D4-4D94-8F89-801B36617A3D}"/>
                </a:ext>
              </a:extLst>
            </p:cNvPr>
            <p:cNvSpPr/>
            <p:nvPr/>
          </p:nvSpPr>
          <p:spPr>
            <a:xfrm>
              <a:off x="4065413" y="1690542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4×dim</a:t>
              </a:r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651C185-D0B5-4A45-B8A9-2D04C0293523}"/>
                </a:ext>
              </a:extLst>
            </p:cNvPr>
            <p:cNvCxnSpPr>
              <a:cxnSpLocks/>
            </p:cNvCxnSpPr>
            <p:nvPr/>
          </p:nvCxnSpPr>
          <p:spPr>
            <a:xfrm>
              <a:off x="6042560" y="255635"/>
              <a:ext cx="0" cy="53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1B2A1DA-FB46-4E29-82F8-0CE71D1B7710}"/>
                </a:ext>
              </a:extLst>
            </p:cNvPr>
            <p:cNvSpPr txBox="1"/>
            <p:nvPr/>
          </p:nvSpPr>
          <p:spPr>
            <a:xfrm>
              <a:off x="6037874" y="285446"/>
              <a:ext cx="139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22E44F7-C45C-4E17-8994-5286D0157056}"/>
                </a:ext>
              </a:extLst>
            </p:cNvPr>
            <p:cNvSpPr/>
            <p:nvPr/>
          </p:nvSpPr>
          <p:spPr>
            <a:xfrm>
              <a:off x="4060275" y="777058"/>
              <a:ext cx="4061167" cy="62895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C149356-3326-490F-B0A5-68FF08DA05C4}"/>
                </a:ext>
              </a:extLst>
            </p:cNvPr>
            <p:cNvCxnSpPr>
              <a:cxnSpLocks/>
              <a:stCxn id="70" idx="2"/>
              <a:endCxn id="67" idx="0"/>
            </p:cNvCxnSpPr>
            <p:nvPr/>
          </p:nvCxnSpPr>
          <p:spPr>
            <a:xfrm>
              <a:off x="6090859" y="1406013"/>
              <a:ext cx="5138" cy="28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733DC3D-C086-49B8-A681-F50138700FBA}"/>
                </a:ext>
              </a:extLst>
            </p:cNvPr>
            <p:cNvCxnSpPr>
              <a:cxnSpLocks/>
              <a:stCxn id="67" idx="2"/>
              <a:endCxn id="66" idx="0"/>
            </p:cNvCxnSpPr>
            <p:nvPr/>
          </p:nvCxnSpPr>
          <p:spPr>
            <a:xfrm>
              <a:off x="6095997" y="2191987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0143A5E-3E07-462F-97DF-84A76AE0BCFB}"/>
                </a:ext>
              </a:extLst>
            </p:cNvPr>
            <p:cNvCxnSpPr>
              <a:cxnSpLocks/>
              <a:stCxn id="66" idx="2"/>
              <a:endCxn id="80" idx="0"/>
            </p:cNvCxnSpPr>
            <p:nvPr/>
          </p:nvCxnSpPr>
          <p:spPr>
            <a:xfrm flipH="1">
              <a:off x="6093428" y="3022812"/>
              <a:ext cx="2569" cy="2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流程图: 或者 79">
              <a:extLst>
                <a:ext uri="{FF2B5EF4-FFF2-40B4-BE49-F238E27FC236}">
                  <a16:creationId xmlns:a16="http://schemas.microsoft.com/office/drawing/2014/main" id="{4EBDBFCE-53D2-4D52-B11A-6889B2C56D4C}"/>
                </a:ext>
              </a:extLst>
            </p:cNvPr>
            <p:cNvSpPr/>
            <p:nvPr/>
          </p:nvSpPr>
          <p:spPr>
            <a:xfrm>
              <a:off x="5965608" y="3252020"/>
              <a:ext cx="255639" cy="25563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98D01F8-565C-4363-86D2-F34CBBC699D8}"/>
                </a:ext>
              </a:extLst>
            </p:cNvPr>
            <p:cNvCxnSpPr>
              <a:stCxn id="80" idx="4"/>
            </p:cNvCxnSpPr>
            <p:nvPr/>
          </p:nvCxnSpPr>
          <p:spPr>
            <a:xfrm flipH="1">
              <a:off x="6093427" y="3507659"/>
              <a:ext cx="1" cy="2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E7BBA060-F3B7-41AB-8D2D-7FE530D8043B}"/>
                </a:ext>
              </a:extLst>
            </p:cNvPr>
            <p:cNvCxnSpPr>
              <a:stCxn id="69" idx="1"/>
              <a:endCxn id="80" idx="2"/>
            </p:cNvCxnSpPr>
            <p:nvPr/>
          </p:nvCxnSpPr>
          <p:spPr>
            <a:xfrm rot="10800000" flipV="1">
              <a:off x="5965608" y="470112"/>
              <a:ext cx="72266" cy="2909728"/>
            </a:xfrm>
            <a:prstGeom prst="bentConnector3">
              <a:avLst>
                <a:gd name="adj1" fmla="val 344489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9314814-D842-41BF-9D7B-44C0B8B92917}"/>
                </a:ext>
              </a:extLst>
            </p:cNvPr>
            <p:cNvSpPr txBox="1"/>
            <p:nvPr/>
          </p:nvSpPr>
          <p:spPr>
            <a:xfrm>
              <a:off x="6124349" y="135531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BN</a:t>
              </a:r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609082E-AD2B-4D5D-BF3C-CD6A9814B6E1}"/>
                </a:ext>
              </a:extLst>
            </p:cNvPr>
            <p:cNvSpPr txBox="1"/>
            <p:nvPr/>
          </p:nvSpPr>
          <p:spPr>
            <a:xfrm>
              <a:off x="6145189" y="2164339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8612A5-4A43-4C4E-90B4-179873EA49CD}"/>
              </a:ext>
            </a:extLst>
          </p:cNvPr>
          <p:cNvGrpSpPr/>
          <p:nvPr/>
        </p:nvGrpSpPr>
        <p:grpSpPr>
          <a:xfrm>
            <a:off x="8925786" y="427294"/>
            <a:ext cx="2635048" cy="3362636"/>
            <a:chOff x="8925786" y="314627"/>
            <a:chExt cx="2635048" cy="3362636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273BE78B-F03F-40C6-B677-8D41A173465D}"/>
                </a:ext>
              </a:extLst>
            </p:cNvPr>
            <p:cNvSpPr/>
            <p:nvPr/>
          </p:nvSpPr>
          <p:spPr>
            <a:xfrm>
              <a:off x="8925786" y="782376"/>
              <a:ext cx="2497400" cy="628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GConv  7×7  </a:t>
              </a:r>
            </a:p>
            <a:p>
              <a:pPr algn="ctr"/>
              <a:r>
                <a:rPr lang="en-US" altLang="zh-CN"/>
                <a:t>dim×2  Group=dim</a:t>
              </a:r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F9EC2C28-07A8-4A1A-8730-4B447B02A395}"/>
                </a:ext>
              </a:extLst>
            </p:cNvPr>
            <p:cNvSpPr/>
            <p:nvPr/>
          </p:nvSpPr>
          <p:spPr>
            <a:xfrm>
              <a:off x="8925787" y="2526574"/>
              <a:ext cx="249739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B34EC2E0-F940-46C2-B57D-A399C0DD0562}"/>
                </a:ext>
              </a:extLst>
            </p:cNvPr>
            <p:cNvSpPr/>
            <p:nvPr/>
          </p:nvSpPr>
          <p:spPr>
            <a:xfrm>
              <a:off x="8925786" y="1695749"/>
              <a:ext cx="2497399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5×dim</a:t>
              </a:r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10702A-8450-4438-96C8-FC86A44C59F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10174486" y="314627"/>
              <a:ext cx="0" cy="467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A49DF8-32CC-4384-A037-CEA16E434C60}"/>
                </a:ext>
              </a:extLst>
            </p:cNvPr>
            <p:cNvCxnSpPr>
              <a:cxnSpLocks/>
              <a:stCxn id="91" idx="2"/>
              <a:endCxn id="93" idx="0"/>
            </p:cNvCxnSpPr>
            <p:nvPr/>
          </p:nvCxnSpPr>
          <p:spPr>
            <a:xfrm>
              <a:off x="10174486" y="1411330"/>
              <a:ext cx="0" cy="28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77F3096-913A-4DB4-926F-7D06E0B4CE41}"/>
                </a:ext>
              </a:extLst>
            </p:cNvPr>
            <p:cNvCxnSpPr>
              <a:cxnSpLocks/>
              <a:stCxn id="93" idx="2"/>
              <a:endCxn id="92" idx="0"/>
            </p:cNvCxnSpPr>
            <p:nvPr/>
          </p:nvCxnSpPr>
          <p:spPr>
            <a:xfrm>
              <a:off x="10174486" y="2197194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13F147A-9CA3-4D96-BD00-361C577B0726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10174486" y="3028019"/>
              <a:ext cx="0" cy="64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08F52A9-69F1-4BAD-AC2B-0E30A6F5D2B0}"/>
                </a:ext>
              </a:extLst>
            </p:cNvPr>
            <p:cNvSpPr txBox="1"/>
            <p:nvPr/>
          </p:nvSpPr>
          <p:spPr>
            <a:xfrm>
              <a:off x="10164653" y="363479"/>
              <a:ext cx="139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6C2FC92-6BD3-42F1-BCFA-F760008B9D45}"/>
                </a:ext>
              </a:extLst>
            </p:cNvPr>
            <p:cNvSpPr txBox="1"/>
            <p:nvPr/>
          </p:nvSpPr>
          <p:spPr>
            <a:xfrm>
              <a:off x="10189232" y="217721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52C8E34-4172-4023-9E7F-580396FB674B}"/>
              </a:ext>
            </a:extLst>
          </p:cNvPr>
          <p:cNvSpPr txBox="1"/>
          <p:nvPr/>
        </p:nvSpPr>
        <p:spPr>
          <a:xfrm>
            <a:off x="614634" y="3224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ConvNeXt Block  2022</a:t>
            </a:r>
            <a:endParaRPr lang="zh-CN" altLang="en-US" b="1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B986D44-3A6F-448C-9A85-115F5624BD53}"/>
              </a:ext>
            </a:extLst>
          </p:cNvPr>
          <p:cNvSpPr txBox="1"/>
          <p:nvPr/>
        </p:nvSpPr>
        <p:spPr>
          <a:xfrm>
            <a:off x="4639913" y="35691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RepNeXt Block Training-time</a:t>
            </a:r>
            <a:endParaRPr lang="zh-CN" altLang="en-US" b="1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C688DB3-BFAB-4D83-AD79-4DE65E49A359}"/>
              </a:ext>
            </a:extLst>
          </p:cNvPr>
          <p:cNvSpPr txBox="1"/>
          <p:nvPr/>
        </p:nvSpPr>
        <p:spPr>
          <a:xfrm>
            <a:off x="8712063" y="2856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Our Block  Inference-time</a:t>
            </a:r>
            <a:endParaRPr lang="zh-CN" altLang="en-US" b="1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AFF2097-8EFA-2BBC-BDEF-611AA1C7134A}"/>
              </a:ext>
            </a:extLst>
          </p:cNvPr>
          <p:cNvSpPr/>
          <p:nvPr/>
        </p:nvSpPr>
        <p:spPr>
          <a:xfrm>
            <a:off x="3442698" y="1818816"/>
            <a:ext cx="761031" cy="50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GELU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9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22">
                <a:extLst>
                  <a:ext uri="{FF2B5EF4-FFF2-40B4-BE49-F238E27FC236}">
                    <a16:creationId xmlns:a16="http://schemas.microsoft.com/office/drawing/2014/main" id="{62DA700B-AB28-03EB-088B-3F2601041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518" y="4023941"/>
              <a:ext cx="10048862" cy="28001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7580">
                      <a:extLst>
                        <a:ext uri="{9D8B030D-6E8A-4147-A177-3AD203B41FA5}">
                          <a16:colId xmlns:a16="http://schemas.microsoft.com/office/drawing/2014/main" val="727934683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757341110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809123264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221181846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180808639"/>
                        </a:ext>
                      </a:extLst>
                    </a:gridCol>
                    <a:gridCol w="769332">
                      <a:extLst>
                        <a:ext uri="{9D8B030D-6E8A-4147-A177-3AD203B41FA5}">
                          <a16:colId xmlns:a16="http://schemas.microsoft.com/office/drawing/2014/main" val="3170514965"/>
                        </a:ext>
                      </a:extLst>
                    </a:gridCol>
                    <a:gridCol w="1091618">
                      <a:extLst>
                        <a:ext uri="{9D8B030D-6E8A-4147-A177-3AD203B41FA5}">
                          <a16:colId xmlns:a16="http://schemas.microsoft.com/office/drawing/2014/main" val="3816244446"/>
                        </a:ext>
                      </a:extLst>
                    </a:gridCol>
                  </a:tblGrid>
                  <a:tr h="207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(224, 224)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stage2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stage5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FLOPs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# params.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871185"/>
                      </a:ext>
                    </a:extLst>
                  </a:tr>
                  <a:tr h="186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Output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56×56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28×28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14×14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7×7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22017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Training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96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384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192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7×7, 384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1536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768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3072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512016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Inference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192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480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384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7×7, 768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1920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1536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3840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797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22">
                <a:extLst>
                  <a:ext uri="{FF2B5EF4-FFF2-40B4-BE49-F238E27FC236}">
                    <a16:creationId xmlns:a16="http://schemas.microsoft.com/office/drawing/2014/main" id="{62DA700B-AB28-03EB-088B-3F2601041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518" y="4023941"/>
              <a:ext cx="10048862" cy="28001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7580">
                      <a:extLst>
                        <a:ext uri="{9D8B030D-6E8A-4147-A177-3AD203B41FA5}">
                          <a16:colId xmlns:a16="http://schemas.microsoft.com/office/drawing/2014/main" val="727934683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757341110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809123264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221181846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180808639"/>
                        </a:ext>
                      </a:extLst>
                    </a:gridCol>
                    <a:gridCol w="769332">
                      <a:extLst>
                        <a:ext uri="{9D8B030D-6E8A-4147-A177-3AD203B41FA5}">
                          <a16:colId xmlns:a16="http://schemas.microsoft.com/office/drawing/2014/main" val="3170514965"/>
                        </a:ext>
                      </a:extLst>
                    </a:gridCol>
                    <a:gridCol w="1091618">
                      <a:extLst>
                        <a:ext uri="{9D8B030D-6E8A-4147-A177-3AD203B41FA5}">
                          <a16:colId xmlns:a16="http://schemas.microsoft.com/office/drawing/2014/main" val="381624444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(224, 224)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stage2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stage5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FLOPs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# params.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8711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Output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56×56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28×28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14×14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7×7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22017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Training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99" t="-64571" r="-405842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199" t="-64571" r="-305842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199" t="-64571" r="-205842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199" t="-64571" r="-105842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512016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Inference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99" t="-164571" r="-405842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199" t="-164571" r="-305842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199" t="-164571" r="-205842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199" t="-164571" r="-105842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797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5999BB6-7CC8-4384-7B5C-CCA49E508414}"/>
              </a:ext>
            </a:extLst>
          </p:cNvPr>
          <p:cNvSpPr/>
          <p:nvPr/>
        </p:nvSpPr>
        <p:spPr>
          <a:xfrm>
            <a:off x="1148472" y="4026488"/>
            <a:ext cx="72000" cy="277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457B5C-3341-8942-B0DF-829D4636C143}"/>
              </a:ext>
            </a:extLst>
          </p:cNvPr>
          <p:cNvSpPr/>
          <p:nvPr/>
        </p:nvSpPr>
        <p:spPr>
          <a:xfrm>
            <a:off x="2923060" y="4033773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27B5E-E65F-FD78-6329-65314F5DFAB5}"/>
              </a:ext>
            </a:extLst>
          </p:cNvPr>
          <p:cNvSpPr/>
          <p:nvPr/>
        </p:nvSpPr>
        <p:spPr>
          <a:xfrm>
            <a:off x="4693128" y="4028400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98E0DD-F252-DA76-DE4F-157DFF882B42}"/>
              </a:ext>
            </a:extLst>
          </p:cNvPr>
          <p:cNvSpPr/>
          <p:nvPr/>
        </p:nvSpPr>
        <p:spPr>
          <a:xfrm>
            <a:off x="6458022" y="4033773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130">
                <a:extLst>
                  <a:ext uri="{FF2B5EF4-FFF2-40B4-BE49-F238E27FC236}">
                    <a16:creationId xmlns:a16="http://schemas.microsoft.com/office/drawing/2014/main" id="{CB078EBF-D6DA-DC50-4C86-E877D0D6F2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77720" y="4033772"/>
              <a:ext cx="1809569" cy="27817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569">
                      <a:extLst>
                        <a:ext uri="{9D8B030D-6E8A-4147-A177-3AD203B41FA5}">
                          <a16:colId xmlns:a16="http://schemas.microsoft.com/office/drawing/2014/main" val="2575664050"/>
                        </a:ext>
                      </a:extLst>
                    </a:gridCol>
                  </a:tblGrid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stem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67780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4×4,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=4,96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BN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Relu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1370342"/>
                      </a:ext>
                    </a:extLst>
                  </a:tr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downsample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71865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BN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2×2,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=2,×2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Relu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40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130">
                <a:extLst>
                  <a:ext uri="{FF2B5EF4-FFF2-40B4-BE49-F238E27FC236}">
                    <a16:creationId xmlns:a16="http://schemas.microsoft.com/office/drawing/2014/main" id="{CB078EBF-D6DA-DC50-4C86-E877D0D6F2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77720" y="4033772"/>
              <a:ext cx="1809569" cy="27817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569">
                      <a:extLst>
                        <a:ext uri="{9D8B030D-6E8A-4147-A177-3AD203B41FA5}">
                          <a16:colId xmlns:a16="http://schemas.microsoft.com/office/drawing/2014/main" val="2575664050"/>
                        </a:ext>
                      </a:extLst>
                    </a:gridCol>
                  </a:tblGrid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stem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67780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33526" r="-671" b="-133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370342"/>
                      </a:ext>
                    </a:extLst>
                  </a:tr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downsample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71865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165896" r="-671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40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263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55738F-10F0-6BF6-F0B2-31ABB977148D}"/>
              </a:ext>
            </a:extLst>
          </p:cNvPr>
          <p:cNvSpPr/>
          <p:nvPr/>
        </p:nvSpPr>
        <p:spPr>
          <a:xfrm>
            <a:off x="992035" y="924103"/>
            <a:ext cx="1287306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68FCBB-949B-958D-962A-456D916AB71F}"/>
              </a:ext>
            </a:extLst>
          </p:cNvPr>
          <p:cNvSpPr/>
          <p:nvPr/>
        </p:nvSpPr>
        <p:spPr>
          <a:xfrm>
            <a:off x="2377795" y="927486"/>
            <a:ext cx="1288475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DD7ADD-3006-4829-F7C1-83BB06975F04}"/>
              </a:ext>
            </a:extLst>
          </p:cNvPr>
          <p:cNvSpPr/>
          <p:nvPr/>
        </p:nvSpPr>
        <p:spPr>
          <a:xfrm>
            <a:off x="3764725" y="926873"/>
            <a:ext cx="1288475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5E0779-0E83-C23E-362D-EEE5245ABF76}"/>
              </a:ext>
            </a:extLst>
          </p:cNvPr>
          <p:cNvSpPr/>
          <p:nvPr/>
        </p:nvSpPr>
        <p:spPr>
          <a:xfrm>
            <a:off x="992034" y="2794285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76FAE6-4A01-8355-4146-C5D42EB853FC}"/>
              </a:ext>
            </a:extLst>
          </p:cNvPr>
          <p:cNvSpPr/>
          <p:nvPr/>
        </p:nvSpPr>
        <p:spPr>
          <a:xfrm>
            <a:off x="992034" y="1963460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BN;  Conv 1×1 4×dim;  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6833AF-9DA8-2C3F-E337-D1E3BE5CC60E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3022033" y="375399"/>
            <a:ext cx="3027" cy="5520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FFF6850-6102-8BA3-BCE5-04CED1F2032B}"/>
              </a:ext>
            </a:extLst>
          </p:cNvPr>
          <p:cNvSpPr txBox="1"/>
          <p:nvPr/>
        </p:nvSpPr>
        <p:spPr>
          <a:xfrm>
            <a:off x="3023987" y="37380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1394E8-CCBE-532F-35F0-F0BF6869D96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022033" y="1428931"/>
            <a:ext cx="585" cy="534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CECED0-B438-56FC-3409-1E0C1899E10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022618" y="2464905"/>
            <a:ext cx="0" cy="329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616FC8-CFF3-3C76-20DD-2288C48743B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020049" y="3295730"/>
            <a:ext cx="2569" cy="229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或者 15">
            <a:extLst>
              <a:ext uri="{FF2B5EF4-FFF2-40B4-BE49-F238E27FC236}">
                <a16:creationId xmlns:a16="http://schemas.microsoft.com/office/drawing/2014/main" id="{9270D5C7-5C88-1D38-FE51-A9A4BA0D05DA}"/>
              </a:ext>
            </a:extLst>
          </p:cNvPr>
          <p:cNvSpPr/>
          <p:nvPr/>
        </p:nvSpPr>
        <p:spPr>
          <a:xfrm>
            <a:off x="2892229" y="3524938"/>
            <a:ext cx="255639" cy="255639"/>
          </a:xfrm>
          <a:prstGeom prst="flowChar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BCE0A80-741F-F501-08AB-EEBA336A19CA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rot="10800000" flipV="1">
            <a:off x="2892229" y="558472"/>
            <a:ext cx="131758" cy="3094286"/>
          </a:xfrm>
          <a:prstGeom prst="bentConnector3">
            <a:avLst>
              <a:gd name="adj1" fmla="val 195644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B9D34-F111-20F9-2664-5303677F105A}"/>
              </a:ext>
            </a:extLst>
          </p:cNvPr>
          <p:cNvSpPr txBox="1"/>
          <p:nvPr/>
        </p:nvSpPr>
        <p:spPr>
          <a:xfrm>
            <a:off x="1455784" y="6067"/>
            <a:ext cx="313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RepNeXt Block Training-time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ADEE7F-BF19-7BF3-0930-01CD8DCA0BAC}"/>
              </a:ext>
            </a:extLst>
          </p:cNvPr>
          <p:cNvSpPr/>
          <p:nvPr/>
        </p:nvSpPr>
        <p:spPr>
          <a:xfrm>
            <a:off x="13565" y="1965361"/>
            <a:ext cx="871881" cy="501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C1110D8-FAAA-65E1-E7F2-EAFCCB3B320B}"/>
              </a:ext>
            </a:extLst>
          </p:cNvPr>
          <p:cNvCxnSpPr>
            <a:cxnSpLocks/>
          </p:cNvCxnSpPr>
          <p:nvPr/>
        </p:nvCxnSpPr>
        <p:spPr>
          <a:xfrm>
            <a:off x="1635688" y="722767"/>
            <a:ext cx="2773275" cy="27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847ACBB-469D-6B04-B891-A7743F63E63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35688" y="722767"/>
            <a:ext cx="0" cy="201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3AB92A-3380-95D7-9DBB-AEBBD397858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08963" y="722767"/>
            <a:ext cx="0" cy="204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D36D51-D62A-FBE0-EDBD-C7286D2F070B}"/>
              </a:ext>
            </a:extLst>
          </p:cNvPr>
          <p:cNvCxnSpPr>
            <a:cxnSpLocks/>
          </p:cNvCxnSpPr>
          <p:nvPr/>
        </p:nvCxnSpPr>
        <p:spPr>
          <a:xfrm>
            <a:off x="1635688" y="1618495"/>
            <a:ext cx="2773275" cy="27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28EF43A-47D6-AE6B-B2BB-02A9E65682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35688" y="1425548"/>
            <a:ext cx="0" cy="1929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DD5BE3F-CA52-E481-7999-972F46A0E4A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08963" y="1428318"/>
            <a:ext cx="0" cy="1999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75F987C-8519-4657-F5AF-1540400D50A1}"/>
              </a:ext>
            </a:extLst>
          </p:cNvPr>
          <p:cNvSpPr txBox="1"/>
          <p:nvPr/>
        </p:nvSpPr>
        <p:spPr>
          <a:xfrm>
            <a:off x="2137071" y="16025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D8FA9BD-E855-B813-4869-D4C117754D50}"/>
              </a:ext>
            </a:extLst>
          </p:cNvPr>
          <p:cNvSpPr/>
          <p:nvPr/>
        </p:nvSpPr>
        <p:spPr>
          <a:xfrm>
            <a:off x="5841651" y="924103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17B4F69-97A3-987E-311B-A01559151E34}"/>
              </a:ext>
            </a:extLst>
          </p:cNvPr>
          <p:cNvSpPr/>
          <p:nvPr/>
        </p:nvSpPr>
        <p:spPr>
          <a:xfrm>
            <a:off x="6201619" y="2794285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AFE99E0-DEA1-6BA2-2E3D-3CA4BC61B0D3}"/>
              </a:ext>
            </a:extLst>
          </p:cNvPr>
          <p:cNvSpPr/>
          <p:nvPr/>
        </p:nvSpPr>
        <p:spPr>
          <a:xfrm>
            <a:off x="6201619" y="1963460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4×dim;  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66F723D-3B6D-5B27-7866-D5E70B84DD9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227025" y="375399"/>
            <a:ext cx="4593" cy="5520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0450FE2-B92C-061D-6160-DDEF8CABED28}"/>
              </a:ext>
            </a:extLst>
          </p:cNvPr>
          <p:cNvSpPr txBox="1"/>
          <p:nvPr/>
        </p:nvSpPr>
        <p:spPr>
          <a:xfrm>
            <a:off x="8225952" y="37380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32B7262-F36C-2D2B-5726-271289B7A91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231618" y="1428931"/>
            <a:ext cx="585" cy="534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ECC3774-D090-E680-47DF-E2BB520D678D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8232203" y="2464905"/>
            <a:ext cx="0" cy="329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D0BBCD9-09BB-4CF7-DF93-1E44631D09A6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flipH="1">
            <a:off x="8229634" y="3295730"/>
            <a:ext cx="2569" cy="229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或者 75">
            <a:extLst>
              <a:ext uri="{FF2B5EF4-FFF2-40B4-BE49-F238E27FC236}">
                <a16:creationId xmlns:a16="http://schemas.microsoft.com/office/drawing/2014/main" id="{F7588FF8-4A32-252E-3941-2CBEF8E62D20}"/>
              </a:ext>
            </a:extLst>
          </p:cNvPr>
          <p:cNvSpPr/>
          <p:nvPr/>
        </p:nvSpPr>
        <p:spPr>
          <a:xfrm>
            <a:off x="8101814" y="3524938"/>
            <a:ext cx="255639" cy="255639"/>
          </a:xfrm>
          <a:prstGeom prst="flowChar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1BA5000-08F1-5375-DE96-2D258B9B8FC0}"/>
              </a:ext>
            </a:extLst>
          </p:cNvPr>
          <p:cNvCxnSpPr>
            <a:stCxn id="76" idx="4"/>
          </p:cNvCxnSpPr>
          <p:nvPr/>
        </p:nvCxnSpPr>
        <p:spPr>
          <a:xfrm flipH="1">
            <a:off x="8229633" y="3780577"/>
            <a:ext cx="1" cy="267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6297210-A91D-BCCC-5572-1DDC0D5EEC83}"/>
              </a:ext>
            </a:extLst>
          </p:cNvPr>
          <p:cNvCxnSpPr>
            <a:stCxn id="72" idx="1"/>
            <a:endCxn id="76" idx="2"/>
          </p:cNvCxnSpPr>
          <p:nvPr/>
        </p:nvCxnSpPr>
        <p:spPr>
          <a:xfrm rot="10800000" flipV="1">
            <a:off x="8101814" y="558472"/>
            <a:ext cx="124138" cy="3094286"/>
          </a:xfrm>
          <a:prstGeom prst="bentConnector3">
            <a:avLst>
              <a:gd name="adj1" fmla="val 20704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90F6B6D-C7B3-723A-F9EC-F2F9942BD90C}"/>
              </a:ext>
            </a:extLst>
          </p:cNvPr>
          <p:cNvSpPr txBox="1"/>
          <p:nvPr/>
        </p:nvSpPr>
        <p:spPr>
          <a:xfrm>
            <a:off x="6657749" y="6067"/>
            <a:ext cx="313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RepNeXt Block Training-time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5007550-4E0C-C096-1F58-ED72D1760414}"/>
              </a:ext>
            </a:extLst>
          </p:cNvPr>
          <p:cNvSpPr/>
          <p:nvPr/>
        </p:nvSpPr>
        <p:spPr>
          <a:xfrm>
            <a:off x="5196160" y="1965361"/>
            <a:ext cx="898872" cy="501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536F834-0C3E-7714-D77B-A7D0B28DA055}"/>
              </a:ext>
            </a:extLst>
          </p:cNvPr>
          <p:cNvCxnSpPr>
            <a:cxnSpLocks/>
          </p:cNvCxnSpPr>
          <p:nvPr/>
        </p:nvCxnSpPr>
        <p:spPr>
          <a:xfrm flipV="1">
            <a:off x="6591555" y="742343"/>
            <a:ext cx="3222650" cy="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966D6F4-B344-A431-86C1-241AFBAB18AF}"/>
              </a:ext>
            </a:extLst>
          </p:cNvPr>
          <p:cNvCxnSpPr>
            <a:cxnSpLocks/>
          </p:cNvCxnSpPr>
          <p:nvPr/>
        </p:nvCxnSpPr>
        <p:spPr>
          <a:xfrm flipV="1">
            <a:off x="6591555" y="1615263"/>
            <a:ext cx="3222650" cy="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035D64C-20E5-C3D0-6ECF-F7A6B4AF533D}"/>
              </a:ext>
            </a:extLst>
          </p:cNvPr>
          <p:cNvSpPr/>
          <p:nvPr/>
        </p:nvSpPr>
        <p:spPr>
          <a:xfrm>
            <a:off x="8128246" y="1513549"/>
            <a:ext cx="200491" cy="20049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D9B68A56-5B4C-C326-7CA3-4C3AD7ED2662}"/>
              </a:ext>
            </a:extLst>
          </p:cNvPr>
          <p:cNvSpPr/>
          <p:nvPr/>
        </p:nvSpPr>
        <p:spPr>
          <a:xfrm>
            <a:off x="7476048" y="923319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8A38A22E-DFC1-7FE4-41C0-A6A5347C858F}"/>
              </a:ext>
            </a:extLst>
          </p:cNvPr>
          <p:cNvSpPr/>
          <p:nvPr/>
        </p:nvSpPr>
        <p:spPr>
          <a:xfrm>
            <a:off x="9064301" y="923318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B5F6F39-E7CC-C982-D1D1-1334D64CD62F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591555" y="742343"/>
            <a:ext cx="0" cy="181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294C524-E9E2-C38D-0F08-794EF29E77A4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814205" y="742343"/>
            <a:ext cx="0" cy="180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8233BB5-2E6A-5CEB-7E78-2F12D98BD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591555" y="1425548"/>
            <a:ext cx="0" cy="1882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ABA9AE35-3573-DBE3-0035-44BB77B4AA99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9814205" y="1424763"/>
            <a:ext cx="0" cy="189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BC41815-51A2-DA1D-52E1-1379E250D0F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020049" y="3780577"/>
            <a:ext cx="0" cy="267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E8549C-AEA4-13FD-603C-4D2FB6739424}"/>
              </a:ext>
            </a:extLst>
          </p:cNvPr>
          <p:cNvGrpSpPr/>
          <p:nvPr/>
        </p:nvGrpSpPr>
        <p:grpSpPr>
          <a:xfrm>
            <a:off x="136684" y="145167"/>
            <a:ext cx="4660632" cy="4238346"/>
            <a:chOff x="6747784" y="1209321"/>
            <a:chExt cx="4660632" cy="423834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C80384A-D2E0-FB65-31F4-815A3D8403F4}"/>
                </a:ext>
              </a:extLst>
            </p:cNvPr>
            <p:cNvGrpSpPr/>
            <p:nvPr/>
          </p:nvGrpSpPr>
          <p:grpSpPr>
            <a:xfrm>
              <a:off x="6747784" y="1209321"/>
              <a:ext cx="4592770" cy="1629212"/>
              <a:chOff x="751311" y="4654656"/>
              <a:chExt cx="4061165" cy="1629212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6C3C8DDA-E271-8C74-31BA-174D9F37504F}"/>
                  </a:ext>
                </a:extLst>
              </p:cNvPr>
              <p:cNvSpPr/>
              <p:nvPr/>
            </p:nvSpPr>
            <p:spPr>
              <a:xfrm>
                <a:off x="751311" y="5236122"/>
                <a:ext cx="1287306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3×3 dim/3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A8BA37A-0574-ACB8-0E92-F2AEBFA2F36B}"/>
                  </a:ext>
                </a:extLst>
              </p:cNvPr>
              <p:cNvSpPr/>
              <p:nvPr/>
            </p:nvSpPr>
            <p:spPr>
              <a:xfrm>
                <a:off x="2137071" y="5239505"/>
                <a:ext cx="1288475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5×5 dim/3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75DBE84-93C3-636A-CCBF-9B44DC6F1F34}"/>
                  </a:ext>
                </a:extLst>
              </p:cNvPr>
              <p:cNvSpPr/>
              <p:nvPr/>
            </p:nvSpPr>
            <p:spPr>
              <a:xfrm>
                <a:off x="3524001" y="5238892"/>
                <a:ext cx="1288475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7×7 dim/3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3563B18-D889-9495-7B3E-1C4AB016FA87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2781309" y="5740950"/>
                <a:ext cx="585" cy="5345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1260BC7-CAC8-3D14-CC3E-73ECBC3F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4" y="5034786"/>
                <a:ext cx="2773275" cy="27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B8E922D8-B966-F9D6-086F-00D4BB26056B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1394964" y="5034786"/>
                <a:ext cx="0" cy="20133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F1524F6-F060-BAA0-7C90-286B834C30B6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4168239" y="5034786"/>
                <a:ext cx="0" cy="20410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8CBA5ADE-E7F2-6208-6998-BA0E0C97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4" y="5930514"/>
                <a:ext cx="2773275" cy="27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9709B86-843D-DEFC-6127-69ECBD46050F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1394964" y="5737567"/>
                <a:ext cx="0" cy="1929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C16D166B-4C1F-74A3-FB8F-A7269CABAF08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4168239" y="5740337"/>
                <a:ext cx="0" cy="1999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33E6B2B-3C32-03C3-3FDE-4075E6792440}"/>
                  </a:ext>
                </a:extLst>
              </p:cNvPr>
              <p:cNvSpPr txBox="1"/>
              <p:nvPr/>
            </p:nvSpPr>
            <p:spPr>
              <a:xfrm>
                <a:off x="1896347" y="5914536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E115C3E7-B867-E92C-0CAE-50EE8EC51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7061" y="4680453"/>
                <a:ext cx="3027" cy="55208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B7F5EB9-F66C-D1D9-306D-4D608E4075DC}"/>
                  </a:ext>
                </a:extLst>
              </p:cNvPr>
              <p:cNvSpPr txBox="1"/>
              <p:nvPr/>
            </p:nvSpPr>
            <p:spPr>
              <a:xfrm>
                <a:off x="2777061" y="4654656"/>
                <a:ext cx="1396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69C2FB6-A316-B918-08C6-AAD3582CAA6F}"/>
                </a:ext>
              </a:extLst>
            </p:cNvPr>
            <p:cNvGrpSpPr/>
            <p:nvPr/>
          </p:nvGrpSpPr>
          <p:grpSpPr>
            <a:xfrm>
              <a:off x="6747784" y="2729350"/>
              <a:ext cx="4660632" cy="2718317"/>
              <a:chOff x="6747784" y="2729350"/>
              <a:chExt cx="4660632" cy="2718317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56F24AB-BA29-62FA-1796-4131767A4FCA}"/>
                  </a:ext>
                </a:extLst>
              </p:cNvPr>
              <p:cNvSpPr/>
              <p:nvPr/>
            </p:nvSpPr>
            <p:spPr>
              <a:xfrm>
                <a:off x="10151980" y="2729350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5C118E-AB42-6948-3A44-0379A0EBE0CB}"/>
                  </a:ext>
                </a:extLst>
              </p:cNvPr>
              <p:cNvSpPr/>
              <p:nvPr/>
            </p:nvSpPr>
            <p:spPr>
              <a:xfrm>
                <a:off x="10016833" y="2844739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D374346-E796-FED7-0535-1703DB51F25C}"/>
                  </a:ext>
                </a:extLst>
              </p:cNvPr>
              <p:cNvGrpSpPr/>
              <p:nvPr/>
            </p:nvGrpSpPr>
            <p:grpSpPr>
              <a:xfrm>
                <a:off x="9677001" y="3436241"/>
                <a:ext cx="931334" cy="931334"/>
                <a:chOff x="3359842" y="3262394"/>
                <a:chExt cx="931334" cy="931334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0292F4B-EE1F-0448-5605-F5A2BFF02A86}"/>
                    </a:ext>
                  </a:extLst>
                </p:cNvPr>
                <p:cNvSpPr/>
                <p:nvPr/>
              </p:nvSpPr>
              <p:spPr>
                <a:xfrm>
                  <a:off x="3359842" y="3262394"/>
                  <a:ext cx="931334" cy="9313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901DDBD-4EC4-FB2A-8314-6F71D295F6A2}"/>
                    </a:ext>
                  </a:extLst>
                </p:cNvPr>
                <p:cNvSpPr/>
                <p:nvPr/>
              </p:nvSpPr>
              <p:spPr>
                <a:xfrm>
                  <a:off x="3588465" y="3494597"/>
                  <a:ext cx="466928" cy="46692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008EACA-766B-33D6-37B0-A16539271D75}"/>
                  </a:ext>
                </a:extLst>
              </p:cNvPr>
              <p:cNvGrpSpPr/>
              <p:nvPr/>
            </p:nvGrpSpPr>
            <p:grpSpPr>
              <a:xfrm>
                <a:off x="9546816" y="3560753"/>
                <a:ext cx="931334" cy="931334"/>
                <a:chOff x="3359842" y="3262394"/>
                <a:chExt cx="931334" cy="931334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C83FBA5-FCAC-60A9-6CE6-EBC85C2D4561}"/>
                    </a:ext>
                  </a:extLst>
                </p:cNvPr>
                <p:cNvSpPr/>
                <p:nvPr/>
              </p:nvSpPr>
              <p:spPr>
                <a:xfrm>
                  <a:off x="3359842" y="3262394"/>
                  <a:ext cx="931334" cy="9313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605BDDF-02C5-03AE-2E5C-790CAE0605B8}"/>
                    </a:ext>
                  </a:extLst>
                </p:cNvPr>
                <p:cNvSpPr/>
                <p:nvPr/>
              </p:nvSpPr>
              <p:spPr>
                <a:xfrm>
                  <a:off x="3528438" y="3430990"/>
                  <a:ext cx="594142" cy="5941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C42D0FA6-D065-A35A-6E4D-E6DA324E03FB}"/>
                  </a:ext>
                </a:extLst>
              </p:cNvPr>
              <p:cNvGrpSpPr/>
              <p:nvPr/>
            </p:nvGrpSpPr>
            <p:grpSpPr>
              <a:xfrm>
                <a:off x="9206984" y="4140778"/>
                <a:ext cx="931334" cy="931334"/>
                <a:chOff x="3359842" y="3262394"/>
                <a:chExt cx="931334" cy="93133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D64990E-CAFE-B38D-8BB6-922655C3F322}"/>
                    </a:ext>
                  </a:extLst>
                </p:cNvPr>
                <p:cNvSpPr/>
                <p:nvPr/>
              </p:nvSpPr>
              <p:spPr>
                <a:xfrm>
                  <a:off x="3359842" y="3262394"/>
                  <a:ext cx="931334" cy="9313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58679BA-4817-A56D-47BF-45FA6AC83C10}"/>
                    </a:ext>
                  </a:extLst>
                </p:cNvPr>
                <p:cNvSpPr/>
                <p:nvPr/>
              </p:nvSpPr>
              <p:spPr>
                <a:xfrm>
                  <a:off x="3588465" y="3494597"/>
                  <a:ext cx="466928" cy="46692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4985BC4-C466-1816-BB07-FC5F91CC9E30}"/>
                  </a:ext>
                </a:extLst>
              </p:cNvPr>
              <p:cNvGrpSpPr/>
              <p:nvPr/>
            </p:nvGrpSpPr>
            <p:grpSpPr>
              <a:xfrm>
                <a:off x="9076799" y="4265290"/>
                <a:ext cx="931334" cy="931334"/>
                <a:chOff x="3359842" y="3262394"/>
                <a:chExt cx="931334" cy="931334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4D75A18-0075-9EAF-7C4E-A9361839D639}"/>
                    </a:ext>
                  </a:extLst>
                </p:cNvPr>
                <p:cNvSpPr/>
                <p:nvPr/>
              </p:nvSpPr>
              <p:spPr>
                <a:xfrm>
                  <a:off x="3359842" y="3262394"/>
                  <a:ext cx="931334" cy="9313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910A6B3-26F3-59EA-05B3-29B887BD6EF2}"/>
                    </a:ext>
                  </a:extLst>
                </p:cNvPr>
                <p:cNvSpPr/>
                <p:nvPr/>
              </p:nvSpPr>
              <p:spPr>
                <a:xfrm>
                  <a:off x="3588465" y="3494597"/>
                  <a:ext cx="466928" cy="46692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47DDA6FD-57D3-F71C-E813-BF85BDE54184}"/>
                  </a:ext>
                </a:extLst>
              </p:cNvPr>
              <p:cNvSpPr/>
              <p:nvPr/>
            </p:nvSpPr>
            <p:spPr>
              <a:xfrm>
                <a:off x="6747784" y="4514957"/>
                <a:ext cx="1152000" cy="43200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3×3 dim/3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5A672B4B-C80B-9D29-0220-B1ABE381B678}"/>
                  </a:ext>
                </a:extLst>
              </p:cNvPr>
              <p:cNvSpPr/>
              <p:nvPr/>
            </p:nvSpPr>
            <p:spPr>
              <a:xfrm>
                <a:off x="6747784" y="3810420"/>
                <a:ext cx="1152000" cy="43200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5×5 dim/3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4A7B0566-D13C-39FD-BF61-7691C4BA79BF}"/>
                  </a:ext>
                </a:extLst>
              </p:cNvPr>
              <p:cNvSpPr/>
              <p:nvPr/>
            </p:nvSpPr>
            <p:spPr>
              <a:xfrm>
                <a:off x="6747784" y="3092975"/>
                <a:ext cx="1152000" cy="43200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7×7 dim/3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DBA36045-C246-7E69-18E0-F32B2B5E44C2}"/>
                  </a:ext>
                </a:extLst>
              </p:cNvPr>
              <p:cNvCxnSpPr>
                <a:cxnSpLocks/>
                <a:stCxn id="77" idx="3"/>
                <a:endCxn id="29" idx="1"/>
              </p:cNvCxnSpPr>
              <p:nvPr/>
            </p:nvCxnSpPr>
            <p:spPr>
              <a:xfrm>
                <a:off x="7899784" y="4730957"/>
                <a:ext cx="117701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69C5B069-0194-1542-2A55-61DB96C5FA80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7899784" y="4025553"/>
                <a:ext cx="1647032" cy="86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0998DAE0-C006-76E3-6E2A-A80D9B28FB48}"/>
                  </a:ext>
                </a:extLst>
              </p:cNvPr>
              <p:cNvCxnSpPr>
                <a:cxnSpLocks/>
                <a:stCxn id="79" idx="3"/>
                <a:endCxn id="32" idx="1"/>
              </p:cNvCxnSpPr>
              <p:nvPr/>
            </p:nvCxnSpPr>
            <p:spPr>
              <a:xfrm>
                <a:off x="7899784" y="3308975"/>
                <a:ext cx="2117049" cy="14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C3867374-437A-4B1A-4EC1-51749A3016E2}"/>
                  </a:ext>
                </a:extLst>
              </p:cNvPr>
              <p:cNvSpPr/>
              <p:nvPr/>
            </p:nvSpPr>
            <p:spPr>
              <a:xfrm rot="12847234">
                <a:off x="10658622" y="3623011"/>
                <a:ext cx="170129" cy="1824656"/>
              </a:xfrm>
              <a:prstGeom prst="leftBrace">
                <a:avLst>
                  <a:gd name="adj1" fmla="val 76393"/>
                  <a:gd name="adj2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B678CBF-2D9D-556E-D517-AE64B2B82FF9}"/>
                  </a:ext>
                </a:extLst>
              </p:cNvPr>
              <p:cNvSpPr txBox="1"/>
              <p:nvPr/>
            </p:nvSpPr>
            <p:spPr>
              <a:xfrm>
                <a:off x="10569725" y="4655243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3740294-33A2-015B-0BB4-B7E4A08AED80}"/>
                  </a:ext>
                </a:extLst>
              </p:cNvPr>
              <p:cNvSpPr txBox="1"/>
              <p:nvPr/>
            </p:nvSpPr>
            <p:spPr>
              <a:xfrm>
                <a:off x="7968633" y="3668444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372B61A-49F6-09CF-01B3-9651302EB8D3}"/>
                  </a:ext>
                </a:extLst>
              </p:cNvPr>
              <p:cNvSpPr txBox="1"/>
              <p:nvPr/>
            </p:nvSpPr>
            <p:spPr>
              <a:xfrm>
                <a:off x="7968633" y="4382663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73DA15DC-2DF4-1A78-E736-732634C8D4DD}"/>
              </a:ext>
            </a:extLst>
          </p:cNvPr>
          <p:cNvGrpSpPr/>
          <p:nvPr/>
        </p:nvGrpSpPr>
        <p:grpSpPr>
          <a:xfrm>
            <a:off x="5306563" y="170964"/>
            <a:ext cx="5748409" cy="3965668"/>
            <a:chOff x="5306563" y="170964"/>
            <a:chExt cx="5748409" cy="3965668"/>
          </a:xfrm>
        </p:grpSpPr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D361CC8-F746-787F-7D69-5F443E223015}"/>
                </a:ext>
              </a:extLst>
            </p:cNvPr>
            <p:cNvSpPr txBox="1"/>
            <p:nvPr/>
          </p:nvSpPr>
          <p:spPr>
            <a:xfrm>
              <a:off x="6302174" y="1983701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39DDDA9-05A5-BBBC-F3E1-0AC569038720}"/>
                </a:ext>
              </a:extLst>
            </p:cNvPr>
            <p:cNvSpPr txBox="1"/>
            <p:nvPr/>
          </p:nvSpPr>
          <p:spPr>
            <a:xfrm>
              <a:off x="6302174" y="2673860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1CA4ED4-0A94-3E63-D663-FC4607696D12}"/>
                </a:ext>
              </a:extLst>
            </p:cNvPr>
            <p:cNvGrpSpPr/>
            <p:nvPr/>
          </p:nvGrpSpPr>
          <p:grpSpPr>
            <a:xfrm>
              <a:off x="10123638" y="1833182"/>
              <a:ext cx="931334" cy="931334"/>
              <a:chOff x="1281366" y="2626261"/>
              <a:chExt cx="931334" cy="931334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34403E7-E1D8-66DF-2D22-1C4C5D41282D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71B5628-7686-7132-BB07-D8C738BB8A60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2685C29-E423-061A-62A0-8F80ED28ADFF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CAD5ECA-A0D2-5E38-BF81-37C7A6F6C4B9}"/>
                </a:ext>
              </a:extLst>
            </p:cNvPr>
            <p:cNvGrpSpPr/>
            <p:nvPr/>
          </p:nvGrpSpPr>
          <p:grpSpPr>
            <a:xfrm>
              <a:off x="5312126" y="170964"/>
              <a:ext cx="5742846" cy="1589654"/>
              <a:chOff x="5841651" y="373806"/>
              <a:chExt cx="4722458" cy="1589654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61A4DA5A-5C16-812D-00CC-92C85F9DF870}"/>
                  </a:ext>
                </a:extLst>
              </p:cNvPr>
              <p:cNvSpPr/>
              <p:nvPr/>
            </p:nvSpPr>
            <p:spPr>
              <a:xfrm>
                <a:off x="5841651" y="924103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3×3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0A92B94E-06B4-34AA-13D0-2020FAFB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7025" y="375399"/>
                <a:ext cx="4593" cy="55208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D70317-3182-5852-EA66-8DF0D9B18BA6}"/>
                  </a:ext>
                </a:extLst>
              </p:cNvPr>
              <p:cNvSpPr txBox="1"/>
              <p:nvPr/>
            </p:nvSpPr>
            <p:spPr>
              <a:xfrm>
                <a:off x="8225952" y="373806"/>
                <a:ext cx="1396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ABDDD1B9-C363-B36A-665E-FA7E1B7FF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18" y="1428931"/>
                <a:ext cx="585" cy="5345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62D62519-596F-400A-9A45-DD8DE9AFE8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74234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5B5C9407-D5BC-C986-7DBD-F8359793B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161526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E1BDF6A-A808-2BC6-8A67-43FDFCD65EB3}"/>
                  </a:ext>
                </a:extLst>
              </p:cNvPr>
              <p:cNvSpPr/>
              <p:nvPr/>
            </p:nvSpPr>
            <p:spPr>
              <a:xfrm>
                <a:off x="8141495" y="1493491"/>
                <a:ext cx="191438" cy="2340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8E341B21-B520-ABCD-6488-894A64192D23}"/>
                  </a:ext>
                </a:extLst>
              </p:cNvPr>
              <p:cNvSpPr/>
              <p:nvPr/>
            </p:nvSpPr>
            <p:spPr>
              <a:xfrm>
                <a:off x="7476048" y="923319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5×5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8C87FB60-CE04-9D4F-408E-87266E44D665}"/>
                  </a:ext>
                </a:extLst>
              </p:cNvPr>
              <p:cNvSpPr/>
              <p:nvPr/>
            </p:nvSpPr>
            <p:spPr>
              <a:xfrm>
                <a:off x="9064301" y="923318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7×7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09F8D443-E163-0302-E168-6663F41703AE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>
                <a:off x="6591555" y="742343"/>
                <a:ext cx="0" cy="1817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2FB505-8399-5C91-D732-B8ECBB61C2FC}"/>
                  </a:ext>
                </a:extLst>
              </p:cNvPr>
              <p:cNvCxnSpPr>
                <a:cxnSpLocks/>
                <a:endCxn id="106" idx="0"/>
              </p:cNvCxnSpPr>
              <p:nvPr/>
            </p:nvCxnSpPr>
            <p:spPr>
              <a:xfrm>
                <a:off x="9814205" y="742343"/>
                <a:ext cx="0" cy="18097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6F7593A-059D-5FE7-D44A-70C229E9950F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6591555" y="1425548"/>
                <a:ext cx="0" cy="1882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18A6CB8-5E3A-D1E8-B6DA-8FACA47350F4}"/>
                  </a:ext>
                </a:extLst>
              </p:cNvPr>
              <p:cNvCxnSpPr>
                <a:cxnSpLocks/>
                <a:stCxn id="106" idx="2"/>
              </p:cNvCxnSpPr>
              <p:nvPr/>
            </p:nvCxnSpPr>
            <p:spPr>
              <a:xfrm>
                <a:off x="9814205" y="1424763"/>
                <a:ext cx="0" cy="1890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82FF5AA7-2260-4974-96C7-213C40A9BDE4}"/>
                </a:ext>
              </a:extLst>
            </p:cNvPr>
            <p:cNvSpPr/>
            <p:nvPr/>
          </p:nvSpPr>
          <p:spPr>
            <a:xfrm>
              <a:off x="5306563" y="345080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3×3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4F1754F-B353-C36F-9C91-5BF5DB616C5A}"/>
                </a:ext>
              </a:extLst>
            </p:cNvPr>
            <p:cNvSpPr/>
            <p:nvPr/>
          </p:nvSpPr>
          <p:spPr>
            <a:xfrm>
              <a:off x="5306563" y="277956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5×5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333D0FB3-810E-315C-BCE8-70D782CC8CCE}"/>
                </a:ext>
              </a:extLst>
            </p:cNvPr>
            <p:cNvSpPr/>
            <p:nvPr/>
          </p:nvSpPr>
          <p:spPr>
            <a:xfrm>
              <a:off x="5314952" y="2082849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7×7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8D74C12-0A4B-891A-2A6E-3DA1AD1E2031}"/>
                </a:ext>
              </a:extLst>
            </p:cNvPr>
            <p:cNvSpPr/>
            <p:nvPr/>
          </p:nvSpPr>
          <p:spPr>
            <a:xfrm>
              <a:off x="8008733" y="1833182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313F146-98EA-1276-F6D1-1291B2DD79C4}"/>
                </a:ext>
              </a:extLst>
            </p:cNvPr>
            <p:cNvGrpSpPr/>
            <p:nvPr/>
          </p:nvGrpSpPr>
          <p:grpSpPr>
            <a:xfrm>
              <a:off x="7631427" y="2529896"/>
              <a:ext cx="931334" cy="931334"/>
              <a:chOff x="6681608" y="4354386"/>
              <a:chExt cx="931334" cy="931334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2B8244A-E083-8B1E-A577-52095FF5CB9B}"/>
                  </a:ext>
                </a:extLst>
              </p:cNvPr>
              <p:cNvSpPr/>
              <p:nvPr/>
            </p:nvSpPr>
            <p:spPr>
              <a:xfrm>
                <a:off x="6681608" y="4354386"/>
                <a:ext cx="931334" cy="9313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FEB1A126-5B7C-86C0-8FBD-CA3355F44BEC}"/>
                  </a:ext>
                </a:extLst>
              </p:cNvPr>
              <p:cNvSpPr/>
              <p:nvPr/>
            </p:nvSpPr>
            <p:spPr>
              <a:xfrm>
                <a:off x="6850204" y="4522982"/>
                <a:ext cx="594142" cy="5941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97E9FB6-C711-39AA-AF32-F213E7329639}"/>
                </a:ext>
              </a:extLst>
            </p:cNvPr>
            <p:cNvGrpSpPr/>
            <p:nvPr/>
          </p:nvGrpSpPr>
          <p:grpSpPr>
            <a:xfrm>
              <a:off x="7254121" y="3205298"/>
              <a:ext cx="931334" cy="931334"/>
              <a:chOff x="3798120" y="4390342"/>
              <a:chExt cx="931334" cy="931334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CD1D4A95-A63F-B997-CFBD-A93663AD2A6B}"/>
                  </a:ext>
                </a:extLst>
              </p:cNvPr>
              <p:cNvSpPr/>
              <p:nvPr/>
            </p:nvSpPr>
            <p:spPr>
              <a:xfrm>
                <a:off x="3798120" y="4390342"/>
                <a:ext cx="931334" cy="9313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F34A689-8E6B-3D34-66BF-A3E1EB362093}"/>
                  </a:ext>
                </a:extLst>
              </p:cNvPr>
              <p:cNvSpPr/>
              <p:nvPr/>
            </p:nvSpPr>
            <p:spPr>
              <a:xfrm>
                <a:off x="4026743" y="4622545"/>
                <a:ext cx="466928" cy="4669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BF96C08-DAB2-65C0-662E-7494A0FBE158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38" y="3666803"/>
              <a:ext cx="945600" cy="70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C608317-8832-AEE7-1409-D71384CBEFDF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6300138" y="2995563"/>
              <a:ext cx="13312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0CA6071B-4DFF-6DC4-7A61-5E195B46668D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6304333" y="2298849"/>
              <a:ext cx="1704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AA034-21F6-88B2-9A9F-FB54DB8CBA74}"/>
                </a:ext>
              </a:extLst>
            </p:cNvPr>
            <p:cNvSpPr txBox="1"/>
            <p:nvPr/>
          </p:nvSpPr>
          <p:spPr>
            <a:xfrm>
              <a:off x="6302297" y="294091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7F924CC-C63F-3FB6-9B65-5554101CA666}"/>
                </a:ext>
              </a:extLst>
            </p:cNvPr>
            <p:cNvSpPr txBox="1"/>
            <p:nvPr/>
          </p:nvSpPr>
          <p:spPr>
            <a:xfrm>
              <a:off x="6302297" y="36155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5BB340B-C5DA-3242-1677-8A8A79AAF995}"/>
                </a:ext>
              </a:extLst>
            </p:cNvPr>
            <p:cNvSpPr txBox="1"/>
            <p:nvPr/>
          </p:nvSpPr>
          <p:spPr>
            <a:xfrm>
              <a:off x="6302174" y="3346842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1D11A13-D291-79DD-C9A6-3B0CD13CB41E}"/>
                </a:ext>
              </a:extLst>
            </p:cNvPr>
            <p:cNvSpPr txBox="1"/>
            <p:nvPr/>
          </p:nvSpPr>
          <p:spPr>
            <a:xfrm>
              <a:off x="7668830" y="3176293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5E70E34-43CE-DF36-A24B-97667D6E935C}"/>
                </a:ext>
              </a:extLst>
            </p:cNvPr>
            <p:cNvCxnSpPr>
              <a:cxnSpLocks/>
            </p:cNvCxnSpPr>
            <p:nvPr/>
          </p:nvCxnSpPr>
          <p:spPr>
            <a:xfrm>
              <a:off x="8572173" y="3015407"/>
              <a:ext cx="776929" cy="29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48119E2-E342-B108-E332-527C5F5E3BA9}"/>
                </a:ext>
              </a:extLst>
            </p:cNvPr>
            <p:cNvGrpSpPr/>
            <p:nvPr/>
          </p:nvGrpSpPr>
          <p:grpSpPr>
            <a:xfrm>
              <a:off x="10005172" y="2061380"/>
              <a:ext cx="931334" cy="931334"/>
              <a:chOff x="1281366" y="2626261"/>
              <a:chExt cx="931334" cy="931334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D4AB0B76-C3AF-F730-720D-769F1E34A2DD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0C4B437-082D-27CE-5564-97365D086A68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58A760C-8384-FD37-A156-E57A61157AEE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5D4FEC7-8DCB-17B6-1211-DA7076C82AC8}"/>
                </a:ext>
              </a:extLst>
            </p:cNvPr>
            <p:cNvGrpSpPr/>
            <p:nvPr/>
          </p:nvGrpSpPr>
          <p:grpSpPr>
            <a:xfrm>
              <a:off x="9886704" y="2289578"/>
              <a:ext cx="931334" cy="931334"/>
              <a:chOff x="1281366" y="2626261"/>
              <a:chExt cx="931334" cy="93133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F1D8B8DD-7FD3-1221-DE8E-68D0ADA09587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8A7D7749-6475-11FA-5941-799FB34AE9E9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B58607E-8140-2D04-39D7-EFF7A1611622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D1BEB4D4-61AC-DE78-4C63-68C9DF739B49}"/>
                </a:ext>
              </a:extLst>
            </p:cNvPr>
            <p:cNvGrpSpPr/>
            <p:nvPr/>
          </p:nvGrpSpPr>
          <p:grpSpPr>
            <a:xfrm>
              <a:off x="9768236" y="2517776"/>
              <a:ext cx="931334" cy="931334"/>
              <a:chOff x="1281366" y="2626261"/>
              <a:chExt cx="931334" cy="93133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82A26F89-3D17-80E0-6F27-A0183FC5BFCB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790141E4-87E7-A657-1C27-1E1CB1FFEA47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440520A6-8D5F-D973-EAB4-97800E12B009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793DDEBF-4ED6-367F-D22F-003B3C486EDF}"/>
                </a:ext>
              </a:extLst>
            </p:cNvPr>
            <p:cNvGrpSpPr/>
            <p:nvPr/>
          </p:nvGrpSpPr>
          <p:grpSpPr>
            <a:xfrm>
              <a:off x="9649768" y="2745974"/>
              <a:ext cx="931334" cy="931334"/>
              <a:chOff x="1281366" y="2626261"/>
              <a:chExt cx="931334" cy="931334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A75E630E-A180-0BF1-07A0-8D82C17D569F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05B4AB3D-C5F5-A637-0032-6AA9BCF1505E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E5BB8CE-6B7E-8F97-8F18-52823B70E3DA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5ABE2E53-2E0E-0BD2-3D16-74464D186785}"/>
                </a:ext>
              </a:extLst>
            </p:cNvPr>
            <p:cNvGrpSpPr/>
            <p:nvPr/>
          </p:nvGrpSpPr>
          <p:grpSpPr>
            <a:xfrm>
              <a:off x="9531300" y="2974172"/>
              <a:ext cx="931334" cy="931334"/>
              <a:chOff x="1281366" y="2626261"/>
              <a:chExt cx="931334" cy="931334"/>
            </a:xfrm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71B2D78-AE3D-9F9C-22A5-65DE7D31809C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C387E4EC-2640-7EF2-BFED-9498FF933BCB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74867DBD-6BB2-D7DA-B954-52D19C577488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BF25EE1A-9E63-DDA6-E79F-E172FD0444C0}"/>
                </a:ext>
              </a:extLst>
            </p:cNvPr>
            <p:cNvGrpSpPr/>
            <p:nvPr/>
          </p:nvGrpSpPr>
          <p:grpSpPr>
            <a:xfrm>
              <a:off x="9412832" y="3205298"/>
              <a:ext cx="931334" cy="931334"/>
              <a:chOff x="1281366" y="2626261"/>
              <a:chExt cx="931334" cy="931334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1EECF9EF-6C3F-B2BD-6010-8AFB5C6CEFA0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8ED99977-663F-924A-2C4A-61A243A84CA4}"/>
                  </a:ext>
                </a:extLst>
              </p:cNvPr>
              <p:cNvSpPr/>
              <p:nvPr/>
            </p:nvSpPr>
            <p:spPr>
              <a:xfrm>
                <a:off x="1409246" y="2754141"/>
                <a:ext cx="675575" cy="67557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7699E93-77CA-798C-7533-D8BDEC845B1A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1F9AC12-E7C3-A4A0-3D95-1569FCFFDC32}"/>
                </a:ext>
              </a:extLst>
            </p:cNvPr>
            <p:cNvSpPr txBox="1"/>
            <p:nvPr/>
          </p:nvSpPr>
          <p:spPr>
            <a:xfrm>
              <a:off x="8643299" y="2953482"/>
              <a:ext cx="582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8E454146-F2DF-BF72-CCE6-F078300F3D1D}"/>
                </a:ext>
              </a:extLst>
            </p:cNvPr>
            <p:cNvSpPr txBox="1"/>
            <p:nvPr/>
          </p:nvSpPr>
          <p:spPr>
            <a:xfrm>
              <a:off x="8021880" y="2505863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41CECEB1-2928-8D6D-219F-D7E47F02C18E}"/>
                </a:ext>
              </a:extLst>
            </p:cNvPr>
            <p:cNvSpPr txBox="1"/>
            <p:nvPr/>
          </p:nvSpPr>
          <p:spPr>
            <a:xfrm>
              <a:off x="8405443" y="1818585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14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B8C67A1E-0399-EE79-8C2D-DA9950A918F5}"/>
              </a:ext>
            </a:extLst>
          </p:cNvPr>
          <p:cNvGrpSpPr/>
          <p:nvPr/>
        </p:nvGrpSpPr>
        <p:grpSpPr>
          <a:xfrm>
            <a:off x="852008" y="1303478"/>
            <a:ext cx="5748409" cy="3965668"/>
            <a:chOff x="5306563" y="170964"/>
            <a:chExt cx="5748409" cy="396566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A4B9F0-2C8A-FCF8-9AA0-9E368811213E}"/>
                </a:ext>
              </a:extLst>
            </p:cNvPr>
            <p:cNvSpPr txBox="1"/>
            <p:nvPr/>
          </p:nvSpPr>
          <p:spPr>
            <a:xfrm>
              <a:off x="6302174" y="1983701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DC9184-BA03-F63E-EC0F-C62AAA8FBD8A}"/>
                </a:ext>
              </a:extLst>
            </p:cNvPr>
            <p:cNvSpPr txBox="1"/>
            <p:nvPr/>
          </p:nvSpPr>
          <p:spPr>
            <a:xfrm>
              <a:off x="6302174" y="2673860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A458F56-1668-C1C3-2CEB-530BDAD1A960}"/>
                </a:ext>
              </a:extLst>
            </p:cNvPr>
            <p:cNvGrpSpPr/>
            <p:nvPr/>
          </p:nvGrpSpPr>
          <p:grpSpPr>
            <a:xfrm>
              <a:off x="10123638" y="1833182"/>
              <a:ext cx="931334" cy="931334"/>
              <a:chOff x="1281366" y="2626261"/>
              <a:chExt cx="931334" cy="93133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665EF6-F2C4-CE0C-E604-B1E46EAB85C1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C616FF5-8E96-4999-6A65-3566C193DFBC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20BB6E2-2E3C-E7EF-5B4F-E130DF044D03}"/>
                </a:ext>
              </a:extLst>
            </p:cNvPr>
            <p:cNvGrpSpPr/>
            <p:nvPr/>
          </p:nvGrpSpPr>
          <p:grpSpPr>
            <a:xfrm>
              <a:off x="5312126" y="170964"/>
              <a:ext cx="5742846" cy="1589654"/>
              <a:chOff x="5841651" y="373806"/>
              <a:chExt cx="4722458" cy="1589654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2AEEB28-1A8D-A1C0-7CA8-19A0BE3C3592}"/>
                  </a:ext>
                </a:extLst>
              </p:cNvPr>
              <p:cNvSpPr/>
              <p:nvPr/>
            </p:nvSpPr>
            <p:spPr>
              <a:xfrm>
                <a:off x="5841651" y="924103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0A743E65-CDF3-954F-1F85-6463EB8A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7025" y="375399"/>
                <a:ext cx="4593" cy="55208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086F88B-8645-8F28-D561-EC8EC958113F}"/>
                  </a:ext>
                </a:extLst>
              </p:cNvPr>
              <p:cNvSpPr txBox="1"/>
              <p:nvPr/>
            </p:nvSpPr>
            <p:spPr>
              <a:xfrm>
                <a:off x="8225952" y="373806"/>
                <a:ext cx="1396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B6AB10AB-77DB-A7B6-A714-7509CDF92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18" y="1428931"/>
                <a:ext cx="585" cy="5345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FD79A45-0563-8A8F-5177-491FD15EB0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74234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70BB037-E98B-0BD5-1F00-47D50F69EE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161526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B5438B-1ED2-E101-1CDD-1F7C70DEC65E}"/>
                  </a:ext>
                </a:extLst>
              </p:cNvPr>
              <p:cNvSpPr/>
              <p:nvPr/>
            </p:nvSpPr>
            <p:spPr>
              <a:xfrm>
                <a:off x="8141495" y="1493491"/>
                <a:ext cx="191438" cy="2340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4179C03C-CBCA-C226-F81D-1DF1BD19CEED}"/>
                  </a:ext>
                </a:extLst>
              </p:cNvPr>
              <p:cNvSpPr/>
              <p:nvPr/>
            </p:nvSpPr>
            <p:spPr>
              <a:xfrm>
                <a:off x="7476048" y="923319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1×5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402503C5-6BE5-69E1-8178-541076C6C883}"/>
                  </a:ext>
                </a:extLst>
              </p:cNvPr>
              <p:cNvSpPr/>
              <p:nvPr/>
            </p:nvSpPr>
            <p:spPr>
              <a:xfrm>
                <a:off x="9064301" y="923318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7×7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240414F1-286D-CA83-E5CE-6EA7E16C59F0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6591555" y="742343"/>
                <a:ext cx="0" cy="1817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D2DA800C-6CC8-5260-8C58-4F8BE92BFBB8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9814205" y="742343"/>
                <a:ext cx="0" cy="18097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FEC14DF-013B-65CA-AAF7-40C9F45D3C6F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6591555" y="1425548"/>
                <a:ext cx="0" cy="1882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510948D7-5A84-6BF1-310D-AD30D3C1134F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9814205" y="1424763"/>
                <a:ext cx="0" cy="1890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1B2F920-2135-FF10-0F62-8F65F2F1831E}"/>
                </a:ext>
              </a:extLst>
            </p:cNvPr>
            <p:cNvSpPr/>
            <p:nvPr/>
          </p:nvSpPr>
          <p:spPr>
            <a:xfrm>
              <a:off x="5306563" y="345080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3×1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36A5E3E-801F-C163-869B-F7E05EBC39C9}"/>
                </a:ext>
              </a:extLst>
            </p:cNvPr>
            <p:cNvSpPr/>
            <p:nvPr/>
          </p:nvSpPr>
          <p:spPr>
            <a:xfrm>
              <a:off x="5306563" y="277956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1×5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50C5CD5-F857-2D51-17BB-1791166819D8}"/>
                </a:ext>
              </a:extLst>
            </p:cNvPr>
            <p:cNvSpPr/>
            <p:nvPr/>
          </p:nvSpPr>
          <p:spPr>
            <a:xfrm>
              <a:off x="5314952" y="2082849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7×7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D2D16B-40A8-205D-EE5C-C5A00FD450B8}"/>
                </a:ext>
              </a:extLst>
            </p:cNvPr>
            <p:cNvSpPr/>
            <p:nvPr/>
          </p:nvSpPr>
          <p:spPr>
            <a:xfrm>
              <a:off x="8008733" y="1833182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BC678B-0149-45E1-DCB4-085229A65C2E}"/>
                </a:ext>
              </a:extLst>
            </p:cNvPr>
            <p:cNvSpPr/>
            <p:nvPr/>
          </p:nvSpPr>
          <p:spPr>
            <a:xfrm>
              <a:off x="7631427" y="252989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E23E161-FB2F-EF04-3050-7946665EE6E5}"/>
                </a:ext>
              </a:extLst>
            </p:cNvPr>
            <p:cNvSpPr/>
            <p:nvPr/>
          </p:nvSpPr>
          <p:spPr>
            <a:xfrm>
              <a:off x="7254121" y="3205298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40C01E6-0E25-29D2-978B-5475C79A162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38" y="3666803"/>
              <a:ext cx="945600" cy="70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9103EB1-0C8A-B7C8-DDEF-B9A9952E862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300138" y="2995563"/>
              <a:ext cx="13312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8180A32-0329-CD84-CF4D-DE7DEED9BBF7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304333" y="2298849"/>
              <a:ext cx="1704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9BFCC4-737E-98BD-31A7-ED943467B886}"/>
                </a:ext>
              </a:extLst>
            </p:cNvPr>
            <p:cNvSpPr txBox="1"/>
            <p:nvPr/>
          </p:nvSpPr>
          <p:spPr>
            <a:xfrm>
              <a:off x="6302297" y="294091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268CDF-9DA6-D07F-32EE-66B789130A57}"/>
                </a:ext>
              </a:extLst>
            </p:cNvPr>
            <p:cNvSpPr txBox="1"/>
            <p:nvPr/>
          </p:nvSpPr>
          <p:spPr>
            <a:xfrm>
              <a:off x="6302297" y="36155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7A48D7-094A-8651-7579-6CCF3822BE38}"/>
                </a:ext>
              </a:extLst>
            </p:cNvPr>
            <p:cNvSpPr txBox="1"/>
            <p:nvPr/>
          </p:nvSpPr>
          <p:spPr>
            <a:xfrm>
              <a:off x="6302174" y="3346842"/>
              <a:ext cx="94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A946C5-1054-422E-B3A1-6A2C3025E349}"/>
                </a:ext>
              </a:extLst>
            </p:cNvPr>
            <p:cNvSpPr txBox="1"/>
            <p:nvPr/>
          </p:nvSpPr>
          <p:spPr>
            <a:xfrm>
              <a:off x="7668830" y="3176293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924FD4-89B9-EC82-945A-6BC9F37A4202}"/>
                </a:ext>
              </a:extLst>
            </p:cNvPr>
            <p:cNvCxnSpPr>
              <a:cxnSpLocks/>
            </p:cNvCxnSpPr>
            <p:nvPr/>
          </p:nvCxnSpPr>
          <p:spPr>
            <a:xfrm>
              <a:off x="8572173" y="3015407"/>
              <a:ext cx="776929" cy="29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0CDDF-3E52-AB81-32D9-ACB0575950C9}"/>
                </a:ext>
              </a:extLst>
            </p:cNvPr>
            <p:cNvGrpSpPr/>
            <p:nvPr/>
          </p:nvGrpSpPr>
          <p:grpSpPr>
            <a:xfrm>
              <a:off x="10005172" y="2061380"/>
              <a:ext cx="931334" cy="931334"/>
              <a:chOff x="1281366" y="2626261"/>
              <a:chExt cx="931334" cy="93133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668EADB-CE22-7BDC-271F-AC7AAA22AA40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5EBDC59-1837-C280-D6A9-EA284ACB7F6A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2129D1F-0B85-0DE7-DFFE-66C0950BB9B2}"/>
                </a:ext>
              </a:extLst>
            </p:cNvPr>
            <p:cNvGrpSpPr/>
            <p:nvPr/>
          </p:nvGrpSpPr>
          <p:grpSpPr>
            <a:xfrm>
              <a:off x="9886704" y="2289578"/>
              <a:ext cx="931334" cy="931334"/>
              <a:chOff x="1281366" y="2626261"/>
              <a:chExt cx="931334" cy="93133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73BC62-2D5C-7FB5-8C19-163F64650489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E7B645-4F0B-0339-96E2-CB8CEF535A2D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E3B0C6A-0BAB-7560-FCB8-8A8AB353B6CC}"/>
                </a:ext>
              </a:extLst>
            </p:cNvPr>
            <p:cNvGrpSpPr/>
            <p:nvPr/>
          </p:nvGrpSpPr>
          <p:grpSpPr>
            <a:xfrm>
              <a:off x="9768236" y="2517776"/>
              <a:ext cx="931334" cy="931334"/>
              <a:chOff x="1281366" y="2626261"/>
              <a:chExt cx="931334" cy="93133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1911C72-5C1F-632D-F5B1-8CD231F482B0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57F1363-604F-39E6-B96F-B56EB38B8CC0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BE7F107-DB2F-A349-A6A3-0B1A0AFB14B0}"/>
                </a:ext>
              </a:extLst>
            </p:cNvPr>
            <p:cNvGrpSpPr/>
            <p:nvPr/>
          </p:nvGrpSpPr>
          <p:grpSpPr>
            <a:xfrm>
              <a:off x="9649768" y="2745974"/>
              <a:ext cx="931334" cy="931334"/>
              <a:chOff x="1281366" y="2626261"/>
              <a:chExt cx="931334" cy="93133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985615-C379-CA8F-5DDB-64E629228D11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1C8F1DF-79C9-98B8-C9CF-13F20CAC1765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9400627-F7F4-5A5B-C390-C38B45E7B52E}"/>
                </a:ext>
              </a:extLst>
            </p:cNvPr>
            <p:cNvGrpSpPr/>
            <p:nvPr/>
          </p:nvGrpSpPr>
          <p:grpSpPr>
            <a:xfrm>
              <a:off x="9531300" y="2974172"/>
              <a:ext cx="931334" cy="931334"/>
              <a:chOff x="1281366" y="2626261"/>
              <a:chExt cx="931334" cy="93133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FA17625-8CC8-9A76-3D7F-8E927FF4ED54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585915F-5118-00E0-1BEB-4296CD0CD129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2F1AFD-DFB0-079B-E88B-1FB4E76904DD}"/>
                </a:ext>
              </a:extLst>
            </p:cNvPr>
            <p:cNvSpPr/>
            <p:nvPr/>
          </p:nvSpPr>
          <p:spPr>
            <a:xfrm>
              <a:off x="9412832" y="3205298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D86E28-938C-84AA-892D-E687EF177FCD}"/>
                </a:ext>
              </a:extLst>
            </p:cNvPr>
            <p:cNvSpPr txBox="1"/>
            <p:nvPr/>
          </p:nvSpPr>
          <p:spPr>
            <a:xfrm>
              <a:off x="8643299" y="2953482"/>
              <a:ext cx="582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B4E0BE8-DD4B-CE17-32CF-EE79A927E875}"/>
                </a:ext>
              </a:extLst>
            </p:cNvPr>
            <p:cNvSpPr txBox="1"/>
            <p:nvPr/>
          </p:nvSpPr>
          <p:spPr>
            <a:xfrm>
              <a:off x="8021880" y="2505863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8FD7348-6E56-4486-6E1D-1803F0856386}"/>
                </a:ext>
              </a:extLst>
            </p:cNvPr>
            <p:cNvSpPr txBox="1"/>
            <p:nvPr/>
          </p:nvSpPr>
          <p:spPr>
            <a:xfrm>
              <a:off x="8405443" y="1818585"/>
              <a:ext cx="6895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73D3036-7594-1127-D4D4-4945D5A79135}"/>
                </a:ext>
              </a:extLst>
            </p:cNvPr>
            <p:cNvSpPr/>
            <p:nvPr/>
          </p:nvSpPr>
          <p:spPr>
            <a:xfrm rot="5400000">
              <a:off x="7483995" y="3578669"/>
              <a:ext cx="470885" cy="1762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E9462FA-4BB8-3E24-4222-9E07C342E1B1}"/>
                </a:ext>
              </a:extLst>
            </p:cNvPr>
            <p:cNvSpPr/>
            <p:nvPr/>
          </p:nvSpPr>
          <p:spPr>
            <a:xfrm>
              <a:off x="7785828" y="2904475"/>
              <a:ext cx="649837" cy="1696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1B46C1A-36A6-69F8-0612-32ECD5088F69}"/>
                </a:ext>
              </a:extLst>
            </p:cNvPr>
            <p:cNvGrpSpPr/>
            <p:nvPr/>
          </p:nvGrpSpPr>
          <p:grpSpPr>
            <a:xfrm>
              <a:off x="9553581" y="3435523"/>
              <a:ext cx="649837" cy="470885"/>
              <a:chOff x="2910208" y="4993433"/>
              <a:chExt cx="649837" cy="470885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BC47388-7EBB-E824-1481-98EC7F974140}"/>
                  </a:ext>
                </a:extLst>
              </p:cNvPr>
              <p:cNvSpPr/>
              <p:nvPr/>
            </p:nvSpPr>
            <p:spPr>
              <a:xfrm>
                <a:off x="2910208" y="5143509"/>
                <a:ext cx="649837" cy="16962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2B8E8C8-A3F4-C947-DA69-A11EC59D0334}"/>
                  </a:ext>
                </a:extLst>
              </p:cNvPr>
              <p:cNvSpPr/>
              <p:nvPr/>
            </p:nvSpPr>
            <p:spPr>
              <a:xfrm rot="5400000">
                <a:off x="2999683" y="5140742"/>
                <a:ext cx="470885" cy="176267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4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58CB3C7-09EC-1DFA-EA72-95F7AA5378A3}"/>
              </a:ext>
            </a:extLst>
          </p:cNvPr>
          <p:cNvGrpSpPr/>
          <p:nvPr/>
        </p:nvGrpSpPr>
        <p:grpSpPr>
          <a:xfrm>
            <a:off x="109533" y="960968"/>
            <a:ext cx="1143001" cy="1126068"/>
            <a:chOff x="279400" y="922866"/>
            <a:chExt cx="1143001" cy="11260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6832E-0DAF-5FE8-398F-5FA28DBC103F}"/>
                </a:ext>
              </a:extLst>
            </p:cNvPr>
            <p:cNvSpPr/>
            <p:nvPr/>
          </p:nvSpPr>
          <p:spPr>
            <a:xfrm>
              <a:off x="491067" y="9228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C9FD0-F8BF-85AA-5DA8-A97EDF388B3B}"/>
                </a:ext>
              </a:extLst>
            </p:cNvPr>
            <p:cNvSpPr/>
            <p:nvPr/>
          </p:nvSpPr>
          <p:spPr>
            <a:xfrm>
              <a:off x="279400" y="1117600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372B511-4A44-FD15-78DB-D5329DE726EC}"/>
              </a:ext>
            </a:extLst>
          </p:cNvPr>
          <p:cNvGrpSpPr/>
          <p:nvPr/>
        </p:nvGrpSpPr>
        <p:grpSpPr>
          <a:xfrm>
            <a:off x="1920333" y="1075269"/>
            <a:ext cx="347134" cy="897467"/>
            <a:chOff x="2201333" y="1032934"/>
            <a:chExt cx="347134" cy="8974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6D044C-226C-63F2-9D8D-7077C9E73EDC}"/>
                </a:ext>
              </a:extLst>
            </p:cNvPr>
            <p:cNvSpPr/>
            <p:nvPr/>
          </p:nvSpPr>
          <p:spPr>
            <a:xfrm>
              <a:off x="2201333" y="1032934"/>
              <a:ext cx="347134" cy="3471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8D7194-EB9A-2B6C-4C8D-6B1A99193521}"/>
                </a:ext>
              </a:extLst>
            </p:cNvPr>
            <p:cNvSpPr/>
            <p:nvPr/>
          </p:nvSpPr>
          <p:spPr>
            <a:xfrm>
              <a:off x="2201333" y="1583267"/>
              <a:ext cx="347134" cy="347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E52DA30-8B9B-C807-B01A-28191B241BC9}"/>
              </a:ext>
            </a:extLst>
          </p:cNvPr>
          <p:cNvGrpSpPr/>
          <p:nvPr/>
        </p:nvGrpSpPr>
        <p:grpSpPr>
          <a:xfrm>
            <a:off x="2935266" y="960968"/>
            <a:ext cx="1143001" cy="1126068"/>
            <a:chOff x="3327399" y="922866"/>
            <a:chExt cx="1143001" cy="1126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77C34A-7C52-55C8-B471-1CB99262A204}"/>
                </a:ext>
              </a:extLst>
            </p:cNvPr>
            <p:cNvSpPr/>
            <p:nvPr/>
          </p:nvSpPr>
          <p:spPr>
            <a:xfrm>
              <a:off x="3539066" y="922866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8B86AF-2B03-BB89-90CE-B25FB03157A1}"/>
                </a:ext>
              </a:extLst>
            </p:cNvPr>
            <p:cNvSpPr/>
            <p:nvPr/>
          </p:nvSpPr>
          <p:spPr>
            <a:xfrm>
              <a:off x="3327399" y="1117600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CAE2E1-0C50-56CE-8DDC-E1FDD7BFF20F}"/>
              </a:ext>
            </a:extLst>
          </p:cNvPr>
          <p:cNvGrpSpPr/>
          <p:nvPr/>
        </p:nvGrpSpPr>
        <p:grpSpPr>
          <a:xfrm>
            <a:off x="6091216" y="651937"/>
            <a:ext cx="1837267" cy="1744131"/>
            <a:chOff x="7188197" y="651937"/>
            <a:chExt cx="1837267" cy="17441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0E7EBA-4744-3B04-57C6-056788E0FD09}"/>
                </a:ext>
              </a:extLst>
            </p:cNvPr>
            <p:cNvSpPr/>
            <p:nvPr/>
          </p:nvSpPr>
          <p:spPr>
            <a:xfrm>
              <a:off x="8094130" y="651937"/>
              <a:ext cx="931334" cy="931334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6A7465-7114-6384-3279-F4F4D8868E91}"/>
                </a:ext>
              </a:extLst>
            </p:cNvPr>
            <p:cNvSpPr/>
            <p:nvPr/>
          </p:nvSpPr>
          <p:spPr>
            <a:xfrm>
              <a:off x="7967128" y="762001"/>
              <a:ext cx="931334" cy="931334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3246E-B491-3E7D-696D-2EB0335DDA44}"/>
                </a:ext>
              </a:extLst>
            </p:cNvPr>
            <p:cNvSpPr/>
            <p:nvPr/>
          </p:nvSpPr>
          <p:spPr>
            <a:xfrm>
              <a:off x="7840133" y="880534"/>
              <a:ext cx="931334" cy="931334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47BCCD-1A10-C093-79D4-D1F90B213436}"/>
                </a:ext>
              </a:extLst>
            </p:cNvPr>
            <p:cNvSpPr/>
            <p:nvPr/>
          </p:nvSpPr>
          <p:spPr>
            <a:xfrm>
              <a:off x="7704668" y="999070"/>
              <a:ext cx="931334" cy="931334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448551-4A61-B750-7B2E-29E0A0AE5897}"/>
                </a:ext>
              </a:extLst>
            </p:cNvPr>
            <p:cNvSpPr/>
            <p:nvPr/>
          </p:nvSpPr>
          <p:spPr>
            <a:xfrm>
              <a:off x="7577659" y="1117601"/>
              <a:ext cx="931334" cy="931334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D7764-98F1-C1B1-EBB6-3D01B2F8457D}"/>
                </a:ext>
              </a:extLst>
            </p:cNvPr>
            <p:cNvSpPr/>
            <p:nvPr/>
          </p:nvSpPr>
          <p:spPr>
            <a:xfrm>
              <a:off x="7450657" y="1227665"/>
              <a:ext cx="931334" cy="931334"/>
            </a:xfrm>
            <a:prstGeom prst="rect">
              <a:avLst/>
            </a:prstGeom>
            <a:solidFill>
              <a:srgbClr val="ECB9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9686-CD40-032C-A2D8-693372F0FF01}"/>
                </a:ext>
              </a:extLst>
            </p:cNvPr>
            <p:cNvSpPr/>
            <p:nvPr/>
          </p:nvSpPr>
          <p:spPr>
            <a:xfrm>
              <a:off x="7323662" y="1346198"/>
              <a:ext cx="931334" cy="931334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816F5B-AA02-B81D-F172-3CDC543B3C8D}"/>
                </a:ext>
              </a:extLst>
            </p:cNvPr>
            <p:cNvSpPr/>
            <p:nvPr/>
          </p:nvSpPr>
          <p:spPr>
            <a:xfrm>
              <a:off x="7188197" y="1464734"/>
              <a:ext cx="931334" cy="931334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5BA9038-9E1E-1A62-703E-16000607C263}"/>
              </a:ext>
            </a:extLst>
          </p:cNvPr>
          <p:cNvGrpSpPr/>
          <p:nvPr/>
        </p:nvGrpSpPr>
        <p:grpSpPr>
          <a:xfrm>
            <a:off x="4746066" y="846671"/>
            <a:ext cx="677351" cy="1354663"/>
            <a:chOff x="5346677" y="804336"/>
            <a:chExt cx="677351" cy="13546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A5E3D-20D0-0F18-A244-A41C85732136}"/>
                </a:ext>
              </a:extLst>
            </p:cNvPr>
            <p:cNvSpPr/>
            <p:nvPr/>
          </p:nvSpPr>
          <p:spPr>
            <a:xfrm>
              <a:off x="5414424" y="804336"/>
              <a:ext cx="203200" cy="203200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77A152-D213-9F7E-BE6D-2CE1B8E7F42C}"/>
                </a:ext>
              </a:extLst>
            </p:cNvPr>
            <p:cNvSpPr/>
            <p:nvPr/>
          </p:nvSpPr>
          <p:spPr>
            <a:xfrm>
              <a:off x="5346685" y="863601"/>
              <a:ext cx="203200" cy="203200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BE3EB3-117C-C151-B4A3-F93B3B1D4005}"/>
                </a:ext>
              </a:extLst>
            </p:cNvPr>
            <p:cNvSpPr/>
            <p:nvPr/>
          </p:nvSpPr>
          <p:spPr>
            <a:xfrm>
              <a:off x="5414424" y="1168402"/>
              <a:ext cx="203200" cy="203200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F9DACB-B4CA-90E1-BEEA-A3239B00C3D9}"/>
                </a:ext>
              </a:extLst>
            </p:cNvPr>
            <p:cNvSpPr/>
            <p:nvPr/>
          </p:nvSpPr>
          <p:spPr>
            <a:xfrm>
              <a:off x="5346685" y="1227667"/>
              <a:ext cx="203200" cy="203200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BCE47-DE91-F416-8026-880BA2B594D1}"/>
                </a:ext>
              </a:extLst>
            </p:cNvPr>
            <p:cNvSpPr/>
            <p:nvPr/>
          </p:nvSpPr>
          <p:spPr>
            <a:xfrm>
              <a:off x="5820828" y="804336"/>
              <a:ext cx="203200" cy="203200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B2CA82-E4BB-2751-D93A-D61EDE9129EB}"/>
                </a:ext>
              </a:extLst>
            </p:cNvPr>
            <p:cNvSpPr/>
            <p:nvPr/>
          </p:nvSpPr>
          <p:spPr>
            <a:xfrm>
              <a:off x="5753089" y="863601"/>
              <a:ext cx="203200" cy="203200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9A247-ED1B-7046-9BA8-6297B0240556}"/>
                </a:ext>
              </a:extLst>
            </p:cNvPr>
            <p:cNvSpPr/>
            <p:nvPr/>
          </p:nvSpPr>
          <p:spPr>
            <a:xfrm>
              <a:off x="5820828" y="1168402"/>
              <a:ext cx="203200" cy="203200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714C2-0D59-FDD2-64BB-C52A184DF907}"/>
                </a:ext>
              </a:extLst>
            </p:cNvPr>
            <p:cNvSpPr/>
            <p:nvPr/>
          </p:nvSpPr>
          <p:spPr>
            <a:xfrm>
              <a:off x="5753089" y="1227667"/>
              <a:ext cx="203200" cy="203200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43488D-668C-0BBB-F6FA-0B2B117ADA42}"/>
                </a:ext>
              </a:extLst>
            </p:cNvPr>
            <p:cNvSpPr/>
            <p:nvPr/>
          </p:nvSpPr>
          <p:spPr>
            <a:xfrm>
              <a:off x="5414416" y="1532468"/>
              <a:ext cx="203200" cy="203200"/>
            </a:xfrm>
            <a:prstGeom prst="rect">
              <a:avLst/>
            </a:prstGeom>
            <a:solidFill>
              <a:srgbClr val="ECB9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481B12-3175-FCEF-7F31-555356B4591E}"/>
                </a:ext>
              </a:extLst>
            </p:cNvPr>
            <p:cNvSpPr/>
            <p:nvPr/>
          </p:nvSpPr>
          <p:spPr>
            <a:xfrm>
              <a:off x="5346677" y="1591733"/>
              <a:ext cx="203200" cy="203200"/>
            </a:xfrm>
            <a:prstGeom prst="rect">
              <a:avLst/>
            </a:prstGeom>
            <a:solidFill>
              <a:srgbClr val="ECB9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82B32C-1611-5333-FFFB-2C6F7670348C}"/>
                </a:ext>
              </a:extLst>
            </p:cNvPr>
            <p:cNvSpPr/>
            <p:nvPr/>
          </p:nvSpPr>
          <p:spPr>
            <a:xfrm>
              <a:off x="5414416" y="1896534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FD19E1-A3F5-221D-D98B-DD4B3F839CC3}"/>
                </a:ext>
              </a:extLst>
            </p:cNvPr>
            <p:cNvSpPr/>
            <p:nvPr/>
          </p:nvSpPr>
          <p:spPr>
            <a:xfrm>
              <a:off x="5346677" y="1955799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BCF85E-CE66-420E-BD11-D030CFB78866}"/>
                </a:ext>
              </a:extLst>
            </p:cNvPr>
            <p:cNvSpPr/>
            <p:nvPr/>
          </p:nvSpPr>
          <p:spPr>
            <a:xfrm>
              <a:off x="5820820" y="1532468"/>
              <a:ext cx="203200" cy="203200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7F7CA01-2AB3-C705-A797-ADFA1714E165}"/>
                </a:ext>
              </a:extLst>
            </p:cNvPr>
            <p:cNvSpPr/>
            <p:nvPr/>
          </p:nvSpPr>
          <p:spPr>
            <a:xfrm>
              <a:off x="5753081" y="1591733"/>
              <a:ext cx="203200" cy="203200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205A2-6402-4722-F4DE-0A275C8C630C}"/>
                </a:ext>
              </a:extLst>
            </p:cNvPr>
            <p:cNvSpPr/>
            <p:nvPr/>
          </p:nvSpPr>
          <p:spPr>
            <a:xfrm>
              <a:off x="5820820" y="1896534"/>
              <a:ext cx="203200" cy="203200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4F507C-9D69-A9BA-73A6-06184E0BAF7F}"/>
                </a:ext>
              </a:extLst>
            </p:cNvPr>
            <p:cNvSpPr/>
            <p:nvPr/>
          </p:nvSpPr>
          <p:spPr>
            <a:xfrm>
              <a:off x="5753081" y="1955799"/>
              <a:ext cx="203200" cy="203200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EB3B17C-E68A-1DE5-55C3-6407453919FC}"/>
              </a:ext>
            </a:extLst>
          </p:cNvPr>
          <p:cNvGrpSpPr/>
          <p:nvPr/>
        </p:nvGrpSpPr>
        <p:grpSpPr>
          <a:xfrm>
            <a:off x="10939459" y="960968"/>
            <a:ext cx="1143001" cy="1126068"/>
            <a:chOff x="10858497" y="931332"/>
            <a:chExt cx="1143001" cy="11260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1AFCA6-DDB8-3220-E88B-516669739080}"/>
                </a:ext>
              </a:extLst>
            </p:cNvPr>
            <p:cNvSpPr/>
            <p:nvPr/>
          </p:nvSpPr>
          <p:spPr>
            <a:xfrm>
              <a:off x="11070164" y="931332"/>
              <a:ext cx="931334" cy="931334"/>
            </a:xfrm>
            <a:prstGeom prst="rect">
              <a:avLst/>
            </a:prstGeom>
            <a:solidFill>
              <a:srgbClr val="FFFED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5275B-E802-7C8C-4078-D1956F634905}"/>
                </a:ext>
              </a:extLst>
            </p:cNvPr>
            <p:cNvSpPr/>
            <p:nvPr/>
          </p:nvSpPr>
          <p:spPr>
            <a:xfrm>
              <a:off x="10858497" y="1126066"/>
              <a:ext cx="931334" cy="931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380D7E-4E83-4FED-10E7-0FAA8932464E}"/>
              </a:ext>
            </a:extLst>
          </p:cNvPr>
          <p:cNvGrpSpPr/>
          <p:nvPr/>
        </p:nvGrpSpPr>
        <p:grpSpPr>
          <a:xfrm>
            <a:off x="9611215" y="914404"/>
            <a:ext cx="660445" cy="1219197"/>
            <a:chOff x="9567302" y="838202"/>
            <a:chExt cx="660445" cy="12191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F51AE4-9229-1A42-0AC6-D74F0F189AE9}"/>
                </a:ext>
              </a:extLst>
            </p:cNvPr>
            <p:cNvSpPr/>
            <p:nvPr/>
          </p:nvSpPr>
          <p:spPr>
            <a:xfrm>
              <a:off x="10011824" y="1447803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730736-F488-6B47-0CB4-1017841D1BDB}"/>
                </a:ext>
              </a:extLst>
            </p:cNvPr>
            <p:cNvSpPr/>
            <p:nvPr/>
          </p:nvSpPr>
          <p:spPr>
            <a:xfrm>
              <a:off x="9952552" y="1498601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7DCF91-BC15-2609-88F1-103840BCCB01}"/>
                </a:ext>
              </a:extLst>
            </p:cNvPr>
            <p:cNvSpPr/>
            <p:nvPr/>
          </p:nvSpPr>
          <p:spPr>
            <a:xfrm>
              <a:off x="9893297" y="1557870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872523-219F-4462-EB8E-6A01962D6CD9}"/>
                </a:ext>
              </a:extLst>
            </p:cNvPr>
            <p:cNvSpPr/>
            <p:nvPr/>
          </p:nvSpPr>
          <p:spPr>
            <a:xfrm>
              <a:off x="9825558" y="1617135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051404-0391-7647-8A14-11E6BF6035C9}"/>
                </a:ext>
              </a:extLst>
            </p:cNvPr>
            <p:cNvSpPr/>
            <p:nvPr/>
          </p:nvSpPr>
          <p:spPr>
            <a:xfrm>
              <a:off x="9762035" y="1676400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BC746A8-BE97-7D32-382C-80F9899393A5}"/>
                </a:ext>
              </a:extLst>
            </p:cNvPr>
            <p:cNvSpPr/>
            <p:nvPr/>
          </p:nvSpPr>
          <p:spPr>
            <a:xfrm>
              <a:off x="9694296" y="1735665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9467A4-3B7E-A8C5-C2C4-43D4BD2EF02B}"/>
                </a:ext>
              </a:extLst>
            </p:cNvPr>
            <p:cNvSpPr/>
            <p:nvPr/>
          </p:nvSpPr>
          <p:spPr>
            <a:xfrm>
              <a:off x="9635041" y="1794934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3EFDC4D-50FC-E55D-8693-B43B3E96BE4D}"/>
                </a:ext>
              </a:extLst>
            </p:cNvPr>
            <p:cNvSpPr/>
            <p:nvPr/>
          </p:nvSpPr>
          <p:spPr>
            <a:xfrm>
              <a:off x="9567302" y="1854199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153C47-69BE-996C-EC0E-8C798CCC5D8A}"/>
                </a:ext>
              </a:extLst>
            </p:cNvPr>
            <p:cNvSpPr/>
            <p:nvPr/>
          </p:nvSpPr>
          <p:spPr>
            <a:xfrm>
              <a:off x="10024547" y="838202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90CDE-5A04-265A-24DA-CA57AE9EEB80}"/>
                </a:ext>
              </a:extLst>
            </p:cNvPr>
            <p:cNvSpPr/>
            <p:nvPr/>
          </p:nvSpPr>
          <p:spPr>
            <a:xfrm>
              <a:off x="9965275" y="889000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4E2BF60-5380-808D-05B1-5619AA17CCEB}"/>
                </a:ext>
              </a:extLst>
            </p:cNvPr>
            <p:cNvSpPr/>
            <p:nvPr/>
          </p:nvSpPr>
          <p:spPr>
            <a:xfrm>
              <a:off x="9906020" y="948269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3A497E-C4CC-0175-9C88-1921F973EFBB}"/>
                </a:ext>
              </a:extLst>
            </p:cNvPr>
            <p:cNvSpPr/>
            <p:nvPr/>
          </p:nvSpPr>
          <p:spPr>
            <a:xfrm>
              <a:off x="9838281" y="1007534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D46B9-BC39-22BE-B277-05B7CE573830}"/>
                </a:ext>
              </a:extLst>
            </p:cNvPr>
            <p:cNvSpPr/>
            <p:nvPr/>
          </p:nvSpPr>
          <p:spPr>
            <a:xfrm>
              <a:off x="9774758" y="1066799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9702B4C-03F8-3956-8010-9DBA89D7DFFD}"/>
                </a:ext>
              </a:extLst>
            </p:cNvPr>
            <p:cNvSpPr/>
            <p:nvPr/>
          </p:nvSpPr>
          <p:spPr>
            <a:xfrm>
              <a:off x="9707019" y="1126064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5BC933-EE12-9A43-6574-B4CBD6C54F1C}"/>
                </a:ext>
              </a:extLst>
            </p:cNvPr>
            <p:cNvSpPr/>
            <p:nvPr/>
          </p:nvSpPr>
          <p:spPr>
            <a:xfrm>
              <a:off x="9647764" y="1185333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E389F2-0A27-BDE0-7026-5338C9786465}"/>
                </a:ext>
              </a:extLst>
            </p:cNvPr>
            <p:cNvSpPr/>
            <p:nvPr/>
          </p:nvSpPr>
          <p:spPr>
            <a:xfrm>
              <a:off x="9580025" y="1244598"/>
              <a:ext cx="203200" cy="20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A0D334B-F167-3E0A-4D40-D44156517088}"/>
              </a:ext>
            </a:extLst>
          </p:cNvPr>
          <p:cNvGrpSpPr/>
          <p:nvPr/>
        </p:nvGrpSpPr>
        <p:grpSpPr>
          <a:xfrm>
            <a:off x="82545" y="4432298"/>
            <a:ext cx="1143001" cy="1126068"/>
            <a:chOff x="279400" y="3454398"/>
            <a:chExt cx="1143001" cy="112606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C5F38D-14B7-E971-DBA3-020F1E801C48}"/>
                </a:ext>
              </a:extLst>
            </p:cNvPr>
            <p:cNvSpPr/>
            <p:nvPr/>
          </p:nvSpPr>
          <p:spPr>
            <a:xfrm>
              <a:off x="491067" y="3454398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87B9F-0121-FE39-5816-99984925C1B3}"/>
                </a:ext>
              </a:extLst>
            </p:cNvPr>
            <p:cNvSpPr/>
            <p:nvPr/>
          </p:nvSpPr>
          <p:spPr>
            <a:xfrm>
              <a:off x="279400" y="3649132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B4EF324-3387-8F0F-3995-09AA2F9D6ED7}"/>
              </a:ext>
            </a:extLst>
          </p:cNvPr>
          <p:cNvGrpSpPr/>
          <p:nvPr/>
        </p:nvGrpSpPr>
        <p:grpSpPr>
          <a:xfrm>
            <a:off x="11004555" y="4432298"/>
            <a:ext cx="1143001" cy="1126068"/>
            <a:chOff x="10858497" y="3462864"/>
            <a:chExt cx="1143001" cy="112606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6C6144-63CE-689E-1E80-EF08F34B0B64}"/>
                </a:ext>
              </a:extLst>
            </p:cNvPr>
            <p:cNvSpPr/>
            <p:nvPr/>
          </p:nvSpPr>
          <p:spPr>
            <a:xfrm>
              <a:off x="11070164" y="3462864"/>
              <a:ext cx="931334" cy="931334"/>
            </a:xfrm>
            <a:prstGeom prst="rect">
              <a:avLst/>
            </a:prstGeom>
            <a:solidFill>
              <a:srgbClr val="FFFED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DBF1522-6431-7978-ADBB-EB87891B8770}"/>
                </a:ext>
              </a:extLst>
            </p:cNvPr>
            <p:cNvSpPr/>
            <p:nvPr/>
          </p:nvSpPr>
          <p:spPr>
            <a:xfrm>
              <a:off x="10858497" y="3657598"/>
              <a:ext cx="931334" cy="931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1F2AB3B-1750-56D4-A6B7-852EA5235D6E}"/>
              </a:ext>
            </a:extLst>
          </p:cNvPr>
          <p:cNvGrpSpPr/>
          <p:nvPr/>
        </p:nvGrpSpPr>
        <p:grpSpPr>
          <a:xfrm>
            <a:off x="1763170" y="4220632"/>
            <a:ext cx="347145" cy="1557946"/>
            <a:chOff x="2201322" y="3285064"/>
            <a:chExt cx="347145" cy="155794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24E9477-FC5C-5411-8EF7-2134375ED35F}"/>
                </a:ext>
              </a:extLst>
            </p:cNvPr>
            <p:cNvSpPr/>
            <p:nvPr/>
          </p:nvSpPr>
          <p:spPr>
            <a:xfrm>
              <a:off x="2201333" y="3285064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77D36A-2F92-6D03-A35B-6A518627A8FA}"/>
                </a:ext>
              </a:extLst>
            </p:cNvPr>
            <p:cNvSpPr/>
            <p:nvPr/>
          </p:nvSpPr>
          <p:spPr>
            <a:xfrm>
              <a:off x="2201322" y="4089399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64B1D17-1264-9257-C683-391AD94BCFF0}"/>
                </a:ext>
              </a:extLst>
            </p:cNvPr>
            <p:cNvSpPr/>
            <p:nvPr/>
          </p:nvSpPr>
          <p:spPr>
            <a:xfrm>
              <a:off x="2201333" y="3687234"/>
              <a:ext cx="347134" cy="3471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F5E7776-05A2-C8CE-1824-A02038EFA9B0}"/>
                </a:ext>
              </a:extLst>
            </p:cNvPr>
            <p:cNvSpPr/>
            <p:nvPr/>
          </p:nvSpPr>
          <p:spPr>
            <a:xfrm>
              <a:off x="2201322" y="4495876"/>
              <a:ext cx="347134" cy="347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CD37C9C-B948-2C06-E99E-6DC661727738}"/>
              </a:ext>
            </a:extLst>
          </p:cNvPr>
          <p:cNvGrpSpPr/>
          <p:nvPr/>
        </p:nvGrpSpPr>
        <p:grpSpPr>
          <a:xfrm>
            <a:off x="2647939" y="4229099"/>
            <a:ext cx="1566378" cy="1532466"/>
            <a:chOff x="3056443" y="3318932"/>
            <a:chExt cx="1566378" cy="153246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412C171-EF09-D549-D28F-FE47A7F23B70}"/>
                </a:ext>
              </a:extLst>
            </p:cNvPr>
            <p:cNvSpPr/>
            <p:nvPr/>
          </p:nvSpPr>
          <p:spPr>
            <a:xfrm>
              <a:off x="3691487" y="3318932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8157CB-3DBC-5B61-91C2-A39A6DFC956D}"/>
                </a:ext>
              </a:extLst>
            </p:cNvPr>
            <p:cNvSpPr/>
            <p:nvPr/>
          </p:nvSpPr>
          <p:spPr>
            <a:xfrm>
              <a:off x="3479820" y="35136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0C2B091-D850-3114-E144-9D0467586709}"/>
                </a:ext>
              </a:extLst>
            </p:cNvPr>
            <p:cNvSpPr/>
            <p:nvPr/>
          </p:nvSpPr>
          <p:spPr>
            <a:xfrm>
              <a:off x="3268110" y="3725330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4137AE-7E66-C5FD-82D2-1468A1FB9425}"/>
                </a:ext>
              </a:extLst>
            </p:cNvPr>
            <p:cNvSpPr/>
            <p:nvPr/>
          </p:nvSpPr>
          <p:spPr>
            <a:xfrm>
              <a:off x="3056443" y="39200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6705A43-A323-9986-8F38-54025466BBFC}"/>
              </a:ext>
            </a:extLst>
          </p:cNvPr>
          <p:cNvGrpSpPr/>
          <p:nvPr/>
        </p:nvGrpSpPr>
        <p:grpSpPr>
          <a:xfrm>
            <a:off x="4751941" y="3915832"/>
            <a:ext cx="889008" cy="2159000"/>
            <a:chOff x="5304344" y="3064933"/>
            <a:chExt cx="889008" cy="2159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0F0D40-1048-6D75-B263-95CDE627524E}"/>
                </a:ext>
              </a:extLst>
            </p:cNvPr>
            <p:cNvSpPr/>
            <p:nvPr/>
          </p:nvSpPr>
          <p:spPr>
            <a:xfrm>
              <a:off x="5499092" y="30649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7BAE73-D386-0CAF-A562-AEAA506A6805}"/>
                </a:ext>
              </a:extLst>
            </p:cNvPr>
            <p:cNvSpPr/>
            <p:nvPr/>
          </p:nvSpPr>
          <p:spPr>
            <a:xfrm>
              <a:off x="543135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406DF1-17A3-DA16-B91D-E9E46AFDE7F8}"/>
                </a:ext>
              </a:extLst>
            </p:cNvPr>
            <p:cNvSpPr/>
            <p:nvPr/>
          </p:nvSpPr>
          <p:spPr>
            <a:xfrm>
              <a:off x="5372083" y="318346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49827A0-914E-0C63-2BA3-CECF0036878F}"/>
                </a:ext>
              </a:extLst>
            </p:cNvPr>
            <p:cNvSpPr/>
            <p:nvPr/>
          </p:nvSpPr>
          <p:spPr>
            <a:xfrm>
              <a:off x="5304344" y="3242731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4171FE-74BF-C599-7F24-73C38B78A413}"/>
                </a:ext>
              </a:extLst>
            </p:cNvPr>
            <p:cNvSpPr/>
            <p:nvPr/>
          </p:nvSpPr>
          <p:spPr>
            <a:xfrm>
              <a:off x="5990152" y="3064933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75C454-2AC0-FB5E-2C97-CDDB8315A6E3}"/>
                </a:ext>
              </a:extLst>
            </p:cNvPr>
            <p:cNvSpPr/>
            <p:nvPr/>
          </p:nvSpPr>
          <p:spPr>
            <a:xfrm>
              <a:off x="592241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88ED682-5536-E729-2884-324E9DA6C325}"/>
                </a:ext>
              </a:extLst>
            </p:cNvPr>
            <p:cNvSpPr/>
            <p:nvPr/>
          </p:nvSpPr>
          <p:spPr>
            <a:xfrm>
              <a:off x="5863143" y="3183466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47B340-8F6D-79EA-BACC-5C48F103994C}"/>
                </a:ext>
              </a:extLst>
            </p:cNvPr>
            <p:cNvSpPr/>
            <p:nvPr/>
          </p:nvSpPr>
          <p:spPr>
            <a:xfrm>
              <a:off x="5795404" y="32427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DDB4364-D44C-2F2D-A5D9-AE01ADF30F81}"/>
                </a:ext>
              </a:extLst>
            </p:cNvPr>
            <p:cNvSpPr/>
            <p:nvPr/>
          </p:nvSpPr>
          <p:spPr>
            <a:xfrm>
              <a:off x="5499092" y="3513667"/>
              <a:ext cx="203200" cy="203200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30978EF-3DB3-DFF2-D833-0B869E14D600}"/>
                </a:ext>
              </a:extLst>
            </p:cNvPr>
            <p:cNvSpPr/>
            <p:nvPr/>
          </p:nvSpPr>
          <p:spPr>
            <a:xfrm>
              <a:off x="543135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6679A1D-5C42-3449-9938-2C2E6B65F02E}"/>
                </a:ext>
              </a:extLst>
            </p:cNvPr>
            <p:cNvSpPr/>
            <p:nvPr/>
          </p:nvSpPr>
          <p:spPr>
            <a:xfrm>
              <a:off x="5372083" y="3632200"/>
              <a:ext cx="203200" cy="203200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06814D-7E5E-3CC2-F1FE-58083708C714}"/>
                </a:ext>
              </a:extLst>
            </p:cNvPr>
            <p:cNvSpPr/>
            <p:nvPr/>
          </p:nvSpPr>
          <p:spPr>
            <a:xfrm>
              <a:off x="530434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65231C-072F-C929-B8A7-DEFCE34601B5}"/>
                </a:ext>
              </a:extLst>
            </p:cNvPr>
            <p:cNvSpPr/>
            <p:nvPr/>
          </p:nvSpPr>
          <p:spPr>
            <a:xfrm>
              <a:off x="5990152" y="3513667"/>
              <a:ext cx="203200" cy="203200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87FC469-7E8C-6BB1-0675-21046797AFBC}"/>
                </a:ext>
              </a:extLst>
            </p:cNvPr>
            <p:cNvSpPr/>
            <p:nvPr/>
          </p:nvSpPr>
          <p:spPr>
            <a:xfrm>
              <a:off x="592241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7FC4138-69A9-B0F8-4810-E927DBEE6D69}"/>
                </a:ext>
              </a:extLst>
            </p:cNvPr>
            <p:cNvSpPr/>
            <p:nvPr/>
          </p:nvSpPr>
          <p:spPr>
            <a:xfrm>
              <a:off x="5863143" y="3632200"/>
              <a:ext cx="203200" cy="203200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AF21BCA-8EA8-9D05-119B-27CF025F7AF9}"/>
                </a:ext>
              </a:extLst>
            </p:cNvPr>
            <p:cNvSpPr/>
            <p:nvPr/>
          </p:nvSpPr>
          <p:spPr>
            <a:xfrm>
              <a:off x="579540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BC690C8-B4CF-E9E8-2BA2-E24BE593C25D}"/>
                </a:ext>
              </a:extLst>
            </p:cNvPr>
            <p:cNvSpPr/>
            <p:nvPr/>
          </p:nvSpPr>
          <p:spPr>
            <a:xfrm>
              <a:off x="5499092" y="39539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95CE5FD-BA6A-5F92-10A6-E388DCB0B46E}"/>
                </a:ext>
              </a:extLst>
            </p:cNvPr>
            <p:cNvSpPr/>
            <p:nvPr/>
          </p:nvSpPr>
          <p:spPr>
            <a:xfrm>
              <a:off x="5431353" y="4013196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7219B3B-94DD-ADB7-5B57-E7A8375C51C6}"/>
                </a:ext>
              </a:extLst>
            </p:cNvPr>
            <p:cNvSpPr/>
            <p:nvPr/>
          </p:nvSpPr>
          <p:spPr>
            <a:xfrm>
              <a:off x="5372083" y="407246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A0C3860-ADD3-A2E6-F4A6-B7C6E066A4E1}"/>
                </a:ext>
              </a:extLst>
            </p:cNvPr>
            <p:cNvSpPr/>
            <p:nvPr/>
          </p:nvSpPr>
          <p:spPr>
            <a:xfrm>
              <a:off x="530434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588E388-81D7-5871-3413-56B1DDFAFF0D}"/>
                </a:ext>
              </a:extLst>
            </p:cNvPr>
            <p:cNvSpPr/>
            <p:nvPr/>
          </p:nvSpPr>
          <p:spPr>
            <a:xfrm>
              <a:off x="5990152" y="3953931"/>
              <a:ext cx="203200" cy="203200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9E1F85E-A463-AB8B-D277-9D5F07AE0BB1}"/>
                </a:ext>
              </a:extLst>
            </p:cNvPr>
            <p:cNvSpPr/>
            <p:nvPr/>
          </p:nvSpPr>
          <p:spPr>
            <a:xfrm>
              <a:off x="5922413" y="401319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6747F47-C4A3-1B50-3C07-AA692E678C03}"/>
                </a:ext>
              </a:extLst>
            </p:cNvPr>
            <p:cNvSpPr/>
            <p:nvPr/>
          </p:nvSpPr>
          <p:spPr>
            <a:xfrm>
              <a:off x="5863143" y="4072464"/>
              <a:ext cx="203200" cy="203200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CD17F1-B0E7-A2BB-5CB4-ED7582C9896B}"/>
                </a:ext>
              </a:extLst>
            </p:cNvPr>
            <p:cNvSpPr/>
            <p:nvPr/>
          </p:nvSpPr>
          <p:spPr>
            <a:xfrm>
              <a:off x="579540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806F285-222D-635A-C6F7-14F146C9E269}"/>
                </a:ext>
              </a:extLst>
            </p:cNvPr>
            <p:cNvSpPr/>
            <p:nvPr/>
          </p:nvSpPr>
          <p:spPr>
            <a:xfrm>
              <a:off x="5499092" y="4402665"/>
              <a:ext cx="203200" cy="203200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224864-91C7-B227-E3B4-1701FAAF1FF9}"/>
                </a:ext>
              </a:extLst>
            </p:cNvPr>
            <p:cNvSpPr/>
            <p:nvPr/>
          </p:nvSpPr>
          <p:spPr>
            <a:xfrm>
              <a:off x="543135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DDA03F-976E-F428-7C4A-5FF74EC6FCAA}"/>
                </a:ext>
              </a:extLst>
            </p:cNvPr>
            <p:cNvSpPr/>
            <p:nvPr/>
          </p:nvSpPr>
          <p:spPr>
            <a:xfrm>
              <a:off x="5372083" y="4521198"/>
              <a:ext cx="203200" cy="203200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DA810-3D87-CAEA-B7F6-A7A98C52ADDF}"/>
                </a:ext>
              </a:extLst>
            </p:cNvPr>
            <p:cNvSpPr/>
            <p:nvPr/>
          </p:nvSpPr>
          <p:spPr>
            <a:xfrm>
              <a:off x="530434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6CF4814-6AE2-E945-9710-6215480961F4}"/>
                </a:ext>
              </a:extLst>
            </p:cNvPr>
            <p:cNvSpPr/>
            <p:nvPr/>
          </p:nvSpPr>
          <p:spPr>
            <a:xfrm>
              <a:off x="5990152" y="4402665"/>
              <a:ext cx="203200" cy="203200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F25A536-1320-67CE-0D29-9475C2DBB4A7}"/>
                </a:ext>
              </a:extLst>
            </p:cNvPr>
            <p:cNvSpPr/>
            <p:nvPr/>
          </p:nvSpPr>
          <p:spPr>
            <a:xfrm>
              <a:off x="592241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82DD5FD-A143-680C-DD92-7E9ADE296CBC}"/>
                </a:ext>
              </a:extLst>
            </p:cNvPr>
            <p:cNvSpPr/>
            <p:nvPr/>
          </p:nvSpPr>
          <p:spPr>
            <a:xfrm>
              <a:off x="5863143" y="4521198"/>
              <a:ext cx="203200" cy="203200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6FDA5C-41C8-4124-8344-479C66CF6023}"/>
                </a:ext>
              </a:extLst>
            </p:cNvPr>
            <p:cNvSpPr/>
            <p:nvPr/>
          </p:nvSpPr>
          <p:spPr>
            <a:xfrm>
              <a:off x="579540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DAA042A-DA8B-E554-0C16-5E24A4B2DD20}"/>
                </a:ext>
              </a:extLst>
            </p:cNvPr>
            <p:cNvSpPr/>
            <p:nvPr/>
          </p:nvSpPr>
          <p:spPr>
            <a:xfrm>
              <a:off x="5499092" y="4842935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35C711-F563-C6BD-C2EC-27FDA7E3E820}"/>
                </a:ext>
              </a:extLst>
            </p:cNvPr>
            <p:cNvSpPr/>
            <p:nvPr/>
          </p:nvSpPr>
          <p:spPr>
            <a:xfrm>
              <a:off x="543135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F0D9DA9-2D8A-E3F2-748B-073204F5E9BF}"/>
                </a:ext>
              </a:extLst>
            </p:cNvPr>
            <p:cNvSpPr/>
            <p:nvPr/>
          </p:nvSpPr>
          <p:spPr>
            <a:xfrm>
              <a:off x="5372083" y="4961468"/>
              <a:ext cx="203200" cy="203200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C7C306-56F5-5AEF-65DA-C3C7976F90AF}"/>
                </a:ext>
              </a:extLst>
            </p:cNvPr>
            <p:cNvSpPr/>
            <p:nvPr/>
          </p:nvSpPr>
          <p:spPr>
            <a:xfrm>
              <a:off x="530434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415D235-8890-8B9E-7559-2C35940A062F}"/>
                </a:ext>
              </a:extLst>
            </p:cNvPr>
            <p:cNvSpPr/>
            <p:nvPr/>
          </p:nvSpPr>
          <p:spPr>
            <a:xfrm>
              <a:off x="5990152" y="4842935"/>
              <a:ext cx="203200" cy="203200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1CA027-B186-087B-9D1E-5111EBDC7FC8}"/>
                </a:ext>
              </a:extLst>
            </p:cNvPr>
            <p:cNvSpPr/>
            <p:nvPr/>
          </p:nvSpPr>
          <p:spPr>
            <a:xfrm>
              <a:off x="592241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C8AF8CB-9ABE-B86E-5997-464B84A7669F}"/>
                </a:ext>
              </a:extLst>
            </p:cNvPr>
            <p:cNvSpPr/>
            <p:nvPr/>
          </p:nvSpPr>
          <p:spPr>
            <a:xfrm>
              <a:off x="5863143" y="4961468"/>
              <a:ext cx="203200" cy="203200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076FFA5-B4D6-1CB9-F3BA-9FC3CFB25B70}"/>
                </a:ext>
              </a:extLst>
            </p:cNvPr>
            <p:cNvSpPr/>
            <p:nvPr/>
          </p:nvSpPr>
          <p:spPr>
            <a:xfrm>
              <a:off x="579540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145B9AA-FC00-93E1-5C53-D4334AAED33F}"/>
              </a:ext>
            </a:extLst>
          </p:cNvPr>
          <p:cNvGrpSpPr/>
          <p:nvPr/>
        </p:nvGrpSpPr>
        <p:grpSpPr>
          <a:xfrm>
            <a:off x="6178573" y="4008968"/>
            <a:ext cx="2082802" cy="1972729"/>
            <a:chOff x="6942662" y="3183469"/>
            <a:chExt cx="2082802" cy="19727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02EC8D3-9505-BF37-CF23-ED2C2D1C2C02}"/>
                </a:ext>
              </a:extLst>
            </p:cNvPr>
            <p:cNvSpPr/>
            <p:nvPr/>
          </p:nvSpPr>
          <p:spPr>
            <a:xfrm>
              <a:off x="8094130" y="3183469"/>
              <a:ext cx="931334" cy="931334"/>
            </a:xfrm>
            <a:prstGeom prst="rect">
              <a:avLst/>
            </a:prstGeom>
            <a:solidFill>
              <a:srgbClr val="E48A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31E8EE-DE5A-3BEA-74B0-A8E8F2FA5A37}"/>
                </a:ext>
              </a:extLst>
            </p:cNvPr>
            <p:cNvSpPr/>
            <p:nvPr/>
          </p:nvSpPr>
          <p:spPr>
            <a:xfrm>
              <a:off x="7967128" y="3293533"/>
              <a:ext cx="931334" cy="931334"/>
            </a:xfrm>
            <a:prstGeom prst="rect">
              <a:avLst/>
            </a:prstGeom>
            <a:solidFill>
              <a:srgbClr val="E6C6F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12C025-9182-2432-EBC7-42D487213DFF}"/>
                </a:ext>
              </a:extLst>
            </p:cNvPr>
            <p:cNvSpPr/>
            <p:nvPr/>
          </p:nvSpPr>
          <p:spPr>
            <a:xfrm>
              <a:off x="7840133" y="3412066"/>
              <a:ext cx="931334" cy="931334"/>
            </a:xfrm>
            <a:prstGeom prst="rect">
              <a:avLst/>
            </a:prstGeom>
            <a:solidFill>
              <a:srgbClr val="F8E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0812E2-9DF6-DD57-0453-82CBE1B7C2E6}"/>
                </a:ext>
              </a:extLst>
            </p:cNvPr>
            <p:cNvSpPr/>
            <p:nvPr/>
          </p:nvSpPr>
          <p:spPr>
            <a:xfrm>
              <a:off x="7704668" y="3530602"/>
              <a:ext cx="931334" cy="931334"/>
            </a:xfrm>
            <a:prstGeom prst="rect">
              <a:avLst/>
            </a:prstGeom>
            <a:solidFill>
              <a:srgbClr val="D1B2E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AEB343-103A-510A-63D4-A7B39A3CC265}"/>
                </a:ext>
              </a:extLst>
            </p:cNvPr>
            <p:cNvSpPr/>
            <p:nvPr/>
          </p:nvSpPr>
          <p:spPr>
            <a:xfrm>
              <a:off x="7577659" y="3649133"/>
              <a:ext cx="931334" cy="931334"/>
            </a:xfrm>
            <a:prstGeom prst="rect">
              <a:avLst/>
            </a:prstGeom>
            <a:solidFill>
              <a:srgbClr val="F3E0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C608B-422F-A2BD-A19C-0B3203BA5C2C}"/>
                </a:ext>
              </a:extLst>
            </p:cNvPr>
            <p:cNvSpPr/>
            <p:nvPr/>
          </p:nvSpPr>
          <p:spPr>
            <a:xfrm>
              <a:off x="7450657" y="3759197"/>
              <a:ext cx="931334" cy="931334"/>
            </a:xfrm>
            <a:prstGeom prst="rect">
              <a:avLst/>
            </a:prstGeom>
            <a:solidFill>
              <a:srgbClr val="ECB9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2DD121-3AAE-3F31-CA6A-3C441C4DD28B}"/>
                </a:ext>
              </a:extLst>
            </p:cNvPr>
            <p:cNvSpPr/>
            <p:nvPr/>
          </p:nvSpPr>
          <p:spPr>
            <a:xfrm>
              <a:off x="7323662" y="3877730"/>
              <a:ext cx="931334" cy="931334"/>
            </a:xfrm>
            <a:prstGeom prst="rect">
              <a:avLst/>
            </a:prstGeom>
            <a:solidFill>
              <a:srgbClr val="F0C7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17B634-629F-2CDF-5EA6-4972B03A2B4D}"/>
                </a:ext>
              </a:extLst>
            </p:cNvPr>
            <p:cNvSpPr/>
            <p:nvPr/>
          </p:nvSpPr>
          <p:spPr>
            <a:xfrm>
              <a:off x="7188197" y="39962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2B294C1-0B10-F17D-627F-5BD1422216C4}"/>
                </a:ext>
              </a:extLst>
            </p:cNvPr>
            <p:cNvSpPr/>
            <p:nvPr/>
          </p:nvSpPr>
          <p:spPr>
            <a:xfrm>
              <a:off x="7078127" y="4106328"/>
              <a:ext cx="931334" cy="931334"/>
            </a:xfrm>
            <a:prstGeom prst="rect">
              <a:avLst/>
            </a:prstGeom>
            <a:solidFill>
              <a:srgbClr val="D3B9F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89CD420-5263-8411-4FC0-CDF6AAC2C80A}"/>
                </a:ext>
              </a:extLst>
            </p:cNvPr>
            <p:cNvSpPr/>
            <p:nvPr/>
          </p:nvSpPr>
          <p:spPr>
            <a:xfrm>
              <a:off x="6942662" y="42248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7BDE142-7B7A-D51B-C651-8D4B6D0DA338}"/>
              </a:ext>
            </a:extLst>
          </p:cNvPr>
          <p:cNvGrpSpPr/>
          <p:nvPr/>
        </p:nvGrpSpPr>
        <p:grpSpPr>
          <a:xfrm>
            <a:off x="9683757" y="4330702"/>
            <a:ext cx="783174" cy="1329260"/>
            <a:chOff x="9444573" y="3369734"/>
            <a:chExt cx="783174" cy="13292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12B0C21-0B75-13B7-1D63-8AC15DAD57B5}"/>
                </a:ext>
              </a:extLst>
            </p:cNvPr>
            <p:cNvSpPr/>
            <p:nvPr/>
          </p:nvSpPr>
          <p:spPr>
            <a:xfrm>
              <a:off x="10011824" y="3979335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AACF97E-4215-62AE-4CA1-4510CDED0A3A}"/>
                </a:ext>
              </a:extLst>
            </p:cNvPr>
            <p:cNvSpPr/>
            <p:nvPr/>
          </p:nvSpPr>
          <p:spPr>
            <a:xfrm>
              <a:off x="9952552" y="4030133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1F43BBD-31C7-E16B-AA57-831DE0977580}"/>
                </a:ext>
              </a:extLst>
            </p:cNvPr>
            <p:cNvSpPr/>
            <p:nvPr/>
          </p:nvSpPr>
          <p:spPr>
            <a:xfrm>
              <a:off x="9893297" y="4089402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CADF8A-AE55-D24A-7641-B2795489E1BD}"/>
                </a:ext>
              </a:extLst>
            </p:cNvPr>
            <p:cNvSpPr/>
            <p:nvPr/>
          </p:nvSpPr>
          <p:spPr>
            <a:xfrm>
              <a:off x="9825558" y="4148667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0406018-5418-CB37-7F25-6612B64C2514}"/>
                </a:ext>
              </a:extLst>
            </p:cNvPr>
            <p:cNvSpPr/>
            <p:nvPr/>
          </p:nvSpPr>
          <p:spPr>
            <a:xfrm>
              <a:off x="9762035" y="4207932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1F67CBE-9393-AB23-AD94-E3880FCBBD48}"/>
                </a:ext>
              </a:extLst>
            </p:cNvPr>
            <p:cNvSpPr/>
            <p:nvPr/>
          </p:nvSpPr>
          <p:spPr>
            <a:xfrm>
              <a:off x="9694296" y="4267197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F90DFBA-C78C-E7B7-5FD1-9679D95F07E8}"/>
                </a:ext>
              </a:extLst>
            </p:cNvPr>
            <p:cNvSpPr/>
            <p:nvPr/>
          </p:nvSpPr>
          <p:spPr>
            <a:xfrm>
              <a:off x="9635041" y="4326466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DD8790E-0BD3-B9AD-1C7B-E5F7A9E45C34}"/>
                </a:ext>
              </a:extLst>
            </p:cNvPr>
            <p:cNvSpPr/>
            <p:nvPr/>
          </p:nvSpPr>
          <p:spPr>
            <a:xfrm>
              <a:off x="9567302" y="4385731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A68770-F26F-6B65-ED58-367529100ABE}"/>
                </a:ext>
              </a:extLst>
            </p:cNvPr>
            <p:cNvSpPr/>
            <p:nvPr/>
          </p:nvSpPr>
          <p:spPr>
            <a:xfrm>
              <a:off x="10024547" y="3369734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08808A-7C48-54A4-C9E3-2B02E7BD2787}"/>
                </a:ext>
              </a:extLst>
            </p:cNvPr>
            <p:cNvSpPr/>
            <p:nvPr/>
          </p:nvSpPr>
          <p:spPr>
            <a:xfrm>
              <a:off x="9965275" y="3420532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BE0AC8F-BB6E-0F8F-B9BF-D38838F18BD3}"/>
                </a:ext>
              </a:extLst>
            </p:cNvPr>
            <p:cNvSpPr/>
            <p:nvPr/>
          </p:nvSpPr>
          <p:spPr>
            <a:xfrm>
              <a:off x="9906020" y="3479801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02D31E-D54F-E956-8CB5-ABAA5EAAF9F7}"/>
                </a:ext>
              </a:extLst>
            </p:cNvPr>
            <p:cNvSpPr/>
            <p:nvPr/>
          </p:nvSpPr>
          <p:spPr>
            <a:xfrm>
              <a:off x="9838281" y="3539066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EAD93-5FC4-04F0-BBA5-7297A6290C8B}"/>
                </a:ext>
              </a:extLst>
            </p:cNvPr>
            <p:cNvSpPr/>
            <p:nvPr/>
          </p:nvSpPr>
          <p:spPr>
            <a:xfrm>
              <a:off x="9774758" y="3598331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C82BA46-5A1E-71FE-A38C-6573BE3C11E2}"/>
                </a:ext>
              </a:extLst>
            </p:cNvPr>
            <p:cNvSpPr/>
            <p:nvPr/>
          </p:nvSpPr>
          <p:spPr>
            <a:xfrm>
              <a:off x="9707019" y="3657596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835682-C85D-C9C3-EB11-E17A3F4BBD73}"/>
                </a:ext>
              </a:extLst>
            </p:cNvPr>
            <p:cNvSpPr/>
            <p:nvPr/>
          </p:nvSpPr>
          <p:spPr>
            <a:xfrm>
              <a:off x="9647764" y="3716865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94F2FFB-9455-3E4A-AFCA-219D539D11B1}"/>
                </a:ext>
              </a:extLst>
            </p:cNvPr>
            <p:cNvSpPr/>
            <p:nvPr/>
          </p:nvSpPr>
          <p:spPr>
            <a:xfrm>
              <a:off x="9580025" y="37761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D10178-9E83-57EF-CE0B-4326E65AB6BD}"/>
                </a:ext>
              </a:extLst>
            </p:cNvPr>
            <p:cNvSpPr/>
            <p:nvPr/>
          </p:nvSpPr>
          <p:spPr>
            <a:xfrm>
              <a:off x="9512312" y="3835400"/>
              <a:ext cx="203200" cy="203200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893D15-28AC-6E9E-8BC3-A9A019EA74DF}"/>
                </a:ext>
              </a:extLst>
            </p:cNvPr>
            <p:cNvSpPr/>
            <p:nvPr/>
          </p:nvSpPr>
          <p:spPr>
            <a:xfrm>
              <a:off x="9444573" y="3894665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3CE912-1F2A-74F5-5B22-F9B64F46043D}"/>
                </a:ext>
              </a:extLst>
            </p:cNvPr>
            <p:cNvSpPr/>
            <p:nvPr/>
          </p:nvSpPr>
          <p:spPr>
            <a:xfrm>
              <a:off x="9520757" y="4436529"/>
              <a:ext cx="203200" cy="203200"/>
            </a:xfrm>
            <a:prstGeom prst="rect">
              <a:avLst/>
            </a:prstGeom>
            <a:solidFill>
              <a:srgbClr val="FFF0A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F166E28-C02B-92DA-F797-3C5AB421E5C8}"/>
                </a:ext>
              </a:extLst>
            </p:cNvPr>
            <p:cNvSpPr/>
            <p:nvPr/>
          </p:nvSpPr>
          <p:spPr>
            <a:xfrm>
              <a:off x="9453018" y="449579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椭圆 162">
            <a:extLst>
              <a:ext uri="{FF2B5EF4-FFF2-40B4-BE49-F238E27FC236}">
                <a16:creationId xmlns:a16="http://schemas.microsoft.com/office/drawing/2014/main" id="{45B4E61A-5F32-3680-A448-71E9A63CCFE3}"/>
              </a:ext>
            </a:extLst>
          </p:cNvPr>
          <p:cNvSpPr/>
          <p:nvPr/>
        </p:nvSpPr>
        <p:spPr>
          <a:xfrm>
            <a:off x="8798999" y="4821765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6415ACB-1FBB-D82B-DADC-6A48982573CB}"/>
              </a:ext>
            </a:extLst>
          </p:cNvPr>
          <p:cNvSpPr/>
          <p:nvPr/>
        </p:nvSpPr>
        <p:spPr>
          <a:xfrm>
            <a:off x="8596282" y="1350435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76796B8-51EA-2D06-C2EF-E20B25C16A4A}"/>
              </a:ext>
            </a:extLst>
          </p:cNvPr>
          <p:cNvSpPr/>
          <p:nvPr/>
        </p:nvSpPr>
        <p:spPr>
          <a:xfrm>
            <a:off x="8606334" y="2738966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B532CF0-00CC-1827-07A0-3508779A3C75}"/>
              </a:ext>
            </a:extLst>
          </p:cNvPr>
          <p:cNvCxnSpPr>
            <a:cxnSpLocks/>
          </p:cNvCxnSpPr>
          <p:nvPr/>
        </p:nvCxnSpPr>
        <p:spPr>
          <a:xfrm>
            <a:off x="1362067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490D5C9-93FC-C1C9-C90A-E135F9225676}"/>
              </a:ext>
            </a:extLst>
          </p:cNvPr>
          <p:cNvCxnSpPr>
            <a:cxnSpLocks/>
          </p:cNvCxnSpPr>
          <p:nvPr/>
        </p:nvCxnSpPr>
        <p:spPr>
          <a:xfrm>
            <a:off x="2377000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5F26B2F-95A0-B2CD-9723-9A3917B82AD6}"/>
              </a:ext>
            </a:extLst>
          </p:cNvPr>
          <p:cNvCxnSpPr>
            <a:cxnSpLocks/>
          </p:cNvCxnSpPr>
          <p:nvPr/>
        </p:nvCxnSpPr>
        <p:spPr>
          <a:xfrm>
            <a:off x="4187800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F5CA0DF-E4A7-461C-0572-1CF8488B113A}"/>
              </a:ext>
            </a:extLst>
          </p:cNvPr>
          <p:cNvCxnSpPr>
            <a:cxnSpLocks/>
          </p:cNvCxnSpPr>
          <p:nvPr/>
        </p:nvCxnSpPr>
        <p:spPr>
          <a:xfrm>
            <a:off x="5532950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1416F30-B5D0-7FCB-49C3-2950966FFFAF}"/>
              </a:ext>
            </a:extLst>
          </p:cNvPr>
          <p:cNvCxnSpPr>
            <a:cxnSpLocks/>
          </p:cNvCxnSpPr>
          <p:nvPr/>
        </p:nvCxnSpPr>
        <p:spPr>
          <a:xfrm>
            <a:off x="8038016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35A538C-354D-7AD0-03F5-65D449C836BE}"/>
              </a:ext>
            </a:extLst>
          </p:cNvPr>
          <p:cNvCxnSpPr>
            <a:cxnSpLocks/>
          </p:cNvCxnSpPr>
          <p:nvPr/>
        </p:nvCxnSpPr>
        <p:spPr>
          <a:xfrm>
            <a:off x="9052949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C4E3C68-27F0-B250-29B0-F9E9FF2620F9}"/>
              </a:ext>
            </a:extLst>
          </p:cNvPr>
          <p:cNvCxnSpPr>
            <a:cxnSpLocks/>
          </p:cNvCxnSpPr>
          <p:nvPr/>
        </p:nvCxnSpPr>
        <p:spPr>
          <a:xfrm>
            <a:off x="10381193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39C25E2-3A35-FF0E-D685-3B81AC14BBE5}"/>
              </a:ext>
            </a:extLst>
          </p:cNvPr>
          <p:cNvCxnSpPr>
            <a:cxnSpLocks/>
          </p:cNvCxnSpPr>
          <p:nvPr/>
        </p:nvCxnSpPr>
        <p:spPr>
          <a:xfrm>
            <a:off x="-448733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48F7EC9-32F6-CE8F-8500-FB29C3F62D83}"/>
              </a:ext>
            </a:extLst>
          </p:cNvPr>
          <p:cNvCxnSpPr>
            <a:cxnSpLocks/>
          </p:cNvCxnSpPr>
          <p:nvPr/>
        </p:nvCxnSpPr>
        <p:spPr>
          <a:xfrm>
            <a:off x="12192000" y="152400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32AFB6B3-87EC-F647-2F6C-673FA81DCD71}"/>
              </a:ext>
            </a:extLst>
          </p:cNvPr>
          <p:cNvCxnSpPr>
            <a:cxnSpLocks/>
          </p:cNvCxnSpPr>
          <p:nvPr/>
        </p:nvCxnSpPr>
        <p:spPr>
          <a:xfrm>
            <a:off x="-372534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BBA5-B132-4B0D-3015-6D2DA08F4CCE}"/>
              </a:ext>
            </a:extLst>
          </p:cNvPr>
          <p:cNvCxnSpPr>
            <a:cxnSpLocks/>
          </p:cNvCxnSpPr>
          <p:nvPr/>
        </p:nvCxnSpPr>
        <p:spPr>
          <a:xfrm>
            <a:off x="10549476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13A8E6B-0222-712C-575F-2B92A143A4C9}"/>
              </a:ext>
            </a:extLst>
          </p:cNvPr>
          <p:cNvCxnSpPr>
            <a:cxnSpLocks/>
          </p:cNvCxnSpPr>
          <p:nvPr/>
        </p:nvCxnSpPr>
        <p:spPr>
          <a:xfrm>
            <a:off x="9228678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8DEDC7B-438C-BCFA-2C22-B32CD4F2630B}"/>
              </a:ext>
            </a:extLst>
          </p:cNvPr>
          <p:cNvCxnSpPr>
            <a:cxnSpLocks/>
          </p:cNvCxnSpPr>
          <p:nvPr/>
        </p:nvCxnSpPr>
        <p:spPr>
          <a:xfrm>
            <a:off x="8343920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3CF193B-6B7C-BFA2-EFE2-DCA9A0E0F7AC}"/>
              </a:ext>
            </a:extLst>
          </p:cNvPr>
          <p:cNvCxnSpPr>
            <a:cxnSpLocks/>
          </p:cNvCxnSpPr>
          <p:nvPr/>
        </p:nvCxnSpPr>
        <p:spPr>
          <a:xfrm>
            <a:off x="5723494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E73E6A3-D5C1-EAA3-5D57-1D0801469AE6}"/>
              </a:ext>
            </a:extLst>
          </p:cNvPr>
          <p:cNvCxnSpPr>
            <a:cxnSpLocks/>
          </p:cNvCxnSpPr>
          <p:nvPr/>
        </p:nvCxnSpPr>
        <p:spPr>
          <a:xfrm>
            <a:off x="4296862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5B2B9D2-C8D6-2B1B-EA48-BBB601E63CC1}"/>
              </a:ext>
            </a:extLst>
          </p:cNvPr>
          <p:cNvCxnSpPr>
            <a:cxnSpLocks/>
          </p:cNvCxnSpPr>
          <p:nvPr/>
        </p:nvCxnSpPr>
        <p:spPr>
          <a:xfrm>
            <a:off x="2192860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A882BD7-8848-2475-1C90-2503539C5C57}"/>
              </a:ext>
            </a:extLst>
          </p:cNvPr>
          <p:cNvCxnSpPr>
            <a:cxnSpLocks/>
          </p:cNvCxnSpPr>
          <p:nvPr/>
        </p:nvCxnSpPr>
        <p:spPr>
          <a:xfrm>
            <a:off x="1308091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30697D3-9226-1F0C-C3BD-DEC0279CCFEB}"/>
              </a:ext>
            </a:extLst>
          </p:cNvPr>
          <p:cNvCxnSpPr>
            <a:cxnSpLocks/>
          </p:cNvCxnSpPr>
          <p:nvPr/>
        </p:nvCxnSpPr>
        <p:spPr>
          <a:xfrm>
            <a:off x="12230099" y="4995332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BBE190E-49E1-203A-A69B-5E92A2274025}"/>
              </a:ext>
            </a:extLst>
          </p:cNvPr>
          <p:cNvCxnSpPr>
            <a:cxnSpLocks/>
            <a:stCxn id="4" idx="2"/>
            <a:endCxn id="165" idx="2"/>
          </p:cNvCxnSpPr>
          <p:nvPr/>
        </p:nvCxnSpPr>
        <p:spPr>
          <a:xfrm rot="16200000" flipH="1">
            <a:off x="4178019" y="-1515783"/>
            <a:ext cx="825497" cy="80311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BD6E382-CAE1-81DA-880C-1CBC967360AC}"/>
              </a:ext>
            </a:extLst>
          </p:cNvPr>
          <p:cNvCxnSpPr>
            <a:endCxn id="35" idx="2"/>
          </p:cNvCxnSpPr>
          <p:nvPr/>
        </p:nvCxnSpPr>
        <p:spPr>
          <a:xfrm flipV="1">
            <a:off x="8972566" y="2087036"/>
            <a:ext cx="2432560" cy="8254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288</Words>
  <Application>Microsoft Office PowerPoint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冠辰</dc:creator>
  <cp:lastModifiedBy>李 冠辰</cp:lastModifiedBy>
  <cp:revision>8</cp:revision>
  <dcterms:created xsi:type="dcterms:W3CDTF">2022-05-07T02:07:21Z</dcterms:created>
  <dcterms:modified xsi:type="dcterms:W3CDTF">2022-05-14T08:02:55Z</dcterms:modified>
</cp:coreProperties>
</file>