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F9F"/>
    <a:srgbClr val="70AD47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D184A-009D-958D-A7EF-C33B834AB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08563F-EE5A-81AB-23DA-4A01EFDE7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C70DCD-A31E-A4D9-89F3-4B0DED03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437901-6E8A-9289-0866-0222E9A5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331791-DF24-46E9-79D1-BFF2B14A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44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1F4DC-D67E-F681-62E1-1211E743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603CE-D533-B2A0-853D-09AEC1851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B10E83-8C56-2538-5711-E9822DC6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B5ABD-3DEC-F678-F8AD-6FDB48C16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686E2D-816A-3187-A48A-C32B687D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68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E618EB-F595-7451-4104-89BC6591B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765A8C-8A7B-6E58-F76B-00C4AE73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C2274-8C5C-7714-6902-57D4A0E71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D53B2-D76B-10D0-3068-9497F214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9F9A2-2FD2-21FA-EEF6-909A06729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17496-149C-DD1F-3827-44E4477C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D67E49-F9F8-763E-BCDC-0EC033D5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9A6742-B884-EDC2-C232-4F322C0A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F8F526-6A8A-8043-C526-54CFCD2D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6140B9-6C7D-BF68-2D18-141588B6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71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5060E-74A2-508A-7757-A05E7AEC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2F9019-2927-8855-4F47-6B259095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2767C7-FD20-4CE6-FEB1-27FBCB00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A8AB2-0AFD-5F19-2596-7A5D5E17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41D3F-E860-13B7-37AD-D5DB0A9F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487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2B510-96F3-4DF6-B902-5D4AD7E7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D81B4-0E6E-34EC-D8CE-01A4376F35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1F87ED-2807-0183-87E6-62A7596D2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B1AC19-3426-F845-7649-BC4AFB08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AE34DD-BE50-B985-ACD9-F328979F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E0FA94-7163-691E-E4B6-32A6E389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22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9B665-DD5C-F195-E115-6697B6513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10DBC7-5537-C99D-C1B4-6097F5B71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34DA12-598B-54B4-A413-44DBE52F6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4FF003-27A8-864A-25D9-89BEE8454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82CF3A-FD61-EBA1-8D67-1ED27E67B9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BA30327-002C-453D-C144-D5E5EE3A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DA96909-02FD-F1C0-731F-8C5E048D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D7822E-83AA-637F-95AE-3CB9D555A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39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1C609-8262-9E31-AE8C-80A47F8B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BEEA57-2295-83B2-EA67-394831AF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4450A2-72EC-8845-298B-824FFEB8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F73D3A-5273-BB2D-54DF-C677B0B2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9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C17A1D-C88B-0D4F-64DE-FADDBA34C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0370E-F73E-068C-40F8-B1C283AF4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3952DD-9803-35B1-F5A1-B8C30322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5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380F4-668F-009A-A34B-40E5BF4AE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39E384-EC1E-8EDC-C432-8933199F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33F876-B82C-0076-2395-AB6C9310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634107-FEB9-9F26-8036-4C6910DB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A5DDE9-A814-3459-D168-29E32DEA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37681-C390-BB9D-998F-EAF61A72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87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7EFE0-7E8C-5782-4676-099C8EFB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B978A3-4793-CD61-5F89-B56B76AA5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3921B1-7E59-6C08-82B5-3679CB0C4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632738-4745-E364-4FAC-95FF3FAF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E74E5-D20D-8DB8-A8E3-7F4378D8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22292-417F-0AA2-A3B3-5A1DC7FF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69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F880D-54AB-EA1A-3404-3FA5A83CB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C24A32-B3A9-6AA9-22F0-81EF8F90D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94D9A-FAD6-029A-26B3-2B2AEF590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3CE6-EF2B-49B6-986E-4388E2073155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CA448-0A0E-5981-6422-C5F7FBA26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13933-AD5F-F025-5BF4-67A348862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64C75-9D47-4D92-BC41-2158E7CE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12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EA9D4C-EECA-873F-D4C6-B6C373DEB42D}"/>
              </a:ext>
            </a:extLst>
          </p:cNvPr>
          <p:cNvSpPr/>
          <p:nvPr/>
        </p:nvSpPr>
        <p:spPr>
          <a:xfrm>
            <a:off x="167779" y="805343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8DF397-7883-E0D6-1F91-BA57D895FF1B}"/>
              </a:ext>
            </a:extLst>
          </p:cNvPr>
          <p:cNvSpPr/>
          <p:nvPr/>
        </p:nvSpPr>
        <p:spPr>
          <a:xfrm>
            <a:off x="167779" y="1839986"/>
            <a:ext cx="1963024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E97EF7E-49D2-1859-C6B3-4EBCFCE6D0B0}"/>
              </a:ext>
            </a:extLst>
          </p:cNvPr>
          <p:cNvCxnSpPr>
            <a:endCxn id="4" idx="0"/>
          </p:cNvCxnSpPr>
          <p:nvPr/>
        </p:nvCxnSpPr>
        <p:spPr>
          <a:xfrm>
            <a:off x="1149291" y="234892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4293261-9FC6-20E2-093B-EC262767861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49291" y="1535186"/>
            <a:ext cx="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6391301-220C-47CC-13FE-F9817A06ED1B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149291" y="2569829"/>
            <a:ext cx="0" cy="475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5FE490C-4BAC-79AA-9C70-7B02E3A23D2C}"/>
              </a:ext>
            </a:extLst>
          </p:cNvPr>
          <p:cNvSpPr/>
          <p:nvPr/>
        </p:nvSpPr>
        <p:spPr>
          <a:xfrm>
            <a:off x="2937544" y="1317071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Fused 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147FAE-502F-3FD8-5B75-814DC1343EAF}"/>
              </a:ext>
            </a:extLst>
          </p:cNvPr>
          <p:cNvCxnSpPr>
            <a:endCxn id="15" idx="0"/>
          </p:cNvCxnSpPr>
          <p:nvPr/>
        </p:nvCxnSpPr>
        <p:spPr>
          <a:xfrm>
            <a:off x="3919056" y="746620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B53DE02-0AD8-DCCD-5948-336E8243927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919056" y="2046914"/>
            <a:ext cx="0" cy="520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箭头: 右 20">
            <a:extLst>
              <a:ext uri="{FF2B5EF4-FFF2-40B4-BE49-F238E27FC236}">
                <a16:creationId xmlns:a16="http://schemas.microsoft.com/office/drawing/2014/main" id="{DC10EF6C-E1CA-3EAC-747C-7B2C952C6992}"/>
              </a:ext>
            </a:extLst>
          </p:cNvPr>
          <p:cNvSpPr/>
          <p:nvPr/>
        </p:nvSpPr>
        <p:spPr>
          <a:xfrm>
            <a:off x="2244753" y="1560351"/>
            <a:ext cx="578840" cy="243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E860101-D0D2-2E4B-2C3A-1764F6D0AAC1}"/>
              </a:ext>
            </a:extLst>
          </p:cNvPr>
          <p:cNvSpPr/>
          <p:nvPr/>
        </p:nvSpPr>
        <p:spPr>
          <a:xfrm>
            <a:off x="2204555" y="3165096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 1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1C95E7-35FE-2DB6-3875-BE2C1725C54C}"/>
              </a:ext>
            </a:extLst>
          </p:cNvPr>
          <p:cNvSpPr/>
          <p:nvPr/>
        </p:nvSpPr>
        <p:spPr>
          <a:xfrm>
            <a:off x="4521315" y="3165095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 n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4A8E8D4-379B-43AA-28FE-5C1A8F94CDCF}"/>
              </a:ext>
            </a:extLst>
          </p:cNvPr>
          <p:cNvSpPr/>
          <p:nvPr/>
        </p:nvSpPr>
        <p:spPr>
          <a:xfrm>
            <a:off x="6838075" y="3165094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 N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DD9A665-4217-18AA-575B-90432338FEEC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5502827" y="2758929"/>
            <a:ext cx="0" cy="4061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798C127E-A49A-BFF7-F0BF-8ED993BC3C36}"/>
              </a:ext>
            </a:extLst>
          </p:cNvPr>
          <p:cNvCxnSpPr>
            <a:cxnSpLocks/>
            <a:stCxn id="23" idx="0"/>
            <a:endCxn id="25" idx="0"/>
          </p:cNvCxnSpPr>
          <p:nvPr/>
        </p:nvCxnSpPr>
        <p:spPr>
          <a:xfrm rot="5400000" flipH="1" flipV="1">
            <a:off x="5502826" y="848335"/>
            <a:ext cx="2" cy="4633520"/>
          </a:xfrm>
          <a:prstGeom prst="bentConnector3">
            <a:avLst>
              <a:gd name="adj1" fmla="val 11430100000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51517F93-46D1-616B-7514-64F987DF9634}"/>
              </a:ext>
            </a:extLst>
          </p:cNvPr>
          <p:cNvCxnSpPr>
            <a:stCxn id="23" idx="2"/>
            <a:endCxn id="25" idx="2"/>
          </p:cNvCxnSpPr>
          <p:nvPr/>
        </p:nvCxnSpPr>
        <p:spPr>
          <a:xfrm rot="5400000" flipH="1" flipV="1">
            <a:off x="5502826" y="1578178"/>
            <a:ext cx="2" cy="4633520"/>
          </a:xfrm>
          <a:prstGeom prst="bentConnector3">
            <a:avLst>
              <a:gd name="adj1" fmla="val -1143000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AE795C0-E651-5868-56A4-B67034AEA12B}"/>
              </a:ext>
            </a:extLst>
          </p:cNvPr>
          <p:cNvCxnSpPr>
            <a:cxnSpLocks/>
          </p:cNvCxnSpPr>
          <p:nvPr/>
        </p:nvCxnSpPr>
        <p:spPr>
          <a:xfrm>
            <a:off x="5502827" y="3894937"/>
            <a:ext cx="0" cy="5522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流程图: 或者 46">
            <a:extLst>
              <a:ext uri="{FF2B5EF4-FFF2-40B4-BE49-F238E27FC236}">
                <a16:creationId xmlns:a16="http://schemas.microsoft.com/office/drawing/2014/main" id="{40F70F18-B668-C9CC-7206-9A1A4D59DCD9}"/>
              </a:ext>
            </a:extLst>
          </p:cNvPr>
          <p:cNvSpPr/>
          <p:nvPr/>
        </p:nvSpPr>
        <p:spPr>
          <a:xfrm>
            <a:off x="5389575" y="4007489"/>
            <a:ext cx="226503" cy="226503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DA8355A-CC30-E845-423B-7FB88B127AEB}"/>
              </a:ext>
            </a:extLst>
          </p:cNvPr>
          <p:cNvSpPr/>
          <p:nvPr/>
        </p:nvSpPr>
        <p:spPr>
          <a:xfrm>
            <a:off x="9685438" y="3160198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Fused 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48FFAC22-3952-5455-0973-416B962C2E94}"/>
              </a:ext>
            </a:extLst>
          </p:cNvPr>
          <p:cNvCxnSpPr>
            <a:endCxn id="48" idx="0"/>
          </p:cNvCxnSpPr>
          <p:nvPr/>
        </p:nvCxnSpPr>
        <p:spPr>
          <a:xfrm>
            <a:off x="10666950" y="2589747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03531804-7846-B207-2C1D-817BFF7AEFAA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666950" y="3890041"/>
            <a:ext cx="0" cy="520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箭头: 右 50">
            <a:extLst>
              <a:ext uri="{FF2B5EF4-FFF2-40B4-BE49-F238E27FC236}">
                <a16:creationId xmlns:a16="http://schemas.microsoft.com/office/drawing/2014/main" id="{8D00B163-FB46-ADB7-B9B6-C7E612AA6A52}"/>
              </a:ext>
            </a:extLst>
          </p:cNvPr>
          <p:cNvSpPr/>
          <p:nvPr/>
        </p:nvSpPr>
        <p:spPr>
          <a:xfrm>
            <a:off x="8953848" y="3403478"/>
            <a:ext cx="578840" cy="243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DDC0ADC2-39CD-CAE8-6529-373D3AA12819}"/>
              </a:ext>
            </a:extLst>
          </p:cNvPr>
          <p:cNvGrpSpPr/>
          <p:nvPr/>
        </p:nvGrpSpPr>
        <p:grpSpPr>
          <a:xfrm>
            <a:off x="1149291" y="4765642"/>
            <a:ext cx="9443907" cy="1857466"/>
            <a:chOff x="1149291" y="4765642"/>
            <a:chExt cx="9443907" cy="1857466"/>
          </a:xfrm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4A1600C2-33A8-054E-C97D-3D17B7BB1FAD}"/>
                </a:ext>
              </a:extLst>
            </p:cNvPr>
            <p:cNvGrpSpPr/>
            <p:nvPr/>
          </p:nvGrpSpPr>
          <p:grpSpPr>
            <a:xfrm>
              <a:off x="1149291" y="4765642"/>
              <a:ext cx="9443907" cy="1857466"/>
              <a:chOff x="1263241" y="3259818"/>
              <a:chExt cx="9443907" cy="1857466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98AEE2FE-FDAA-CDC5-F40E-298A990714F5}"/>
                  </a:ext>
                </a:extLst>
              </p:cNvPr>
              <p:cNvSpPr/>
              <p:nvPr/>
            </p:nvSpPr>
            <p:spPr>
              <a:xfrm>
                <a:off x="1263241" y="3835167"/>
                <a:ext cx="1963024" cy="7298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1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A8A172E-7612-EDBE-031C-67C3B8669EC0}"/>
                  </a:ext>
                </a:extLst>
              </p:cNvPr>
              <p:cNvSpPr/>
              <p:nvPr/>
            </p:nvSpPr>
            <p:spPr>
              <a:xfrm>
                <a:off x="3580001" y="3835166"/>
                <a:ext cx="1963024" cy="7298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n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C6333AA7-E40C-F848-9EAF-9E72F0507F69}"/>
                  </a:ext>
                </a:extLst>
              </p:cNvPr>
              <p:cNvSpPr/>
              <p:nvPr/>
            </p:nvSpPr>
            <p:spPr>
              <a:xfrm>
                <a:off x="5896761" y="3835165"/>
                <a:ext cx="1963024" cy="7298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 N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7" name="直接箭头连接符 56">
                <a:extLst>
                  <a:ext uri="{FF2B5EF4-FFF2-40B4-BE49-F238E27FC236}">
                    <a16:creationId xmlns:a16="http://schemas.microsoft.com/office/drawing/2014/main" id="{16F02723-3683-DFA5-5B00-676A6B13EA81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4561513" y="3429000"/>
                <a:ext cx="0" cy="40616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连接符: 肘形 57">
                <a:extLst>
                  <a:ext uri="{FF2B5EF4-FFF2-40B4-BE49-F238E27FC236}">
                    <a16:creationId xmlns:a16="http://schemas.microsoft.com/office/drawing/2014/main" id="{EE7A6AD3-B83D-1E3C-0856-5CEF565BD5A5}"/>
                  </a:ext>
                </a:extLst>
              </p:cNvPr>
              <p:cNvCxnSpPr>
                <a:cxnSpLocks/>
                <a:stCxn id="54" idx="0"/>
                <a:endCxn id="56" idx="0"/>
              </p:cNvCxnSpPr>
              <p:nvPr/>
            </p:nvCxnSpPr>
            <p:spPr>
              <a:xfrm rot="5400000" flipH="1" flipV="1">
                <a:off x="4561512" y="1518406"/>
                <a:ext cx="2" cy="4633520"/>
              </a:xfrm>
              <a:prstGeom prst="bentConnector3">
                <a:avLst>
                  <a:gd name="adj1" fmla="val 11430100000"/>
                </a:avLst>
              </a:prstGeom>
              <a:ln w="1905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连接符: 肘形 58">
                <a:extLst>
                  <a:ext uri="{FF2B5EF4-FFF2-40B4-BE49-F238E27FC236}">
                    <a16:creationId xmlns:a16="http://schemas.microsoft.com/office/drawing/2014/main" id="{DB61D64A-784A-29FE-68A1-8E2F8AB90C31}"/>
                  </a:ext>
                </a:extLst>
              </p:cNvPr>
              <p:cNvCxnSpPr>
                <a:stCxn id="54" idx="2"/>
                <a:endCxn id="56" idx="2"/>
              </p:cNvCxnSpPr>
              <p:nvPr/>
            </p:nvCxnSpPr>
            <p:spPr>
              <a:xfrm rot="5400000" flipH="1" flipV="1">
                <a:off x="4561512" y="2248249"/>
                <a:ext cx="2" cy="4633520"/>
              </a:xfrm>
              <a:prstGeom prst="bentConnector3">
                <a:avLst>
                  <a:gd name="adj1" fmla="val -11430000000"/>
                </a:avLst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直接箭头连接符 59">
                <a:extLst>
                  <a:ext uri="{FF2B5EF4-FFF2-40B4-BE49-F238E27FC236}">
                    <a16:creationId xmlns:a16="http://schemas.microsoft.com/office/drawing/2014/main" id="{E37F1606-7D0E-A963-6125-8B1584EEB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513" y="4565008"/>
                <a:ext cx="0" cy="55227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444F952-5DDE-7C36-2040-1019301E4244}"/>
                  </a:ext>
                </a:extLst>
              </p:cNvPr>
              <p:cNvSpPr/>
              <p:nvPr/>
            </p:nvSpPr>
            <p:spPr>
              <a:xfrm>
                <a:off x="8744124" y="3830269"/>
                <a:ext cx="1963024" cy="729843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Fused Conv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3F6E27B6-0DF5-9EEF-BA8B-8E6EB4C3A011}"/>
                  </a:ext>
                </a:extLst>
              </p:cNvPr>
              <p:cNvCxnSpPr>
                <a:endCxn id="62" idx="0"/>
              </p:cNvCxnSpPr>
              <p:nvPr/>
            </p:nvCxnSpPr>
            <p:spPr>
              <a:xfrm>
                <a:off x="9725636" y="3259818"/>
                <a:ext cx="0" cy="57045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0D79F569-4E21-8633-CA1C-F6B4B8A64F30}"/>
                  </a:ext>
                </a:extLst>
              </p:cNvPr>
              <p:cNvCxnSpPr>
                <a:cxnSpLocks/>
                <a:stCxn id="62" idx="2"/>
              </p:cNvCxnSpPr>
              <p:nvPr/>
            </p:nvCxnSpPr>
            <p:spPr>
              <a:xfrm>
                <a:off x="9725636" y="4560112"/>
                <a:ext cx="0" cy="52011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5" name="箭头: 右 64">
                <a:extLst>
                  <a:ext uri="{FF2B5EF4-FFF2-40B4-BE49-F238E27FC236}">
                    <a16:creationId xmlns:a16="http://schemas.microsoft.com/office/drawing/2014/main" id="{A6398606-3136-76A6-829E-FB20BE685854}"/>
                  </a:ext>
                </a:extLst>
              </p:cNvPr>
              <p:cNvSpPr/>
              <p:nvPr/>
            </p:nvSpPr>
            <p:spPr>
              <a:xfrm>
                <a:off x="8012534" y="4073549"/>
                <a:ext cx="578840" cy="243281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BC346738-BC25-69C8-AB52-CFEF5FAC9028}"/>
                </a:ext>
              </a:extLst>
            </p:cNvPr>
            <p:cNvSpPr/>
            <p:nvPr/>
          </p:nvSpPr>
          <p:spPr>
            <a:xfrm>
              <a:off x="4002948" y="6168016"/>
              <a:ext cx="880842" cy="271582"/>
            </a:xfrm>
            <a:prstGeom prst="roundRect">
              <a:avLst>
                <a:gd name="adj" fmla="val 42250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concat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4596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8CF1E3B-89DE-70F1-4A14-E1699C4CEDA4}"/>
              </a:ext>
            </a:extLst>
          </p:cNvPr>
          <p:cNvSpPr/>
          <p:nvPr/>
        </p:nvSpPr>
        <p:spPr>
          <a:xfrm>
            <a:off x="167779" y="805343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E9E766-BC2F-1E8F-99EB-EE752F33A5DB}"/>
              </a:ext>
            </a:extLst>
          </p:cNvPr>
          <p:cNvSpPr/>
          <p:nvPr/>
        </p:nvSpPr>
        <p:spPr>
          <a:xfrm>
            <a:off x="167779" y="1839986"/>
            <a:ext cx="1963024" cy="72984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PwConv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2F99A89-08D1-408A-C20E-9ED154C9F6B5}"/>
              </a:ext>
            </a:extLst>
          </p:cNvPr>
          <p:cNvCxnSpPr>
            <a:endCxn id="5" idx="0"/>
          </p:cNvCxnSpPr>
          <p:nvPr/>
        </p:nvCxnSpPr>
        <p:spPr>
          <a:xfrm>
            <a:off x="1149291" y="234892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74AADAD-BC44-B7B2-2863-DBAC7FF6EB0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149291" y="1535186"/>
            <a:ext cx="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D9C2422-B071-4E34-8FD2-83EA22FC491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149291" y="2569829"/>
            <a:ext cx="0" cy="475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EEAA77C0-7DB8-6818-D5DD-26BCE82AE05B}"/>
              </a:ext>
            </a:extLst>
          </p:cNvPr>
          <p:cNvSpPr/>
          <p:nvPr/>
        </p:nvSpPr>
        <p:spPr>
          <a:xfrm>
            <a:off x="2937544" y="1317071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Fused 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501D25-E5BB-B404-FC5D-FEF42CC10179}"/>
              </a:ext>
            </a:extLst>
          </p:cNvPr>
          <p:cNvCxnSpPr>
            <a:endCxn id="10" idx="0"/>
          </p:cNvCxnSpPr>
          <p:nvPr/>
        </p:nvCxnSpPr>
        <p:spPr>
          <a:xfrm>
            <a:off x="3919056" y="746620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539F52F-DA4C-1246-9602-AD39AFF5940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919056" y="2046914"/>
            <a:ext cx="0" cy="520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A673F2A-E77F-073F-D9CB-394570BECD4F}"/>
              </a:ext>
            </a:extLst>
          </p:cNvPr>
          <p:cNvSpPr/>
          <p:nvPr/>
        </p:nvSpPr>
        <p:spPr>
          <a:xfrm>
            <a:off x="2244753" y="1560351"/>
            <a:ext cx="578840" cy="243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8C2B04E-E987-9732-6B5D-6012C033E009}"/>
              </a:ext>
            </a:extLst>
          </p:cNvPr>
          <p:cNvCxnSpPr>
            <a:cxnSpLocks/>
          </p:cNvCxnSpPr>
          <p:nvPr/>
        </p:nvCxnSpPr>
        <p:spPr>
          <a:xfrm>
            <a:off x="6688821" y="232094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6E29945-5251-985E-2A39-4B0FE0CC9E07}"/>
              </a:ext>
            </a:extLst>
          </p:cNvPr>
          <p:cNvCxnSpPr>
            <a:cxnSpLocks/>
          </p:cNvCxnSpPr>
          <p:nvPr/>
        </p:nvCxnSpPr>
        <p:spPr>
          <a:xfrm>
            <a:off x="6688821" y="1532388"/>
            <a:ext cx="0" cy="3048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ABF9F94-05E7-19AC-1A31-731B46641C6D}"/>
              </a:ext>
            </a:extLst>
          </p:cNvPr>
          <p:cNvCxnSpPr>
            <a:cxnSpLocks/>
          </p:cNvCxnSpPr>
          <p:nvPr/>
        </p:nvCxnSpPr>
        <p:spPr>
          <a:xfrm>
            <a:off x="6688821" y="2567031"/>
            <a:ext cx="0" cy="475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8A5F0585-5192-CA28-188A-999865CC599B}"/>
              </a:ext>
            </a:extLst>
          </p:cNvPr>
          <p:cNvSpPr/>
          <p:nvPr/>
        </p:nvSpPr>
        <p:spPr>
          <a:xfrm>
            <a:off x="5707309" y="802545"/>
            <a:ext cx="1963024" cy="729843"/>
          </a:xfrm>
          <a:prstGeom prst="rect">
            <a:avLst/>
          </a:prstGeom>
          <a:solidFill>
            <a:srgbClr val="70AD47">
              <a:alpha val="50196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PwConv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C692A55-CF69-82A7-622E-48C0F8B0258F}"/>
              </a:ext>
            </a:extLst>
          </p:cNvPr>
          <p:cNvSpPr/>
          <p:nvPr/>
        </p:nvSpPr>
        <p:spPr>
          <a:xfrm>
            <a:off x="5707309" y="1834391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F49CF94-7E8A-43C3-5396-9A171D290439}"/>
              </a:ext>
            </a:extLst>
          </p:cNvPr>
          <p:cNvSpPr/>
          <p:nvPr/>
        </p:nvSpPr>
        <p:spPr>
          <a:xfrm rot="10800000">
            <a:off x="5006129" y="1565942"/>
            <a:ext cx="578840" cy="243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11A37FB-D879-4D7A-B4A6-6A4DBDC425D0}"/>
              </a:ext>
            </a:extLst>
          </p:cNvPr>
          <p:cNvSpPr/>
          <p:nvPr/>
        </p:nvSpPr>
        <p:spPr>
          <a:xfrm>
            <a:off x="457198" y="4513976"/>
            <a:ext cx="1963024" cy="7298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970743-ED5E-989E-BF6D-7514C90DF7AC}"/>
              </a:ext>
            </a:extLst>
          </p:cNvPr>
          <p:cNvCxnSpPr>
            <a:cxnSpLocks/>
          </p:cNvCxnSpPr>
          <p:nvPr/>
        </p:nvCxnSpPr>
        <p:spPr>
          <a:xfrm>
            <a:off x="1438710" y="3930240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994EA364-A661-1A1B-1A5E-2865C7EFB1AD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1438710" y="5243819"/>
            <a:ext cx="0" cy="475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934C710F-D925-B4BC-5AEF-C00F3D6A6471}"/>
              </a:ext>
            </a:extLst>
          </p:cNvPr>
          <p:cNvSpPr/>
          <p:nvPr/>
        </p:nvSpPr>
        <p:spPr>
          <a:xfrm>
            <a:off x="3226963" y="4511179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4A550CC-1B4A-3A81-722A-AF7219226BE2}"/>
              </a:ext>
            </a:extLst>
          </p:cNvPr>
          <p:cNvCxnSpPr>
            <a:endCxn id="30" idx="0"/>
          </p:cNvCxnSpPr>
          <p:nvPr/>
        </p:nvCxnSpPr>
        <p:spPr>
          <a:xfrm>
            <a:off x="4208475" y="3940728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043C524-75A4-F5F8-D14C-9DCF66746C23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208475" y="5241022"/>
            <a:ext cx="0" cy="520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8BF59476-76C3-F1AA-242A-BC6913C5EED2}"/>
              </a:ext>
            </a:extLst>
          </p:cNvPr>
          <p:cNvSpPr/>
          <p:nvPr/>
        </p:nvSpPr>
        <p:spPr>
          <a:xfrm>
            <a:off x="2534172" y="4754459"/>
            <a:ext cx="578840" cy="243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2965F9-9478-5D2F-CD79-D39DE6A31BBE}"/>
              </a:ext>
            </a:extLst>
          </p:cNvPr>
          <p:cNvSpPr/>
          <p:nvPr/>
        </p:nvSpPr>
        <p:spPr>
          <a:xfrm>
            <a:off x="5996728" y="4544385"/>
            <a:ext cx="1963024" cy="729843"/>
          </a:xfrm>
          <a:prstGeom prst="rect">
            <a:avLst/>
          </a:prstGeom>
          <a:solidFill>
            <a:srgbClr val="ED6F9F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AvgPool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FBD71DF-D56E-172D-7BF2-2B2CC5B8D106}"/>
              </a:ext>
            </a:extLst>
          </p:cNvPr>
          <p:cNvCxnSpPr>
            <a:cxnSpLocks/>
          </p:cNvCxnSpPr>
          <p:nvPr/>
        </p:nvCxnSpPr>
        <p:spPr>
          <a:xfrm>
            <a:off x="6978240" y="3960649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1AA553-F9C1-1DAA-A76A-F8523538BDEF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6978240" y="5274228"/>
            <a:ext cx="0" cy="4753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632A748-FE9B-899F-6CB2-1E3C4F569562}"/>
              </a:ext>
            </a:extLst>
          </p:cNvPr>
          <p:cNvSpPr/>
          <p:nvPr/>
        </p:nvSpPr>
        <p:spPr>
          <a:xfrm>
            <a:off x="8766493" y="4541588"/>
            <a:ext cx="1963024" cy="7298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6C79E20-E368-3095-8623-4E65B4085B08}"/>
              </a:ext>
            </a:extLst>
          </p:cNvPr>
          <p:cNvCxnSpPr>
            <a:endCxn id="38" idx="0"/>
          </p:cNvCxnSpPr>
          <p:nvPr/>
        </p:nvCxnSpPr>
        <p:spPr>
          <a:xfrm>
            <a:off x="9748005" y="3971137"/>
            <a:ext cx="0" cy="570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9DCF6B33-7DA4-E894-667D-319870BACF48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9748005" y="5271431"/>
            <a:ext cx="0" cy="5201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箭头: 右 40">
            <a:extLst>
              <a:ext uri="{FF2B5EF4-FFF2-40B4-BE49-F238E27FC236}">
                <a16:creationId xmlns:a16="http://schemas.microsoft.com/office/drawing/2014/main" id="{3ADA7E3E-D90D-7601-4D53-4DBE79CACBF9}"/>
              </a:ext>
            </a:extLst>
          </p:cNvPr>
          <p:cNvSpPr/>
          <p:nvPr/>
        </p:nvSpPr>
        <p:spPr>
          <a:xfrm>
            <a:off x="8073702" y="4784868"/>
            <a:ext cx="578840" cy="24328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784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AE364FA-31D9-51FA-2DB5-7B31B99FF30E}"/>
              </a:ext>
            </a:extLst>
          </p:cNvPr>
          <p:cNvGrpSpPr/>
          <p:nvPr/>
        </p:nvGrpSpPr>
        <p:grpSpPr>
          <a:xfrm>
            <a:off x="347370" y="-1"/>
            <a:ext cx="9003459" cy="7271657"/>
            <a:chOff x="347370" y="-1"/>
            <a:chExt cx="9003459" cy="7271657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2580BFA-E7D9-ACAE-5A85-A4FBFC9E82D2}"/>
                </a:ext>
              </a:extLst>
            </p:cNvPr>
            <p:cNvGrpSpPr/>
            <p:nvPr/>
          </p:nvGrpSpPr>
          <p:grpSpPr>
            <a:xfrm>
              <a:off x="347370" y="-1"/>
              <a:ext cx="9003459" cy="7271657"/>
              <a:chOff x="347370" y="-1"/>
              <a:chExt cx="9003459" cy="7271657"/>
            </a:xfrm>
          </p:grpSpPr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74441F31-D6EB-6F39-0FB6-77F4FBA11D41}"/>
                  </a:ext>
                </a:extLst>
              </p:cNvPr>
              <p:cNvGrpSpPr/>
              <p:nvPr/>
            </p:nvGrpSpPr>
            <p:grpSpPr>
              <a:xfrm>
                <a:off x="716062" y="168875"/>
                <a:ext cx="1963024" cy="2810312"/>
                <a:chOff x="520117" y="310393"/>
                <a:chExt cx="1963024" cy="2810312"/>
              </a:xfrm>
            </p:grpSpPr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F713C26-0E72-ACE9-38B3-A98AE49EB58C}"/>
                    </a:ext>
                  </a:extLst>
                </p:cNvPr>
                <p:cNvSpPr/>
                <p:nvPr/>
              </p:nvSpPr>
              <p:spPr>
                <a:xfrm>
                  <a:off x="520117" y="880844"/>
                  <a:ext cx="1963024" cy="72984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B1F31D19-52BD-E693-CD5E-D8D4D0CE0AF3}"/>
                    </a:ext>
                  </a:extLst>
                </p:cNvPr>
                <p:cNvSpPr/>
                <p:nvPr/>
              </p:nvSpPr>
              <p:spPr>
                <a:xfrm>
                  <a:off x="520117" y="1915487"/>
                  <a:ext cx="1963024" cy="72984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BN</a:t>
                  </a:r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065F4289-D8AA-7C8D-14BE-6277F5D2830F}"/>
                    </a:ext>
                  </a:extLst>
                </p:cNvPr>
                <p:cNvCxnSpPr>
                  <a:endCxn id="7" idx="0"/>
                </p:cNvCxnSpPr>
                <p:nvPr/>
              </p:nvCxnSpPr>
              <p:spPr>
                <a:xfrm>
                  <a:off x="1501629" y="310393"/>
                  <a:ext cx="0" cy="5704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942ABEC9-B732-DC50-7D05-D03978B2F439}"/>
                    </a:ext>
                  </a:extLst>
                </p:cNvPr>
                <p:cNvCxnSpPr>
                  <a:cxnSpLocks/>
                  <a:stCxn id="7" idx="2"/>
                  <a:endCxn id="8" idx="0"/>
                </p:cNvCxnSpPr>
                <p:nvPr/>
              </p:nvCxnSpPr>
              <p:spPr>
                <a:xfrm>
                  <a:off x="1501629" y="1610687"/>
                  <a:ext cx="0" cy="304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箭头连接符 10">
                  <a:extLst>
                    <a:ext uri="{FF2B5EF4-FFF2-40B4-BE49-F238E27FC236}">
                      <a16:creationId xmlns:a16="http://schemas.microsoft.com/office/drawing/2014/main" id="{4C5F0381-C868-10A2-4E4A-936D56060213}"/>
                    </a:ext>
                  </a:extLst>
                </p:cNvPr>
                <p:cNvCxnSpPr>
                  <a:cxnSpLocks/>
                  <a:stCxn id="8" idx="2"/>
                </p:cNvCxnSpPr>
                <p:nvPr/>
              </p:nvCxnSpPr>
              <p:spPr>
                <a:xfrm>
                  <a:off x="1501629" y="2645330"/>
                  <a:ext cx="0" cy="47537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4A99E69-EF9B-B50A-DFB6-08901BAA0653}"/>
                  </a:ext>
                </a:extLst>
              </p:cNvPr>
              <p:cNvGrpSpPr/>
              <p:nvPr/>
            </p:nvGrpSpPr>
            <p:grpSpPr>
              <a:xfrm>
                <a:off x="3834870" y="168875"/>
                <a:ext cx="1963024" cy="2810312"/>
                <a:chOff x="3061981" y="310393"/>
                <a:chExt cx="1963024" cy="2810312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1B3AD48E-13DF-5ABC-5956-5E6310F62B10}"/>
                    </a:ext>
                  </a:extLst>
                </p:cNvPr>
                <p:cNvSpPr/>
                <p:nvPr/>
              </p:nvSpPr>
              <p:spPr>
                <a:xfrm>
                  <a:off x="3061981" y="880844"/>
                  <a:ext cx="1963024" cy="72984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Conv1</a:t>
                  </a:r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693C54B4-D30A-53E3-7A5D-E1A7DE2AEA9E}"/>
                    </a:ext>
                  </a:extLst>
                </p:cNvPr>
                <p:cNvSpPr/>
                <p:nvPr/>
              </p:nvSpPr>
              <p:spPr>
                <a:xfrm>
                  <a:off x="3061981" y="1915487"/>
                  <a:ext cx="1963024" cy="729843"/>
                </a:xfrm>
                <a:prstGeom prst="rect">
                  <a:avLst/>
                </a:prstGeom>
                <a:solidFill>
                  <a:srgbClr val="70AD47">
                    <a:alpha val="50196"/>
                  </a:srgbClr>
                </a:solidFill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Conv2</a:t>
                  </a:r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14C7CB1B-EE82-BD7F-FD87-6EC3494C4703}"/>
                    </a:ext>
                  </a:extLst>
                </p:cNvPr>
                <p:cNvCxnSpPr>
                  <a:endCxn id="12" idx="0"/>
                </p:cNvCxnSpPr>
                <p:nvPr/>
              </p:nvCxnSpPr>
              <p:spPr>
                <a:xfrm>
                  <a:off x="4043493" y="310393"/>
                  <a:ext cx="0" cy="5704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2134CFC1-862B-B134-B1CF-8AC9EECA97D5}"/>
                    </a:ext>
                  </a:extLst>
                </p:cNvPr>
                <p:cNvCxnSpPr>
                  <a:cxnSpLocks/>
                  <a:stCxn id="12" idx="2"/>
                  <a:endCxn id="13" idx="0"/>
                </p:cNvCxnSpPr>
                <p:nvPr/>
              </p:nvCxnSpPr>
              <p:spPr>
                <a:xfrm>
                  <a:off x="4043493" y="1610687"/>
                  <a:ext cx="0" cy="30480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BD536CE2-4DC6-D883-97ED-E23A884DF2E0}"/>
                    </a:ext>
                  </a:extLst>
                </p:cNvPr>
                <p:cNvCxnSpPr>
                  <a:cxnSpLocks/>
                  <a:stCxn id="13" idx="2"/>
                </p:cNvCxnSpPr>
                <p:nvPr/>
              </p:nvCxnSpPr>
              <p:spPr>
                <a:xfrm>
                  <a:off x="4043493" y="2645330"/>
                  <a:ext cx="0" cy="47537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3491012A-3556-25E5-23E8-B386CC105B92}"/>
                  </a:ext>
                </a:extLst>
              </p:cNvPr>
              <p:cNvGrpSpPr/>
              <p:nvPr/>
            </p:nvGrpSpPr>
            <p:grpSpPr>
              <a:xfrm>
                <a:off x="6736479" y="181517"/>
                <a:ext cx="1963024" cy="2989822"/>
                <a:chOff x="5009025" y="3530721"/>
                <a:chExt cx="1963024" cy="2989822"/>
              </a:xfrm>
            </p:grpSpPr>
            <p:grpSp>
              <p:nvGrpSpPr>
                <p:cNvPr id="75" name="组合 74">
                  <a:extLst>
                    <a:ext uri="{FF2B5EF4-FFF2-40B4-BE49-F238E27FC236}">
                      <a16:creationId xmlns:a16="http://schemas.microsoft.com/office/drawing/2014/main" id="{685E080D-77AB-3225-E296-0AFC8B2D880E}"/>
                    </a:ext>
                  </a:extLst>
                </p:cNvPr>
                <p:cNvGrpSpPr/>
                <p:nvPr/>
              </p:nvGrpSpPr>
              <p:grpSpPr>
                <a:xfrm>
                  <a:off x="5009025" y="3530721"/>
                  <a:ext cx="1963024" cy="2989822"/>
                  <a:chOff x="520117" y="310393"/>
                  <a:chExt cx="1963024" cy="2989822"/>
                </a:xfrm>
              </p:grpSpPr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365EE1B1-64EB-93B2-9F4D-BA3635CCDA51}"/>
                      </a:ext>
                    </a:extLst>
                  </p:cNvPr>
                  <p:cNvSpPr/>
                  <p:nvPr/>
                </p:nvSpPr>
                <p:spPr>
                  <a:xfrm>
                    <a:off x="520117" y="880844"/>
                    <a:ext cx="1963024" cy="729843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Conv</a:t>
                    </a:r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128F950E-4BE1-7A17-387B-F084F06C5786}"/>
                      </a:ext>
                    </a:extLst>
                  </p:cNvPr>
                  <p:cNvSpPr/>
                  <p:nvPr/>
                </p:nvSpPr>
                <p:spPr>
                  <a:xfrm>
                    <a:off x="520117" y="1915487"/>
                    <a:ext cx="1963024" cy="729843"/>
                  </a:xfrm>
                  <a:prstGeom prst="rect">
                    <a:avLst/>
                  </a:prstGeom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Conv</a:t>
                    </a:r>
                    <a:endParaRPr lang="zh-CN" altLang="en-US" sz="24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78" name="直接箭头连接符 77">
                    <a:extLst>
                      <a:ext uri="{FF2B5EF4-FFF2-40B4-BE49-F238E27FC236}">
                        <a16:creationId xmlns:a16="http://schemas.microsoft.com/office/drawing/2014/main" id="{A18D0600-CB0B-719C-23BC-473EF74E2452}"/>
                      </a:ext>
                    </a:extLst>
                  </p:cNvPr>
                  <p:cNvCxnSpPr>
                    <a:endCxn id="76" idx="0"/>
                  </p:cNvCxnSpPr>
                  <p:nvPr/>
                </p:nvCxnSpPr>
                <p:spPr>
                  <a:xfrm>
                    <a:off x="1501629" y="310393"/>
                    <a:ext cx="0" cy="57045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箭头连接符 78">
                    <a:extLst>
                      <a:ext uri="{FF2B5EF4-FFF2-40B4-BE49-F238E27FC236}">
                        <a16:creationId xmlns:a16="http://schemas.microsoft.com/office/drawing/2014/main" id="{843705F4-A940-FCB1-A646-5CB810F3FDAB}"/>
                      </a:ext>
                    </a:extLst>
                  </p:cNvPr>
                  <p:cNvCxnSpPr>
                    <a:cxnSpLocks/>
                    <a:stCxn id="76" idx="2"/>
                    <a:endCxn id="77" idx="0"/>
                  </p:cNvCxnSpPr>
                  <p:nvPr/>
                </p:nvCxnSpPr>
                <p:spPr>
                  <a:xfrm>
                    <a:off x="1501629" y="1610687"/>
                    <a:ext cx="0" cy="304800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箭头连接符 79">
                    <a:extLst>
                      <a:ext uri="{FF2B5EF4-FFF2-40B4-BE49-F238E27FC236}">
                        <a16:creationId xmlns:a16="http://schemas.microsoft.com/office/drawing/2014/main" id="{CE491A7E-F927-A62C-D869-A1CC6D77B1B6}"/>
                      </a:ext>
                    </a:extLst>
                  </p:cNvPr>
                  <p:cNvCxnSpPr>
                    <a:cxnSpLocks/>
                    <a:stCxn id="77" idx="2"/>
                  </p:cNvCxnSpPr>
                  <p:nvPr/>
                </p:nvCxnSpPr>
                <p:spPr>
                  <a:xfrm>
                    <a:off x="1501629" y="2645330"/>
                    <a:ext cx="0" cy="654885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流程图: 或者 81">
                  <a:extLst>
                    <a:ext uri="{FF2B5EF4-FFF2-40B4-BE49-F238E27FC236}">
                      <a16:creationId xmlns:a16="http://schemas.microsoft.com/office/drawing/2014/main" id="{CFF67342-F297-AA18-F791-7EC6E7DE36CB}"/>
                    </a:ext>
                  </a:extLst>
                </p:cNvPr>
                <p:cNvSpPr/>
                <p:nvPr/>
              </p:nvSpPr>
              <p:spPr>
                <a:xfrm>
                  <a:off x="5880383" y="6068092"/>
                  <a:ext cx="226503" cy="226503"/>
                </a:xfrm>
                <a:prstGeom prst="flowChartOr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3" name="连接符: 肘形 82">
                  <a:extLst>
                    <a:ext uri="{FF2B5EF4-FFF2-40B4-BE49-F238E27FC236}">
                      <a16:creationId xmlns:a16="http://schemas.microsoft.com/office/drawing/2014/main" id="{6D666AF9-C38B-AD9F-58C8-36CBB34258C4}"/>
                    </a:ext>
                  </a:extLst>
                </p:cNvPr>
                <p:cNvCxnSpPr>
                  <a:cxnSpLocks/>
                  <a:endCxn id="82" idx="6"/>
                </p:cNvCxnSpPr>
                <p:nvPr/>
              </p:nvCxnSpPr>
              <p:spPr>
                <a:xfrm rot="16200000" flipH="1">
                  <a:off x="4855900" y="4930357"/>
                  <a:ext cx="2393115" cy="108857"/>
                </a:xfrm>
                <a:prstGeom prst="bentConnector4">
                  <a:avLst>
                    <a:gd name="adj1" fmla="val -128"/>
                    <a:gd name="adj2" fmla="val 1230002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2D17382D-C192-622F-4BDC-196E4E9BCA68}"/>
                  </a:ext>
                </a:extLst>
              </p:cNvPr>
              <p:cNvSpPr/>
              <p:nvPr/>
            </p:nvSpPr>
            <p:spPr>
              <a:xfrm>
                <a:off x="348342" y="-1"/>
                <a:ext cx="9002487" cy="7271657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6248B4EE-62EA-682C-ED5E-71BF1315B2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342" y="3247541"/>
                <a:ext cx="9002487" cy="745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EE144625-DD80-63D3-8EDC-3DC74618E5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370" y="5304985"/>
                <a:ext cx="9002487" cy="745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9AA84C64-EDD3-D5B7-DBC8-F098CE08F7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65512" y="0"/>
                <a:ext cx="0" cy="3254992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0D5643DA-380A-B042-75C8-D60F8B7D41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5465" y="8213"/>
                <a:ext cx="0" cy="324000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CB6BACCD-606F-BA7F-4BA5-227E57865D96}"/>
                  </a:ext>
                </a:extLst>
              </p:cNvPr>
              <p:cNvGrpSpPr/>
              <p:nvPr/>
            </p:nvGrpSpPr>
            <p:grpSpPr>
              <a:xfrm>
                <a:off x="3814314" y="3389800"/>
                <a:ext cx="1963024" cy="1788954"/>
                <a:chOff x="515923" y="3565318"/>
                <a:chExt cx="1963024" cy="1788954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4E190D7-D14E-419F-B553-C0D189709700}"/>
                    </a:ext>
                  </a:extLst>
                </p:cNvPr>
                <p:cNvSpPr/>
                <p:nvPr/>
              </p:nvSpPr>
              <p:spPr>
                <a:xfrm>
                  <a:off x="515923" y="4149054"/>
                  <a:ext cx="1963024" cy="729843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BN</a:t>
                  </a:r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3" name="直接箭头连接符 22">
                  <a:extLst>
                    <a:ext uri="{FF2B5EF4-FFF2-40B4-BE49-F238E27FC236}">
                      <a16:creationId xmlns:a16="http://schemas.microsoft.com/office/drawing/2014/main" id="{0EC37531-E3A0-3C1E-9844-AEB3F8B4A6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97435" y="3565318"/>
                  <a:ext cx="0" cy="5704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9E4018AE-5BCD-7A8B-A38C-663D73EE891E}"/>
                    </a:ext>
                  </a:extLst>
                </p:cNvPr>
                <p:cNvCxnSpPr>
                  <a:cxnSpLocks/>
                  <a:stCxn id="22" idx="2"/>
                </p:cNvCxnSpPr>
                <p:nvPr/>
              </p:nvCxnSpPr>
              <p:spPr>
                <a:xfrm>
                  <a:off x="1497435" y="4878897"/>
                  <a:ext cx="0" cy="47537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9592615B-215D-2561-D542-99DC8013F343}"/>
                  </a:ext>
                </a:extLst>
              </p:cNvPr>
              <p:cNvGrpSpPr/>
              <p:nvPr/>
            </p:nvGrpSpPr>
            <p:grpSpPr>
              <a:xfrm>
                <a:off x="6861068" y="3402590"/>
                <a:ext cx="1963024" cy="1788954"/>
                <a:chOff x="3055689" y="3565320"/>
                <a:chExt cx="1963024" cy="1788954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1A09DFB4-D931-EC72-CA41-FD8488C1A586}"/>
                    </a:ext>
                  </a:extLst>
                </p:cNvPr>
                <p:cNvSpPr/>
                <p:nvPr/>
              </p:nvSpPr>
              <p:spPr>
                <a:xfrm>
                  <a:off x="3055689" y="4149056"/>
                  <a:ext cx="1963024" cy="729843"/>
                </a:xfrm>
                <a:prstGeom prst="rect">
                  <a:avLst/>
                </a:prstGeom>
                <a:solidFill>
                  <a:srgbClr val="ED6F9F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AvgPool</a:t>
                  </a:r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6" name="直接箭头连接符 25">
                  <a:extLst>
                    <a:ext uri="{FF2B5EF4-FFF2-40B4-BE49-F238E27FC236}">
                      <a16:creationId xmlns:a16="http://schemas.microsoft.com/office/drawing/2014/main" id="{08467660-C5C5-95E1-2F1E-6CA727EC6F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7201" y="3565320"/>
                  <a:ext cx="0" cy="5704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54DA78F8-674C-84C1-5233-C47A371B3BE4}"/>
                    </a:ext>
                  </a:extLst>
                </p:cNvPr>
                <p:cNvCxnSpPr>
                  <a:cxnSpLocks/>
                  <a:stCxn id="25" idx="2"/>
                </p:cNvCxnSpPr>
                <p:nvPr/>
              </p:nvCxnSpPr>
              <p:spPr>
                <a:xfrm>
                  <a:off x="4037201" y="4878899"/>
                  <a:ext cx="0" cy="47537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200B7A8E-A42D-A311-5A88-26DE414B9148}"/>
                  </a:ext>
                </a:extLst>
              </p:cNvPr>
              <p:cNvGrpSpPr/>
              <p:nvPr/>
            </p:nvGrpSpPr>
            <p:grpSpPr>
              <a:xfrm>
                <a:off x="613440" y="3335881"/>
                <a:ext cx="1963024" cy="1918285"/>
                <a:chOff x="1213607" y="4939715"/>
                <a:chExt cx="1963024" cy="1918285"/>
              </a:xfrm>
            </p:grpSpPr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494B67B1-3752-C473-365B-1676DAF4F68B}"/>
                    </a:ext>
                  </a:extLst>
                </p:cNvPr>
                <p:cNvSpPr/>
                <p:nvPr/>
              </p:nvSpPr>
              <p:spPr>
                <a:xfrm>
                  <a:off x="1213607" y="5523451"/>
                  <a:ext cx="1963024" cy="729843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Conv</a:t>
                  </a:r>
                  <a:endPara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6" name="直接箭头连接符 55">
                  <a:extLst>
                    <a:ext uri="{FF2B5EF4-FFF2-40B4-BE49-F238E27FC236}">
                      <a16:creationId xmlns:a16="http://schemas.microsoft.com/office/drawing/2014/main" id="{FEDF80C2-F495-570E-79E7-4C0A3D441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95119" y="4939715"/>
                  <a:ext cx="0" cy="57045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3E64CD59-B58A-E637-DB4B-8AD47DD943E7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>
                  <a:off x="2195119" y="6253294"/>
                  <a:ext cx="0" cy="60470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连接符: 肘形 58">
                  <a:extLst>
                    <a:ext uri="{FF2B5EF4-FFF2-40B4-BE49-F238E27FC236}">
                      <a16:creationId xmlns:a16="http://schemas.microsoft.com/office/drawing/2014/main" id="{2DB2B15A-D0CB-4B57-7656-0474DCCD2D1B}"/>
                    </a:ext>
                  </a:extLst>
                </p:cNvPr>
                <p:cNvCxnSpPr>
                  <a:cxnSpLocks/>
                  <a:endCxn id="61" idx="6"/>
                </p:cNvCxnSpPr>
                <p:nvPr/>
              </p:nvCxnSpPr>
              <p:spPr>
                <a:xfrm rot="16200000" flipH="1">
                  <a:off x="1593957" y="5802094"/>
                  <a:ext cx="1337347" cy="100551"/>
                </a:xfrm>
                <a:prstGeom prst="bentConnector4">
                  <a:avLst>
                    <a:gd name="adj1" fmla="val 997"/>
                    <a:gd name="adj2" fmla="val 1312519"/>
                  </a:avLst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1" name="流程图: 或者 60">
                  <a:extLst>
                    <a:ext uri="{FF2B5EF4-FFF2-40B4-BE49-F238E27FC236}">
                      <a16:creationId xmlns:a16="http://schemas.microsoft.com/office/drawing/2014/main" id="{0B120E5A-871C-5557-D51C-EA53BEAC114E}"/>
                    </a:ext>
                  </a:extLst>
                </p:cNvPr>
                <p:cNvSpPr/>
                <p:nvPr/>
              </p:nvSpPr>
              <p:spPr>
                <a:xfrm>
                  <a:off x="2086403" y="6407792"/>
                  <a:ext cx="226503" cy="226503"/>
                </a:xfrm>
                <a:prstGeom prst="flowChartOr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60D3B494-8061-7EAB-50A7-7278A2075A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70167" y="3224967"/>
                <a:ext cx="0" cy="2075531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CEF7758D-E522-1A97-6D53-82DFB9AD3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70486" y="3226116"/>
                <a:ext cx="0" cy="208800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4" name="组合 123">
                <a:extLst>
                  <a:ext uri="{FF2B5EF4-FFF2-40B4-BE49-F238E27FC236}">
                    <a16:creationId xmlns:a16="http://schemas.microsoft.com/office/drawing/2014/main" id="{80A49F46-2726-F9F0-DDBD-3338C332A88F}"/>
                  </a:ext>
                </a:extLst>
              </p:cNvPr>
              <p:cNvGrpSpPr/>
              <p:nvPr/>
            </p:nvGrpSpPr>
            <p:grpSpPr>
              <a:xfrm>
                <a:off x="562887" y="5315435"/>
                <a:ext cx="8571451" cy="1935299"/>
                <a:chOff x="541889" y="3268277"/>
                <a:chExt cx="8571451" cy="1935299"/>
              </a:xfrm>
            </p:grpSpPr>
            <p:grpSp>
              <p:nvGrpSpPr>
                <p:cNvPr id="103" name="组合 102">
                  <a:extLst>
                    <a:ext uri="{FF2B5EF4-FFF2-40B4-BE49-F238E27FC236}">
                      <a16:creationId xmlns:a16="http://schemas.microsoft.com/office/drawing/2014/main" id="{A5D2974F-54CD-BE25-0092-A6D3CF412C51}"/>
                    </a:ext>
                  </a:extLst>
                </p:cNvPr>
                <p:cNvGrpSpPr/>
                <p:nvPr/>
              </p:nvGrpSpPr>
              <p:grpSpPr>
                <a:xfrm>
                  <a:off x="541889" y="3374738"/>
                  <a:ext cx="8571451" cy="1742806"/>
                  <a:chOff x="515923" y="5802733"/>
                  <a:chExt cx="8571451" cy="1742806"/>
                </a:xfrm>
              </p:grpSpPr>
              <p:grpSp>
                <p:nvGrpSpPr>
                  <p:cNvPr id="92" name="组合 91">
                    <a:extLst>
                      <a:ext uri="{FF2B5EF4-FFF2-40B4-BE49-F238E27FC236}">
                        <a16:creationId xmlns:a16="http://schemas.microsoft.com/office/drawing/2014/main" id="{10AD67DF-229E-5290-861E-C83469242FAB}"/>
                      </a:ext>
                    </a:extLst>
                  </p:cNvPr>
                  <p:cNvGrpSpPr/>
                  <p:nvPr/>
                </p:nvGrpSpPr>
                <p:grpSpPr>
                  <a:xfrm>
                    <a:off x="515923" y="5802733"/>
                    <a:ext cx="4068661" cy="1742806"/>
                    <a:chOff x="9028150" y="4921807"/>
                    <a:chExt cx="4068661" cy="1742806"/>
                  </a:xfrm>
                </p:grpSpPr>
                <p:grpSp>
                  <p:nvGrpSpPr>
                    <p:cNvPr id="54" name="组合 53">
                      <a:extLst>
                        <a:ext uri="{FF2B5EF4-FFF2-40B4-BE49-F238E27FC236}">
                          <a16:creationId xmlns:a16="http://schemas.microsoft.com/office/drawing/2014/main" id="{6DD7F1C9-2244-9DC5-8578-F549532802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028150" y="5382494"/>
                      <a:ext cx="4068661" cy="1282119"/>
                      <a:chOff x="5595456" y="4500690"/>
                      <a:chExt cx="4068661" cy="1282119"/>
                    </a:xfrm>
                  </p:grpSpPr>
                  <p:sp>
                    <p:nvSpPr>
                      <p:cNvPr id="28" name="矩形 27">
                        <a:extLst>
                          <a:ext uri="{FF2B5EF4-FFF2-40B4-BE49-F238E27FC236}">
                            <a16:creationId xmlns:a16="http://schemas.microsoft.com/office/drawing/2014/main" id="{72AEF7D9-0C89-9D2A-D9E2-4B48D0FA28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5456" y="4513978"/>
                        <a:ext cx="1199627" cy="72984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Conv 1</a:t>
                        </a:r>
                        <a:endPara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29" name="矩形 28">
                        <a:extLst>
                          <a:ext uri="{FF2B5EF4-FFF2-40B4-BE49-F238E27FC236}">
                            <a16:creationId xmlns:a16="http://schemas.microsoft.com/office/drawing/2014/main" id="{5F66BC2E-5A96-34E7-0AAC-4ADEEF486F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9973" y="4500691"/>
                        <a:ext cx="1199627" cy="72984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Conv n</a:t>
                        </a:r>
                        <a:endPara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0" name="矩形 29">
                        <a:extLst>
                          <a:ext uri="{FF2B5EF4-FFF2-40B4-BE49-F238E27FC236}">
                            <a16:creationId xmlns:a16="http://schemas.microsoft.com/office/drawing/2014/main" id="{973E861F-2065-0957-1558-DB2458D41A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490" y="4500690"/>
                        <a:ext cx="1199627" cy="72984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6">
                          <a:shade val="50000"/>
                        </a:schemeClr>
                      </a:lnRef>
                      <a:fillRef idx="1">
                        <a:schemeClr val="accent6"/>
                      </a:fillRef>
                      <a:effectRef idx="0">
                        <a:schemeClr val="accent6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24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Conv N</a:t>
                        </a:r>
                        <a:endParaRPr lang="zh-CN" alt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32" name="连接符: 肘形 31">
                        <a:extLst>
                          <a:ext uri="{FF2B5EF4-FFF2-40B4-BE49-F238E27FC236}">
                            <a16:creationId xmlns:a16="http://schemas.microsoft.com/office/drawing/2014/main" id="{8F14C4E2-68D8-6BBC-2C10-1C546C721648}"/>
                          </a:ext>
                        </a:extLst>
                      </p:cNvPr>
                      <p:cNvCxnSpPr>
                        <a:cxnSpLocks/>
                        <a:stCxn id="28" idx="0"/>
                        <a:endCxn id="30" idx="0"/>
                      </p:cNvCxnSpPr>
                      <p:nvPr/>
                    </p:nvCxnSpPr>
                    <p:spPr>
                      <a:xfrm rot="5400000" flipH="1" flipV="1">
                        <a:off x="7623143" y="3072817"/>
                        <a:ext cx="13288" cy="2869034"/>
                      </a:xfrm>
                      <a:prstGeom prst="bentConnector3">
                        <a:avLst>
                          <a:gd name="adj1" fmla="val 1820349"/>
                        </a:avLst>
                      </a:prstGeom>
                      <a:ln w="19050">
                        <a:headEnd type="triangle"/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连接符: 肘形 32">
                        <a:extLst>
                          <a:ext uri="{FF2B5EF4-FFF2-40B4-BE49-F238E27FC236}">
                            <a16:creationId xmlns:a16="http://schemas.microsoft.com/office/drawing/2014/main" id="{A4478E5E-157D-200D-D5E0-9C780B9A6D92}"/>
                          </a:ext>
                        </a:extLst>
                      </p:cNvPr>
                      <p:cNvCxnSpPr>
                        <a:cxnSpLocks/>
                        <a:stCxn id="28" idx="2"/>
                        <a:endCxn id="30" idx="2"/>
                      </p:cNvCxnSpPr>
                      <p:nvPr/>
                    </p:nvCxnSpPr>
                    <p:spPr>
                      <a:xfrm rot="5400000" flipH="1" flipV="1">
                        <a:off x="7623143" y="3802660"/>
                        <a:ext cx="13288" cy="2869034"/>
                      </a:xfrm>
                      <a:prstGeom prst="bentConnector3">
                        <a:avLst>
                          <a:gd name="adj1" fmla="val -1720349"/>
                        </a:avLst>
                      </a:prstGeom>
                      <a:ln w="19050"/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4" name="直接箭头连接符 33">
                        <a:extLst>
                          <a:ext uri="{FF2B5EF4-FFF2-40B4-BE49-F238E27FC236}">
                            <a16:creationId xmlns:a16="http://schemas.microsoft.com/office/drawing/2014/main" id="{CDB4F4F5-C53C-CA63-015C-F8C2A75BB7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629785" y="5230533"/>
                        <a:ext cx="0" cy="552276"/>
                      </a:xfrm>
                      <a:prstGeom prst="straightConnector1">
                        <a:avLst/>
                      </a:prstGeom>
                      <a:ln w="1905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流程图: 或者 34">
                        <a:extLst>
                          <a:ext uri="{FF2B5EF4-FFF2-40B4-BE49-F238E27FC236}">
                            <a16:creationId xmlns:a16="http://schemas.microsoft.com/office/drawing/2014/main" id="{D573A4E7-89F8-7272-40A6-35CC04A031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16534" y="5357368"/>
                        <a:ext cx="226503" cy="226503"/>
                      </a:xfrm>
                      <a:prstGeom prst="flowChartOr">
                        <a:avLst/>
                      </a:prstGeom>
                      <a:ln w="19050"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31" name="直接箭头连接符 30">
                      <a:extLst>
                        <a:ext uri="{FF2B5EF4-FFF2-40B4-BE49-F238E27FC236}">
                          <a16:creationId xmlns:a16="http://schemas.microsoft.com/office/drawing/2014/main" id="{0C579B25-94FE-C974-B232-F958C4D30D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066859" y="4921807"/>
                      <a:ext cx="1" cy="473975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" name="组合 92">
                    <a:extLst>
                      <a:ext uri="{FF2B5EF4-FFF2-40B4-BE49-F238E27FC236}">
                        <a16:creationId xmlns:a16="http://schemas.microsoft.com/office/drawing/2014/main" id="{AC6E626D-E873-4A2B-3FBC-F34900ABC6B2}"/>
                      </a:ext>
                    </a:extLst>
                  </p:cNvPr>
                  <p:cNvGrpSpPr/>
                  <p:nvPr/>
                </p:nvGrpSpPr>
                <p:grpSpPr>
                  <a:xfrm>
                    <a:off x="5018713" y="5802733"/>
                    <a:ext cx="4068661" cy="1716942"/>
                    <a:chOff x="9584911" y="2263393"/>
                    <a:chExt cx="4068661" cy="1716942"/>
                  </a:xfrm>
                </p:grpSpPr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BB28A320-DFE8-7E57-849E-57A01CACDD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84911" y="2711504"/>
                      <a:ext cx="1199627" cy="72984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 1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35AEAC56-865E-C277-663A-8B5B22ACEB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19428" y="2698217"/>
                      <a:ext cx="1199627" cy="72984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 n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54525E1F-B98C-5659-E547-5E67C1F6E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453945" y="2698216"/>
                      <a:ext cx="1199627" cy="72984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 N</a:t>
                      </a:r>
                      <a:endParaRPr lang="zh-CN" alt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7" name="直接箭头连接符 46">
                      <a:extLst>
                        <a:ext uri="{FF2B5EF4-FFF2-40B4-BE49-F238E27FC236}">
                          <a16:creationId xmlns:a16="http://schemas.microsoft.com/office/drawing/2014/main" id="{8AC80C88-10A6-439C-AFD0-30AEC7AD28CD}"/>
                        </a:ext>
                      </a:extLst>
                    </p:cNvPr>
                    <p:cNvCxnSpPr>
                      <a:cxnSpLocks/>
                      <a:endCxn id="45" idx="0"/>
                    </p:cNvCxnSpPr>
                    <p:nvPr/>
                  </p:nvCxnSpPr>
                  <p:spPr>
                    <a:xfrm>
                      <a:off x="11619242" y="2263393"/>
                      <a:ext cx="0" cy="434824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连接符: 肘形 47">
                      <a:extLst>
                        <a:ext uri="{FF2B5EF4-FFF2-40B4-BE49-F238E27FC236}">
                          <a16:creationId xmlns:a16="http://schemas.microsoft.com/office/drawing/2014/main" id="{395DE342-30B4-FA6D-BE25-7CC94632299A}"/>
                        </a:ext>
                      </a:extLst>
                    </p:cNvPr>
                    <p:cNvCxnSpPr>
                      <a:cxnSpLocks/>
                      <a:stCxn id="44" idx="0"/>
                      <a:endCxn id="46" idx="0"/>
                    </p:cNvCxnSpPr>
                    <p:nvPr/>
                  </p:nvCxnSpPr>
                  <p:spPr>
                    <a:xfrm rot="5400000" flipH="1" flipV="1">
                      <a:off x="11612598" y="1270343"/>
                      <a:ext cx="13288" cy="2869034"/>
                    </a:xfrm>
                    <a:prstGeom prst="bentConnector3">
                      <a:avLst>
                        <a:gd name="adj1" fmla="val 1820349"/>
                      </a:avLst>
                    </a:prstGeom>
                    <a:ln w="19050">
                      <a:headEnd type="triangle"/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连接符: 肘形 48">
                      <a:extLst>
                        <a:ext uri="{FF2B5EF4-FFF2-40B4-BE49-F238E27FC236}">
                          <a16:creationId xmlns:a16="http://schemas.microsoft.com/office/drawing/2014/main" id="{8922ABEB-282D-A452-6AF1-5D560A16FAE4}"/>
                        </a:ext>
                      </a:extLst>
                    </p:cNvPr>
                    <p:cNvCxnSpPr>
                      <a:cxnSpLocks/>
                      <a:stCxn id="44" idx="2"/>
                      <a:endCxn id="46" idx="2"/>
                    </p:cNvCxnSpPr>
                    <p:nvPr/>
                  </p:nvCxnSpPr>
                  <p:spPr>
                    <a:xfrm rot="5400000" flipH="1" flipV="1">
                      <a:off x="11612598" y="2000186"/>
                      <a:ext cx="13288" cy="2869034"/>
                    </a:xfrm>
                    <a:prstGeom prst="bentConnector3">
                      <a:avLst>
                        <a:gd name="adj1" fmla="val -1720349"/>
                      </a:avLst>
                    </a:prstGeom>
                    <a:ln w="19050"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箭头连接符 49">
                      <a:extLst>
                        <a:ext uri="{FF2B5EF4-FFF2-40B4-BE49-F238E27FC236}">
                          <a16:creationId xmlns:a16="http://schemas.microsoft.com/office/drawing/2014/main" id="{8FFA5972-45C9-067F-3780-CFA4EF3DB8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619240" y="3428059"/>
                      <a:ext cx="0" cy="552276"/>
                    </a:xfrm>
                    <a:prstGeom prst="straightConnector1">
                      <a:avLst/>
                    </a:prstGeom>
                    <a:ln w="1905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矩形: 圆角 51">
                      <a:extLst>
                        <a:ext uri="{FF2B5EF4-FFF2-40B4-BE49-F238E27FC236}">
                          <a16:creationId xmlns:a16="http://schemas.microsoft.com/office/drawing/2014/main" id="{7712E968-120F-A6C9-81E7-F2C150D9B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19430" y="3507759"/>
                      <a:ext cx="1199625" cy="271582"/>
                    </a:xfrm>
                    <a:prstGeom prst="roundRect">
                      <a:avLst>
                        <a:gd name="adj" fmla="val 42250"/>
                      </a:avLst>
                    </a:prstGeom>
                  </p:spPr>
                  <p:style>
                    <a:lnRef idx="2">
                      <a:schemeClr val="accent3">
                        <a:shade val="50000"/>
                      </a:schemeClr>
                    </a:lnRef>
                    <a:fillRef idx="1">
                      <a:schemeClr val="accent3"/>
                    </a:fillRef>
                    <a:effectRef idx="0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</a:t>
                      </a:r>
                      <a:endParaRPr lang="zh-CN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</p:grpSp>
            <p:cxnSp>
              <p:nvCxnSpPr>
                <p:cNvPr id="122" name="直接连接符 121">
                  <a:extLst>
                    <a:ext uri="{FF2B5EF4-FFF2-40B4-BE49-F238E27FC236}">
                      <a16:creationId xmlns:a16="http://schemas.microsoft.com/office/drawing/2014/main" id="{C26F8AFC-F362-F728-8EB0-9BE2F5CCA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8721" y="3268277"/>
                  <a:ext cx="0" cy="1935299"/>
                </a:xfrm>
                <a:prstGeom prst="line">
                  <a:avLst/>
                </a:prstGeom>
                <a:ln w="2857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1EA9E00-9F9C-FBBE-73BB-25288F0F2571}"/>
                </a:ext>
              </a:extLst>
            </p:cNvPr>
            <p:cNvSpPr txBox="1"/>
            <p:nvPr/>
          </p:nvSpPr>
          <p:spPr>
            <a:xfrm>
              <a:off x="366417" y="3588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①</a:t>
              </a: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D9AE9CE-3705-18B4-846C-FFED89FDED4D}"/>
                </a:ext>
              </a:extLst>
            </p:cNvPr>
            <p:cNvSpPr txBox="1"/>
            <p:nvPr/>
          </p:nvSpPr>
          <p:spPr>
            <a:xfrm>
              <a:off x="3184898" y="3588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②</a:t>
              </a: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18F254B7-4F58-0C3A-ABCC-0749539C4A3B}"/>
                </a:ext>
              </a:extLst>
            </p:cNvPr>
            <p:cNvSpPr txBox="1"/>
            <p:nvPr/>
          </p:nvSpPr>
          <p:spPr>
            <a:xfrm>
              <a:off x="6277584" y="3588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③</a:t>
              </a: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5D90BDD0-E15D-519E-3D0D-8677C25AEB2A}"/>
                </a:ext>
              </a:extLst>
            </p:cNvPr>
            <p:cNvSpPr txBox="1"/>
            <p:nvPr/>
          </p:nvSpPr>
          <p:spPr>
            <a:xfrm>
              <a:off x="366417" y="32464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④</a:t>
              </a: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3955A559-DE4D-49A9-9824-CFA2E37FAC80}"/>
                </a:ext>
              </a:extLst>
            </p:cNvPr>
            <p:cNvSpPr txBox="1"/>
            <p:nvPr/>
          </p:nvSpPr>
          <p:spPr>
            <a:xfrm>
              <a:off x="3184898" y="32464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⑤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B7D5CB4-698E-4CD4-F8D1-DD3F6CA9BD57}"/>
                </a:ext>
              </a:extLst>
            </p:cNvPr>
            <p:cNvSpPr txBox="1"/>
            <p:nvPr/>
          </p:nvSpPr>
          <p:spPr>
            <a:xfrm>
              <a:off x="6277584" y="324649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⑥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4DCF6410-596C-746B-B2EE-F033AF196BDD}"/>
                </a:ext>
              </a:extLst>
            </p:cNvPr>
            <p:cNvSpPr txBox="1"/>
            <p:nvPr/>
          </p:nvSpPr>
          <p:spPr>
            <a:xfrm>
              <a:off x="366417" y="5304971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⑦</a:t>
              </a: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FDCB402D-BB79-806F-64B6-DCCBFD368B46}"/>
                </a:ext>
              </a:extLst>
            </p:cNvPr>
            <p:cNvSpPr txBox="1"/>
            <p:nvPr/>
          </p:nvSpPr>
          <p:spPr>
            <a:xfrm>
              <a:off x="4818654" y="5317383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923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80B837-2E61-65B9-ABA5-84F7E6574A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C7B968-6365-A7B1-ABA9-FBAC77CFB375}"/>
              </a:ext>
            </a:extLst>
          </p:cNvPr>
          <p:cNvCxnSpPr/>
          <p:nvPr/>
        </p:nvCxnSpPr>
        <p:spPr>
          <a:xfrm>
            <a:off x="0" y="2296883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9DDE05D-BB71-80F9-44DA-D6069C6F0399}"/>
              </a:ext>
            </a:extLst>
          </p:cNvPr>
          <p:cNvCxnSpPr/>
          <p:nvPr/>
        </p:nvCxnSpPr>
        <p:spPr>
          <a:xfrm>
            <a:off x="0" y="4637312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6C05BF0-1486-F4D0-BB1F-634DD8A57418}"/>
              </a:ext>
            </a:extLst>
          </p:cNvPr>
          <p:cNvCxnSpPr>
            <a:cxnSpLocks/>
          </p:cNvCxnSpPr>
          <p:nvPr/>
        </p:nvCxnSpPr>
        <p:spPr>
          <a:xfrm>
            <a:off x="3940629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D0D51EA-C007-F5D1-0C71-50E20A76777F}"/>
              </a:ext>
            </a:extLst>
          </p:cNvPr>
          <p:cNvCxnSpPr>
            <a:cxnSpLocks/>
          </p:cNvCxnSpPr>
          <p:nvPr/>
        </p:nvCxnSpPr>
        <p:spPr>
          <a:xfrm>
            <a:off x="7990115" y="0"/>
            <a:ext cx="0" cy="68580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D759681-0DAE-3DE0-A06E-22BBD7442B74}"/>
              </a:ext>
            </a:extLst>
          </p:cNvPr>
          <p:cNvGrpSpPr/>
          <p:nvPr/>
        </p:nvGrpSpPr>
        <p:grpSpPr>
          <a:xfrm>
            <a:off x="389488" y="-114150"/>
            <a:ext cx="1963024" cy="2810312"/>
            <a:chOff x="520117" y="310393"/>
            <a:chExt cx="1963024" cy="281031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E1BA420-F4B2-9D52-12CB-1E3F7D750127}"/>
                </a:ext>
              </a:extLst>
            </p:cNvPr>
            <p:cNvSpPr/>
            <p:nvPr/>
          </p:nvSpPr>
          <p:spPr>
            <a:xfrm>
              <a:off x="520117" y="880844"/>
              <a:ext cx="1963024" cy="72984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EDB503-40B9-6499-C2BC-640D9F8654FD}"/>
                </a:ext>
              </a:extLst>
            </p:cNvPr>
            <p:cNvSpPr/>
            <p:nvPr/>
          </p:nvSpPr>
          <p:spPr>
            <a:xfrm>
              <a:off x="520117" y="1915487"/>
              <a:ext cx="1963024" cy="729843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BN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BF4D326-51E0-FE75-C43D-F1EE8C2D856A}"/>
                </a:ext>
              </a:extLst>
            </p:cNvPr>
            <p:cNvCxnSpPr>
              <a:endCxn id="13" idx="0"/>
            </p:cNvCxnSpPr>
            <p:nvPr/>
          </p:nvCxnSpPr>
          <p:spPr>
            <a:xfrm>
              <a:off x="1501629" y="310393"/>
              <a:ext cx="0" cy="5704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6B60C8A-1198-0337-ED6C-AE1C64871A60}"/>
                </a:ext>
              </a:extLst>
            </p:cNvPr>
            <p:cNvCxnSpPr>
              <a:cxnSpLocks/>
              <a:stCxn id="13" idx="2"/>
              <a:endCxn id="14" idx="0"/>
            </p:cNvCxnSpPr>
            <p:nvPr/>
          </p:nvCxnSpPr>
          <p:spPr>
            <a:xfrm>
              <a:off x="1501629" y="1610687"/>
              <a:ext cx="0" cy="3048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020266F-9B2B-31C7-C010-1835D3B13780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1501629" y="2645330"/>
              <a:ext cx="0" cy="4753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465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63</Words>
  <Application>Microsoft Office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冠辰</dc:creator>
  <cp:lastModifiedBy>李 冠辰</cp:lastModifiedBy>
  <cp:revision>2</cp:revision>
  <dcterms:created xsi:type="dcterms:W3CDTF">2022-11-14T02:20:15Z</dcterms:created>
  <dcterms:modified xsi:type="dcterms:W3CDTF">2022-12-12T07:09:11Z</dcterms:modified>
</cp:coreProperties>
</file>