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261" r:id="rId3"/>
    <p:sldId id="262" r:id="rId4"/>
    <p:sldId id="265" r:id="rId5"/>
    <p:sldId id="256" r:id="rId6"/>
    <p:sldId id="257"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96DB"/>
    <a:srgbClr val="FF9999"/>
    <a:srgbClr val="FFCCCC"/>
    <a:srgbClr val="FF0000"/>
    <a:srgbClr val="ED7D31"/>
    <a:srgbClr val="DEEBF6"/>
    <a:srgbClr val="9DC3E6"/>
    <a:srgbClr val="DEEBF7"/>
    <a:srgbClr val="BDD7EE"/>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95026" autoAdjust="0"/>
  </p:normalViewPr>
  <p:slideViewPr>
    <p:cSldViewPr snapToGrid="0">
      <p:cViewPr varScale="1">
        <p:scale>
          <a:sx n="81" d="100"/>
          <a:sy n="81" d="100"/>
        </p:scale>
        <p:origin x="6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冠辰 李" userId="a9b44f5b934ee55f" providerId="LiveId" clId="{9096A49E-27D8-4A97-8BA6-CC9C41BE52C2}"/>
    <pc:docChg chg="delSld">
      <pc:chgData name="冠辰 李" userId="a9b44f5b934ee55f" providerId="LiveId" clId="{9096A49E-27D8-4A97-8BA6-CC9C41BE52C2}" dt="2024-06-01T06:55:28.470" v="0" actId="47"/>
      <pc:docMkLst>
        <pc:docMk/>
      </pc:docMkLst>
      <pc:sldChg chg="del">
        <pc:chgData name="冠辰 李" userId="a9b44f5b934ee55f" providerId="LiveId" clId="{9096A49E-27D8-4A97-8BA6-CC9C41BE52C2}" dt="2024-06-01T06:55:28.470" v="0" actId="47"/>
        <pc:sldMkLst>
          <pc:docMk/>
          <pc:sldMk cId="489233451" sldId="263"/>
        </pc:sldMkLst>
      </pc:sldChg>
      <pc:sldChg chg="del">
        <pc:chgData name="冠辰 李" userId="a9b44f5b934ee55f" providerId="LiveId" clId="{9096A49E-27D8-4A97-8BA6-CC9C41BE52C2}" dt="2024-06-01T06:55:28.470" v="0" actId="47"/>
        <pc:sldMkLst>
          <pc:docMk/>
          <pc:sldMk cId="2101009440" sldId="266"/>
        </pc:sldMkLst>
      </pc:sldChg>
      <pc:sldChg chg="del">
        <pc:chgData name="冠辰 李" userId="a9b44f5b934ee55f" providerId="LiveId" clId="{9096A49E-27D8-4A97-8BA6-CC9C41BE52C2}" dt="2024-06-01T06:55:28.470" v="0" actId="47"/>
        <pc:sldMkLst>
          <pc:docMk/>
          <pc:sldMk cId="3177746777" sldId="267"/>
        </pc:sldMkLst>
      </pc:sldChg>
      <pc:sldChg chg="del">
        <pc:chgData name="冠辰 李" userId="a9b44f5b934ee55f" providerId="LiveId" clId="{9096A49E-27D8-4A97-8BA6-CC9C41BE52C2}" dt="2024-06-01T06:55:28.470" v="0" actId="47"/>
        <pc:sldMkLst>
          <pc:docMk/>
          <pc:sldMk cId="2319407884" sldId="268"/>
        </pc:sldMkLst>
      </pc:sldChg>
    </pc:docChg>
  </pc:docChgLst>
  <pc:docChgLst>
    <pc:chgData name="冠辰 李" userId="a9b44f5b934ee55f" providerId="LiveId" clId="{31274805-68EE-463F-AFD3-872D886C7A09}"/>
    <pc:docChg chg="undo custSel addSld delSld modSld">
      <pc:chgData name="冠辰 李" userId="a9b44f5b934ee55f" providerId="LiveId" clId="{31274805-68EE-463F-AFD3-872D886C7A09}" dt="2024-03-10T13:18:11.308" v="7269" actId="12789"/>
      <pc:docMkLst>
        <pc:docMk/>
      </pc:docMkLst>
      <pc:sldChg chg="del">
        <pc:chgData name="冠辰 李" userId="a9b44f5b934ee55f" providerId="LiveId" clId="{31274805-68EE-463F-AFD3-872D886C7A09}" dt="2024-02-29T07:35:45.902" v="5050" actId="47"/>
        <pc:sldMkLst>
          <pc:docMk/>
          <pc:sldMk cId="3905692790" sldId="258"/>
        </pc:sldMkLst>
      </pc:sldChg>
      <pc:sldChg chg="del">
        <pc:chgData name="冠辰 李" userId="a9b44f5b934ee55f" providerId="LiveId" clId="{31274805-68EE-463F-AFD3-872D886C7A09}" dt="2024-02-29T07:35:49.457" v="5051" actId="47"/>
        <pc:sldMkLst>
          <pc:docMk/>
          <pc:sldMk cId="696067154" sldId="259"/>
        </pc:sldMkLst>
      </pc:sldChg>
      <pc:sldChg chg="modSp mod">
        <pc:chgData name="冠辰 李" userId="a9b44f5b934ee55f" providerId="LiveId" clId="{31274805-68EE-463F-AFD3-872D886C7A09}" dt="2024-02-29T01:21:09.363" v="294" actId="113"/>
        <pc:sldMkLst>
          <pc:docMk/>
          <pc:sldMk cId="1060498590" sldId="260"/>
        </pc:sldMkLst>
        <pc:spChg chg="mod">
          <ac:chgData name="冠辰 李" userId="a9b44f5b934ee55f" providerId="LiveId" clId="{31274805-68EE-463F-AFD3-872D886C7A09}" dt="2024-02-29T01:21:09.363" v="294" actId="113"/>
          <ac:spMkLst>
            <pc:docMk/>
            <pc:sldMk cId="1060498590" sldId="260"/>
            <ac:spMk id="3" creationId="{1F608409-7B91-3F54-8B82-7FA7AD582D5E}"/>
          </ac:spMkLst>
        </pc:spChg>
        <pc:spChg chg="mod">
          <ac:chgData name="冠辰 李" userId="a9b44f5b934ee55f" providerId="LiveId" clId="{31274805-68EE-463F-AFD3-872D886C7A09}" dt="2024-02-29T01:19:18.404" v="291" actId="1076"/>
          <ac:spMkLst>
            <pc:docMk/>
            <pc:sldMk cId="1060498590" sldId="260"/>
            <ac:spMk id="4" creationId="{580C20AC-096F-8644-8DBB-267FC78EDE92}"/>
          </ac:spMkLst>
        </pc:spChg>
        <pc:spChg chg="mod">
          <ac:chgData name="冠辰 李" userId="a9b44f5b934ee55f" providerId="LiveId" clId="{31274805-68EE-463F-AFD3-872D886C7A09}" dt="2024-02-29T01:19:24.120" v="293" actId="1076"/>
          <ac:spMkLst>
            <pc:docMk/>
            <pc:sldMk cId="1060498590" sldId="260"/>
            <ac:spMk id="5" creationId="{1F7B6A7E-430A-57E8-F689-8DC0776459FB}"/>
          </ac:spMkLst>
        </pc:spChg>
      </pc:sldChg>
      <pc:sldChg chg="addSp delSp modSp mod">
        <pc:chgData name="冠辰 李" userId="a9b44f5b934ee55f" providerId="LiveId" clId="{31274805-68EE-463F-AFD3-872D886C7A09}" dt="2024-02-29T01:31:20.228" v="551" actId="1076"/>
        <pc:sldMkLst>
          <pc:docMk/>
          <pc:sldMk cId="2600340565" sldId="261"/>
        </pc:sldMkLst>
        <pc:spChg chg="add mod">
          <ac:chgData name="冠辰 李" userId="a9b44f5b934ee55f" providerId="LiveId" clId="{31274805-68EE-463F-AFD3-872D886C7A09}" dt="2024-02-29T01:29:05.912" v="501" actId="1076"/>
          <ac:spMkLst>
            <pc:docMk/>
            <pc:sldMk cId="2600340565" sldId="261"/>
            <ac:spMk id="2" creationId="{26C6CD51-84A8-02F3-D158-B60330F476E0}"/>
          </ac:spMkLst>
        </pc:spChg>
        <pc:spChg chg="add mod">
          <ac:chgData name="冠辰 李" userId="a9b44f5b934ee55f" providerId="LiveId" clId="{31274805-68EE-463F-AFD3-872D886C7A09}" dt="2024-02-29T01:31:20.228" v="551" actId="1076"/>
          <ac:spMkLst>
            <pc:docMk/>
            <pc:sldMk cId="2600340565" sldId="261"/>
            <ac:spMk id="3" creationId="{FE885800-AEB1-EE0C-74F7-B76A2FD834EF}"/>
          </ac:spMkLst>
        </pc:spChg>
        <pc:spChg chg="mod">
          <ac:chgData name="冠辰 李" userId="a9b44f5b934ee55f" providerId="LiveId" clId="{31274805-68EE-463F-AFD3-872D886C7A09}" dt="2024-02-29T01:22:36.997" v="305" actId="20577"/>
          <ac:spMkLst>
            <pc:docMk/>
            <pc:sldMk cId="2600340565" sldId="261"/>
            <ac:spMk id="32" creationId="{53A5CF9B-D4C1-6F5E-CBA0-E567E5078CC5}"/>
          </ac:spMkLst>
        </pc:spChg>
        <pc:spChg chg="del mod">
          <ac:chgData name="冠辰 李" userId="a9b44f5b934ee55f" providerId="LiveId" clId="{31274805-68EE-463F-AFD3-872D886C7A09}" dt="2024-02-29T01:22:26.395" v="300" actId="478"/>
          <ac:spMkLst>
            <pc:docMk/>
            <pc:sldMk cId="2600340565" sldId="261"/>
            <ac:spMk id="33" creationId="{0F08A34C-F6A5-75EB-7604-858CC4073A7D}"/>
          </ac:spMkLst>
        </pc:spChg>
        <pc:spChg chg="mod">
          <ac:chgData name="冠辰 李" userId="a9b44f5b934ee55f" providerId="LiveId" clId="{31274805-68EE-463F-AFD3-872D886C7A09}" dt="2024-02-29T01:30:58.929" v="507" actId="1076"/>
          <ac:spMkLst>
            <pc:docMk/>
            <pc:sldMk cId="2600340565" sldId="261"/>
            <ac:spMk id="35" creationId="{2201FB14-AE64-845C-83D6-2AAD602E37AD}"/>
          </ac:spMkLst>
        </pc:spChg>
        <pc:spChg chg="del">
          <ac:chgData name="冠辰 李" userId="a9b44f5b934ee55f" providerId="LiveId" clId="{31274805-68EE-463F-AFD3-872D886C7A09}" dt="2024-02-29T01:30:48.510" v="502" actId="478"/>
          <ac:spMkLst>
            <pc:docMk/>
            <pc:sldMk cId="2600340565" sldId="261"/>
            <ac:spMk id="36" creationId="{BA5DEB8C-4657-9B54-282B-51C4A1843273}"/>
          </ac:spMkLst>
        </pc:spChg>
      </pc:sldChg>
      <pc:sldChg chg="addSp modSp mod">
        <pc:chgData name="冠辰 李" userId="a9b44f5b934ee55f" providerId="LiveId" clId="{31274805-68EE-463F-AFD3-872D886C7A09}" dt="2024-02-29T01:45:13.602" v="1152" actId="20577"/>
        <pc:sldMkLst>
          <pc:docMk/>
          <pc:sldMk cId="2802903289" sldId="262"/>
        </pc:sldMkLst>
        <pc:spChg chg="add mod">
          <ac:chgData name="冠辰 李" userId="a9b44f5b934ee55f" providerId="LiveId" clId="{31274805-68EE-463F-AFD3-872D886C7A09}" dt="2024-02-29T01:45:13.602" v="1152" actId="20577"/>
          <ac:spMkLst>
            <pc:docMk/>
            <pc:sldMk cId="2802903289" sldId="262"/>
            <ac:spMk id="2" creationId="{F7A1ADBF-6EAD-1DDE-3B7E-F0A4CD770579}"/>
          </ac:spMkLst>
        </pc:spChg>
        <pc:spChg chg="mod">
          <ac:chgData name="冠辰 李" userId="a9b44f5b934ee55f" providerId="LiveId" clId="{31274805-68EE-463F-AFD3-872D886C7A09}" dt="2024-02-29T01:34:16.426" v="654" actId="1076"/>
          <ac:spMkLst>
            <pc:docMk/>
            <pc:sldMk cId="2802903289" sldId="262"/>
            <ac:spMk id="5" creationId="{CE8E4792-DA27-18E0-37FA-B9E7DAC1EBF8}"/>
          </ac:spMkLst>
        </pc:spChg>
        <pc:spChg chg="mod">
          <ac:chgData name="冠辰 李" userId="a9b44f5b934ee55f" providerId="LiveId" clId="{31274805-68EE-463F-AFD3-872D886C7A09}" dt="2024-02-29T01:34:14.239" v="653" actId="1076"/>
          <ac:spMkLst>
            <pc:docMk/>
            <pc:sldMk cId="2802903289" sldId="262"/>
            <ac:spMk id="6" creationId="{2F8BBF81-BACC-6B31-6394-C43656B8618D}"/>
          </ac:spMkLst>
        </pc:spChg>
        <pc:spChg chg="mod">
          <ac:chgData name="冠辰 李" userId="a9b44f5b934ee55f" providerId="LiveId" clId="{31274805-68EE-463F-AFD3-872D886C7A09}" dt="2024-02-29T01:34:20.824" v="656" actId="1076"/>
          <ac:spMkLst>
            <pc:docMk/>
            <pc:sldMk cId="2802903289" sldId="262"/>
            <ac:spMk id="7" creationId="{CDBFE7E5-1FAC-D239-A972-5E96C274CE6A}"/>
          </ac:spMkLst>
        </pc:spChg>
      </pc:sldChg>
      <pc:sldChg chg="addSp delSp modSp mod">
        <pc:chgData name="冠辰 李" userId="a9b44f5b934ee55f" providerId="LiveId" clId="{31274805-68EE-463F-AFD3-872D886C7A09}" dt="2024-02-29T13:19:14.156" v="6368" actId="14100"/>
        <pc:sldMkLst>
          <pc:docMk/>
          <pc:sldMk cId="489233451" sldId="263"/>
        </pc:sldMkLst>
        <pc:spChg chg="add mod topLvl">
          <ac:chgData name="冠辰 李" userId="a9b44f5b934ee55f" providerId="LiveId" clId="{31274805-68EE-463F-AFD3-872D886C7A09}" dt="2024-02-29T07:28:38.513" v="5049" actId="164"/>
          <ac:spMkLst>
            <pc:docMk/>
            <pc:sldMk cId="489233451" sldId="263"/>
            <ac:spMk id="2" creationId="{5F4FBB32-D7F3-2348-72CE-30B295656663}"/>
          </ac:spMkLst>
        </pc:spChg>
        <pc:spChg chg="add mod topLvl">
          <ac:chgData name="冠辰 李" userId="a9b44f5b934ee55f" providerId="LiveId" clId="{31274805-68EE-463F-AFD3-872D886C7A09}" dt="2024-02-29T07:28:38.513" v="5049" actId="164"/>
          <ac:spMkLst>
            <pc:docMk/>
            <pc:sldMk cId="489233451" sldId="263"/>
            <ac:spMk id="3" creationId="{EB5FEF1E-596C-F7D9-14AB-310994BB8FD7}"/>
          </ac:spMkLst>
        </pc:spChg>
        <pc:spChg chg="add mod">
          <ac:chgData name="冠辰 李" userId="a9b44f5b934ee55f" providerId="LiveId" clId="{31274805-68EE-463F-AFD3-872D886C7A09}" dt="2024-02-29T07:28:05.302" v="5045" actId="165"/>
          <ac:spMkLst>
            <pc:docMk/>
            <pc:sldMk cId="489233451" sldId="263"/>
            <ac:spMk id="4" creationId="{7C0F20C5-39D6-BC28-0AC4-9D5949483647}"/>
          </ac:spMkLst>
        </pc:spChg>
        <pc:spChg chg="add mod">
          <ac:chgData name="冠辰 李" userId="a9b44f5b934ee55f" providerId="LiveId" clId="{31274805-68EE-463F-AFD3-872D886C7A09}" dt="2024-02-29T07:28:05.302" v="5045" actId="165"/>
          <ac:spMkLst>
            <pc:docMk/>
            <pc:sldMk cId="489233451" sldId="263"/>
            <ac:spMk id="5" creationId="{076371F1-4F05-3784-6B7A-5A2B4CF641B2}"/>
          </ac:spMkLst>
        </pc:spChg>
        <pc:spChg chg="add mod">
          <ac:chgData name="冠辰 李" userId="a9b44f5b934ee55f" providerId="LiveId" clId="{31274805-68EE-463F-AFD3-872D886C7A09}" dt="2024-02-29T07:28:05.302" v="5045" actId="165"/>
          <ac:spMkLst>
            <pc:docMk/>
            <pc:sldMk cId="489233451" sldId="263"/>
            <ac:spMk id="6" creationId="{89E7060B-F187-956E-887E-1340FE3C93E1}"/>
          </ac:spMkLst>
        </pc:spChg>
        <pc:spChg chg="add mod">
          <ac:chgData name="冠辰 李" userId="a9b44f5b934ee55f" providerId="LiveId" clId="{31274805-68EE-463F-AFD3-872D886C7A09}" dt="2024-02-29T07:28:05.302" v="5045" actId="165"/>
          <ac:spMkLst>
            <pc:docMk/>
            <pc:sldMk cId="489233451" sldId="263"/>
            <ac:spMk id="7" creationId="{4AA9F49C-539B-F3EA-AE6A-AEC088E29D84}"/>
          </ac:spMkLst>
        </pc:spChg>
        <pc:spChg chg="add del mod">
          <ac:chgData name="冠辰 李" userId="a9b44f5b934ee55f" providerId="LiveId" clId="{31274805-68EE-463F-AFD3-872D886C7A09}" dt="2024-02-29T06:28:34.872" v="4027" actId="478"/>
          <ac:spMkLst>
            <pc:docMk/>
            <pc:sldMk cId="489233451" sldId="263"/>
            <ac:spMk id="8" creationId="{0EE320F2-147C-AE0E-5336-71ABBCEC27AC}"/>
          </ac:spMkLst>
        </pc:spChg>
        <pc:spChg chg="add del mod">
          <ac:chgData name="冠辰 李" userId="a9b44f5b934ee55f" providerId="LiveId" clId="{31274805-68EE-463F-AFD3-872D886C7A09}" dt="2024-02-29T06:28:44.818" v="4030" actId="478"/>
          <ac:spMkLst>
            <pc:docMk/>
            <pc:sldMk cId="489233451" sldId="263"/>
            <ac:spMk id="9" creationId="{C4838ADD-DBBF-0809-988C-57ACD40DE6F7}"/>
          </ac:spMkLst>
        </pc:spChg>
        <pc:spChg chg="add mod">
          <ac:chgData name="冠辰 李" userId="a9b44f5b934ee55f" providerId="LiveId" clId="{31274805-68EE-463F-AFD3-872D886C7A09}" dt="2024-02-29T07:28:05.302" v="5045" actId="165"/>
          <ac:spMkLst>
            <pc:docMk/>
            <pc:sldMk cId="489233451" sldId="263"/>
            <ac:spMk id="10" creationId="{AAB83A00-CE0B-91DE-E190-AFB6C12070C0}"/>
          </ac:spMkLst>
        </pc:spChg>
        <pc:spChg chg="add mod">
          <ac:chgData name="冠辰 李" userId="a9b44f5b934ee55f" providerId="LiveId" clId="{31274805-68EE-463F-AFD3-872D886C7A09}" dt="2024-02-29T07:28:05.302" v="5045" actId="165"/>
          <ac:spMkLst>
            <pc:docMk/>
            <pc:sldMk cId="489233451" sldId="263"/>
            <ac:spMk id="11" creationId="{60652A5A-EC3F-9934-EAE2-2B8B8A052434}"/>
          </ac:spMkLst>
        </pc:spChg>
        <pc:spChg chg="add mod">
          <ac:chgData name="冠辰 李" userId="a9b44f5b934ee55f" providerId="LiveId" clId="{31274805-68EE-463F-AFD3-872D886C7A09}" dt="2024-02-29T07:28:05.302" v="5045" actId="165"/>
          <ac:spMkLst>
            <pc:docMk/>
            <pc:sldMk cId="489233451" sldId="263"/>
            <ac:spMk id="12" creationId="{5D4D65F1-6E3A-2006-3118-142657F111D7}"/>
          </ac:spMkLst>
        </pc:spChg>
        <pc:spChg chg="add mod ord">
          <ac:chgData name="冠辰 李" userId="a9b44f5b934ee55f" providerId="LiveId" clId="{31274805-68EE-463F-AFD3-872D886C7A09}" dt="2024-02-29T07:28:05.302" v="5045" actId="165"/>
          <ac:spMkLst>
            <pc:docMk/>
            <pc:sldMk cId="489233451" sldId="263"/>
            <ac:spMk id="13" creationId="{0A752175-0910-CC20-1350-35131D44599C}"/>
          </ac:spMkLst>
        </pc:spChg>
        <pc:spChg chg="add mod">
          <ac:chgData name="冠辰 李" userId="a9b44f5b934ee55f" providerId="LiveId" clId="{31274805-68EE-463F-AFD3-872D886C7A09}" dt="2024-02-29T07:28:05.302" v="5045" actId="165"/>
          <ac:spMkLst>
            <pc:docMk/>
            <pc:sldMk cId="489233451" sldId="263"/>
            <ac:spMk id="14" creationId="{82DBC0C9-1BD0-B56B-6362-C6CA9E2C356A}"/>
          </ac:spMkLst>
        </pc:spChg>
        <pc:spChg chg="add mod">
          <ac:chgData name="冠辰 李" userId="a9b44f5b934ee55f" providerId="LiveId" clId="{31274805-68EE-463F-AFD3-872D886C7A09}" dt="2024-02-29T07:28:05.302" v="5045" actId="165"/>
          <ac:spMkLst>
            <pc:docMk/>
            <pc:sldMk cId="489233451" sldId="263"/>
            <ac:spMk id="15" creationId="{CCE5182D-2FAC-ABE6-B206-798FB7A73BEA}"/>
          </ac:spMkLst>
        </pc:spChg>
        <pc:spChg chg="add mod">
          <ac:chgData name="冠辰 李" userId="a9b44f5b934ee55f" providerId="LiveId" clId="{31274805-68EE-463F-AFD3-872D886C7A09}" dt="2024-02-29T07:28:05.302" v="5045" actId="165"/>
          <ac:spMkLst>
            <pc:docMk/>
            <pc:sldMk cId="489233451" sldId="263"/>
            <ac:spMk id="16" creationId="{6A93A3A1-2DD6-EB77-9F19-2B5DA71340CE}"/>
          </ac:spMkLst>
        </pc:spChg>
        <pc:spChg chg="add mod">
          <ac:chgData name="冠辰 李" userId="a9b44f5b934ee55f" providerId="LiveId" clId="{31274805-68EE-463F-AFD3-872D886C7A09}" dt="2024-02-29T07:28:05.302" v="5045" actId="165"/>
          <ac:spMkLst>
            <pc:docMk/>
            <pc:sldMk cId="489233451" sldId="263"/>
            <ac:spMk id="17" creationId="{D647EB31-9805-B1CB-56F6-2B3FC9BAE71C}"/>
          </ac:spMkLst>
        </pc:spChg>
        <pc:spChg chg="add mod">
          <ac:chgData name="冠辰 李" userId="a9b44f5b934ee55f" providerId="LiveId" clId="{31274805-68EE-463F-AFD3-872D886C7A09}" dt="2024-02-29T07:28:05.302" v="5045" actId="165"/>
          <ac:spMkLst>
            <pc:docMk/>
            <pc:sldMk cId="489233451" sldId="263"/>
            <ac:spMk id="18" creationId="{3874E533-F317-7C6E-4926-36AA66CB2DA5}"/>
          </ac:spMkLst>
        </pc:spChg>
        <pc:spChg chg="add mod topLvl">
          <ac:chgData name="冠辰 李" userId="a9b44f5b934ee55f" providerId="LiveId" clId="{31274805-68EE-463F-AFD3-872D886C7A09}" dt="2024-02-29T07:28:38.513" v="5049" actId="164"/>
          <ac:spMkLst>
            <pc:docMk/>
            <pc:sldMk cId="489233451" sldId="263"/>
            <ac:spMk id="19" creationId="{2332CA8E-F68C-3FEC-C178-068E459B6465}"/>
          </ac:spMkLst>
        </pc:spChg>
        <pc:spChg chg="add mod topLvl">
          <ac:chgData name="冠辰 李" userId="a9b44f5b934ee55f" providerId="LiveId" clId="{31274805-68EE-463F-AFD3-872D886C7A09}" dt="2024-02-29T07:28:38.513" v="5049" actId="164"/>
          <ac:spMkLst>
            <pc:docMk/>
            <pc:sldMk cId="489233451" sldId="263"/>
            <ac:spMk id="20" creationId="{1440ADD8-F969-760A-C6EF-2C3B77D75DBB}"/>
          </ac:spMkLst>
        </pc:spChg>
        <pc:spChg chg="add mod topLvl">
          <ac:chgData name="冠辰 李" userId="a9b44f5b934ee55f" providerId="LiveId" clId="{31274805-68EE-463F-AFD3-872D886C7A09}" dt="2024-02-29T07:28:38.513" v="5049" actId="164"/>
          <ac:spMkLst>
            <pc:docMk/>
            <pc:sldMk cId="489233451" sldId="263"/>
            <ac:spMk id="21" creationId="{6BAD8898-D95B-4600-3A25-D1DE9641B6C2}"/>
          </ac:spMkLst>
        </pc:spChg>
        <pc:spChg chg="add mod topLvl">
          <ac:chgData name="冠辰 李" userId="a9b44f5b934ee55f" providerId="LiveId" clId="{31274805-68EE-463F-AFD3-872D886C7A09}" dt="2024-02-29T07:28:38.513" v="5049" actId="164"/>
          <ac:spMkLst>
            <pc:docMk/>
            <pc:sldMk cId="489233451" sldId="263"/>
            <ac:spMk id="22" creationId="{482FAEEA-7845-6A48-0F53-E775FE41927D}"/>
          </ac:spMkLst>
        </pc:spChg>
        <pc:spChg chg="add mod topLvl">
          <ac:chgData name="冠辰 李" userId="a9b44f5b934ee55f" providerId="LiveId" clId="{31274805-68EE-463F-AFD3-872D886C7A09}" dt="2024-02-29T07:28:38.513" v="5049" actId="164"/>
          <ac:spMkLst>
            <pc:docMk/>
            <pc:sldMk cId="489233451" sldId="263"/>
            <ac:spMk id="23" creationId="{932707E2-7636-54AC-D9B4-DC51AB910437}"/>
          </ac:spMkLst>
        </pc:spChg>
        <pc:spChg chg="add mod topLvl">
          <ac:chgData name="冠辰 李" userId="a9b44f5b934ee55f" providerId="LiveId" clId="{31274805-68EE-463F-AFD3-872D886C7A09}" dt="2024-02-29T07:28:38.513" v="5049" actId="164"/>
          <ac:spMkLst>
            <pc:docMk/>
            <pc:sldMk cId="489233451" sldId="263"/>
            <ac:spMk id="24" creationId="{4515F3EF-55B0-43F3-A767-E2445C0556A2}"/>
          </ac:spMkLst>
        </pc:spChg>
        <pc:spChg chg="add mod topLvl">
          <ac:chgData name="冠辰 李" userId="a9b44f5b934ee55f" providerId="LiveId" clId="{31274805-68EE-463F-AFD3-872D886C7A09}" dt="2024-02-29T07:28:38.513" v="5049" actId="164"/>
          <ac:spMkLst>
            <pc:docMk/>
            <pc:sldMk cId="489233451" sldId="263"/>
            <ac:spMk id="25" creationId="{21120EE6-B8B3-6677-E3CE-642472532766}"/>
          </ac:spMkLst>
        </pc:spChg>
        <pc:spChg chg="add mod topLvl">
          <ac:chgData name="冠辰 李" userId="a9b44f5b934ee55f" providerId="LiveId" clId="{31274805-68EE-463F-AFD3-872D886C7A09}" dt="2024-02-29T07:28:38.513" v="5049" actId="164"/>
          <ac:spMkLst>
            <pc:docMk/>
            <pc:sldMk cId="489233451" sldId="263"/>
            <ac:spMk id="26" creationId="{06876EAD-08C1-E79B-6249-B67B5A6CD8A2}"/>
          </ac:spMkLst>
        </pc:spChg>
        <pc:spChg chg="add mod topLvl">
          <ac:chgData name="冠辰 李" userId="a9b44f5b934ee55f" providerId="LiveId" clId="{31274805-68EE-463F-AFD3-872D886C7A09}" dt="2024-02-29T07:28:38.513" v="5049" actId="164"/>
          <ac:spMkLst>
            <pc:docMk/>
            <pc:sldMk cId="489233451" sldId="263"/>
            <ac:spMk id="27" creationId="{9669F9D0-2EB1-972A-1C60-E4A199056713}"/>
          </ac:spMkLst>
        </pc:spChg>
        <pc:spChg chg="add mod topLvl">
          <ac:chgData name="冠辰 李" userId="a9b44f5b934ee55f" providerId="LiveId" clId="{31274805-68EE-463F-AFD3-872D886C7A09}" dt="2024-02-29T07:28:38.513" v="5049" actId="164"/>
          <ac:spMkLst>
            <pc:docMk/>
            <pc:sldMk cId="489233451" sldId="263"/>
            <ac:spMk id="28" creationId="{B5D06A48-1F0A-1AC1-050A-E9A08A47B89C}"/>
          </ac:spMkLst>
        </pc:spChg>
        <pc:spChg chg="add mod topLvl">
          <ac:chgData name="冠辰 李" userId="a9b44f5b934ee55f" providerId="LiveId" clId="{31274805-68EE-463F-AFD3-872D886C7A09}" dt="2024-02-29T07:28:38.513" v="5049" actId="164"/>
          <ac:spMkLst>
            <pc:docMk/>
            <pc:sldMk cId="489233451" sldId="263"/>
            <ac:spMk id="29" creationId="{D72123BE-4C54-5585-A49D-EB770BF5337D}"/>
          </ac:spMkLst>
        </pc:spChg>
        <pc:spChg chg="add mod topLvl">
          <ac:chgData name="冠辰 李" userId="a9b44f5b934ee55f" providerId="LiveId" clId="{31274805-68EE-463F-AFD3-872D886C7A09}" dt="2024-02-29T07:28:38.513" v="5049" actId="164"/>
          <ac:spMkLst>
            <pc:docMk/>
            <pc:sldMk cId="489233451" sldId="263"/>
            <ac:spMk id="30" creationId="{9E77C170-0F19-23B6-A9C2-5B41991A283F}"/>
          </ac:spMkLst>
        </pc:spChg>
        <pc:spChg chg="add mod topLvl">
          <ac:chgData name="冠辰 李" userId="a9b44f5b934ee55f" providerId="LiveId" clId="{31274805-68EE-463F-AFD3-872D886C7A09}" dt="2024-02-29T07:28:38.513" v="5049" actId="164"/>
          <ac:spMkLst>
            <pc:docMk/>
            <pc:sldMk cId="489233451" sldId="263"/>
            <ac:spMk id="31" creationId="{0140C1F5-8E8E-DB82-84FD-7C0CA15F3FF3}"/>
          </ac:spMkLst>
        </pc:spChg>
        <pc:spChg chg="add mod ord topLvl">
          <ac:chgData name="冠辰 李" userId="a9b44f5b934ee55f" providerId="LiveId" clId="{31274805-68EE-463F-AFD3-872D886C7A09}" dt="2024-02-29T07:28:38.513" v="5049" actId="164"/>
          <ac:spMkLst>
            <pc:docMk/>
            <pc:sldMk cId="489233451" sldId="263"/>
            <ac:spMk id="32" creationId="{7AC5F72C-A207-A29E-8966-ACB291EFBF7D}"/>
          </ac:spMkLst>
        </pc:spChg>
        <pc:spChg chg="add mod topLvl">
          <ac:chgData name="冠辰 李" userId="a9b44f5b934ee55f" providerId="LiveId" clId="{31274805-68EE-463F-AFD3-872D886C7A09}" dt="2024-02-29T07:28:38.513" v="5049" actId="164"/>
          <ac:spMkLst>
            <pc:docMk/>
            <pc:sldMk cId="489233451" sldId="263"/>
            <ac:spMk id="33" creationId="{3C1C805C-215B-4F2A-0CF2-24552AFF52AE}"/>
          </ac:spMkLst>
        </pc:spChg>
        <pc:spChg chg="add del mod">
          <ac:chgData name="冠辰 李" userId="a9b44f5b934ee55f" providerId="LiveId" clId="{31274805-68EE-463F-AFD3-872D886C7A09}" dt="2024-02-29T06:55:45.606" v="4596" actId="478"/>
          <ac:spMkLst>
            <pc:docMk/>
            <pc:sldMk cId="489233451" sldId="263"/>
            <ac:spMk id="34" creationId="{E9C8A624-8D66-5CAC-9A8A-AFF466EAAB3F}"/>
          </ac:spMkLst>
        </pc:spChg>
        <pc:spChg chg="add mod">
          <ac:chgData name="冠辰 李" userId="a9b44f5b934ee55f" providerId="LiveId" clId="{31274805-68EE-463F-AFD3-872D886C7A09}" dt="2024-02-29T07:28:05.302" v="5045" actId="165"/>
          <ac:spMkLst>
            <pc:docMk/>
            <pc:sldMk cId="489233451" sldId="263"/>
            <ac:spMk id="35" creationId="{6C781424-550E-9502-84F7-07267FCE81F6}"/>
          </ac:spMkLst>
        </pc:spChg>
        <pc:spChg chg="add mod">
          <ac:chgData name="冠辰 李" userId="a9b44f5b934ee55f" providerId="LiveId" clId="{31274805-68EE-463F-AFD3-872D886C7A09}" dt="2024-02-29T07:28:05.302" v="5045" actId="165"/>
          <ac:spMkLst>
            <pc:docMk/>
            <pc:sldMk cId="489233451" sldId="263"/>
            <ac:spMk id="36" creationId="{6308B502-8A80-2B4F-93C7-920E00B6240F}"/>
          </ac:spMkLst>
        </pc:spChg>
        <pc:spChg chg="add mod">
          <ac:chgData name="冠辰 李" userId="a9b44f5b934ee55f" providerId="LiveId" clId="{31274805-68EE-463F-AFD3-872D886C7A09}" dt="2024-02-29T07:28:05.302" v="5045" actId="165"/>
          <ac:spMkLst>
            <pc:docMk/>
            <pc:sldMk cId="489233451" sldId="263"/>
            <ac:spMk id="37" creationId="{0760497E-B380-2E58-A77F-BC4DEDAD93C7}"/>
          </ac:spMkLst>
        </pc:spChg>
        <pc:spChg chg="add mod">
          <ac:chgData name="冠辰 李" userId="a9b44f5b934ee55f" providerId="LiveId" clId="{31274805-68EE-463F-AFD3-872D886C7A09}" dt="2024-02-29T07:28:05.302" v="5045" actId="165"/>
          <ac:spMkLst>
            <pc:docMk/>
            <pc:sldMk cId="489233451" sldId="263"/>
            <ac:spMk id="38" creationId="{9599A7D7-24C1-B4C2-E533-A67CA4B68457}"/>
          </ac:spMkLst>
        </pc:spChg>
        <pc:spChg chg="add mod">
          <ac:chgData name="冠辰 李" userId="a9b44f5b934ee55f" providerId="LiveId" clId="{31274805-68EE-463F-AFD3-872D886C7A09}" dt="2024-02-29T07:28:05.302" v="5045" actId="165"/>
          <ac:spMkLst>
            <pc:docMk/>
            <pc:sldMk cId="489233451" sldId="263"/>
            <ac:spMk id="39" creationId="{28CBA8D7-6F25-047D-D209-F056CC1FA3C3}"/>
          </ac:spMkLst>
        </pc:spChg>
        <pc:spChg chg="add mod">
          <ac:chgData name="冠辰 李" userId="a9b44f5b934ee55f" providerId="LiveId" clId="{31274805-68EE-463F-AFD3-872D886C7A09}" dt="2024-02-29T07:28:05.302" v="5045" actId="165"/>
          <ac:spMkLst>
            <pc:docMk/>
            <pc:sldMk cId="489233451" sldId="263"/>
            <ac:spMk id="40" creationId="{32A9D37F-1A26-304C-6822-C54222E1665A}"/>
          </ac:spMkLst>
        </pc:spChg>
        <pc:spChg chg="add mod">
          <ac:chgData name="冠辰 李" userId="a9b44f5b934ee55f" providerId="LiveId" clId="{31274805-68EE-463F-AFD3-872D886C7A09}" dt="2024-02-29T07:28:05.302" v="5045" actId="165"/>
          <ac:spMkLst>
            <pc:docMk/>
            <pc:sldMk cId="489233451" sldId="263"/>
            <ac:spMk id="41" creationId="{C7B08E8F-524C-FA64-245D-76507D458998}"/>
          </ac:spMkLst>
        </pc:spChg>
        <pc:spChg chg="add mod">
          <ac:chgData name="冠辰 李" userId="a9b44f5b934ee55f" providerId="LiveId" clId="{31274805-68EE-463F-AFD3-872D886C7A09}" dt="2024-02-29T07:28:05.302" v="5045" actId="165"/>
          <ac:spMkLst>
            <pc:docMk/>
            <pc:sldMk cId="489233451" sldId="263"/>
            <ac:spMk id="42" creationId="{FE82006A-DA78-EC8C-3697-FE0E6617C477}"/>
          </ac:spMkLst>
        </pc:spChg>
        <pc:spChg chg="add mod">
          <ac:chgData name="冠辰 李" userId="a9b44f5b934ee55f" providerId="LiveId" clId="{31274805-68EE-463F-AFD3-872D886C7A09}" dt="2024-02-29T07:28:05.302" v="5045" actId="165"/>
          <ac:spMkLst>
            <pc:docMk/>
            <pc:sldMk cId="489233451" sldId="263"/>
            <ac:spMk id="43" creationId="{AB410700-507C-BD42-50E1-11D02FBB2906}"/>
          </ac:spMkLst>
        </pc:spChg>
        <pc:spChg chg="add mod">
          <ac:chgData name="冠辰 李" userId="a9b44f5b934ee55f" providerId="LiveId" clId="{31274805-68EE-463F-AFD3-872D886C7A09}" dt="2024-02-29T07:28:05.302" v="5045" actId="165"/>
          <ac:spMkLst>
            <pc:docMk/>
            <pc:sldMk cId="489233451" sldId="263"/>
            <ac:spMk id="44" creationId="{40A20CE9-3D64-E839-B9A0-F0AD9763589E}"/>
          </ac:spMkLst>
        </pc:spChg>
        <pc:spChg chg="add mod">
          <ac:chgData name="冠辰 李" userId="a9b44f5b934ee55f" providerId="LiveId" clId="{31274805-68EE-463F-AFD3-872D886C7A09}" dt="2024-02-29T07:28:05.302" v="5045" actId="165"/>
          <ac:spMkLst>
            <pc:docMk/>
            <pc:sldMk cId="489233451" sldId="263"/>
            <ac:spMk id="45" creationId="{304D62A3-3498-486F-45EE-C192C05DBD6E}"/>
          </ac:spMkLst>
        </pc:spChg>
        <pc:spChg chg="add mod">
          <ac:chgData name="冠辰 李" userId="a9b44f5b934ee55f" providerId="LiveId" clId="{31274805-68EE-463F-AFD3-872D886C7A09}" dt="2024-02-29T07:28:05.302" v="5045" actId="165"/>
          <ac:spMkLst>
            <pc:docMk/>
            <pc:sldMk cId="489233451" sldId="263"/>
            <ac:spMk id="46" creationId="{666DAE88-E706-5C46-7E00-5F333E4FBEB8}"/>
          </ac:spMkLst>
        </pc:spChg>
        <pc:spChg chg="add mod">
          <ac:chgData name="冠辰 李" userId="a9b44f5b934ee55f" providerId="LiveId" clId="{31274805-68EE-463F-AFD3-872D886C7A09}" dt="2024-02-29T07:28:05.302" v="5045" actId="165"/>
          <ac:spMkLst>
            <pc:docMk/>
            <pc:sldMk cId="489233451" sldId="263"/>
            <ac:spMk id="47" creationId="{8D608C10-DFAE-2678-70C5-EEB328AA2275}"/>
          </ac:spMkLst>
        </pc:spChg>
        <pc:spChg chg="add mod">
          <ac:chgData name="冠辰 李" userId="a9b44f5b934ee55f" providerId="LiveId" clId="{31274805-68EE-463F-AFD3-872D886C7A09}" dt="2024-02-29T07:28:05.302" v="5045" actId="165"/>
          <ac:spMkLst>
            <pc:docMk/>
            <pc:sldMk cId="489233451" sldId="263"/>
            <ac:spMk id="48" creationId="{D37DC969-D4DC-95B2-178C-9DCF8252E176}"/>
          </ac:spMkLst>
        </pc:spChg>
        <pc:spChg chg="add del mod">
          <ac:chgData name="冠辰 李" userId="a9b44f5b934ee55f" providerId="LiveId" clId="{31274805-68EE-463F-AFD3-872D886C7A09}" dt="2024-02-29T06:41:41.618" v="4253" actId="478"/>
          <ac:spMkLst>
            <pc:docMk/>
            <pc:sldMk cId="489233451" sldId="263"/>
            <ac:spMk id="49" creationId="{665D2BB0-3645-8088-8FDF-C3C647E7C38D}"/>
          </ac:spMkLst>
        </pc:spChg>
        <pc:spChg chg="add mod">
          <ac:chgData name="冠辰 李" userId="a9b44f5b934ee55f" providerId="LiveId" clId="{31274805-68EE-463F-AFD3-872D886C7A09}" dt="2024-02-29T07:28:05.302" v="5045" actId="165"/>
          <ac:spMkLst>
            <pc:docMk/>
            <pc:sldMk cId="489233451" sldId="263"/>
            <ac:spMk id="50" creationId="{22CDAE77-B533-A9E6-0DD6-E004271BB4DC}"/>
          </ac:spMkLst>
        </pc:spChg>
        <pc:spChg chg="add mod">
          <ac:chgData name="冠辰 李" userId="a9b44f5b934ee55f" providerId="LiveId" clId="{31274805-68EE-463F-AFD3-872D886C7A09}" dt="2024-02-29T07:28:05.302" v="5045" actId="165"/>
          <ac:spMkLst>
            <pc:docMk/>
            <pc:sldMk cId="489233451" sldId="263"/>
            <ac:spMk id="51" creationId="{13E6E272-45F6-50E9-1D1A-C94D020203F7}"/>
          </ac:spMkLst>
        </pc:spChg>
        <pc:spChg chg="add del mod">
          <ac:chgData name="冠辰 李" userId="a9b44f5b934ee55f" providerId="LiveId" clId="{31274805-68EE-463F-AFD3-872D886C7A09}" dt="2024-02-29T06:47:19.089" v="4346" actId="478"/>
          <ac:spMkLst>
            <pc:docMk/>
            <pc:sldMk cId="489233451" sldId="263"/>
            <ac:spMk id="52" creationId="{2AD6ECE4-B199-9870-3F2A-935776201B01}"/>
          </ac:spMkLst>
        </pc:spChg>
        <pc:spChg chg="add mod">
          <ac:chgData name="冠辰 李" userId="a9b44f5b934ee55f" providerId="LiveId" clId="{31274805-68EE-463F-AFD3-872D886C7A09}" dt="2024-02-29T07:28:05.302" v="5045" actId="165"/>
          <ac:spMkLst>
            <pc:docMk/>
            <pc:sldMk cId="489233451" sldId="263"/>
            <ac:spMk id="53" creationId="{3AD43A06-AFEB-5A0E-FED9-CFC4F4BEC064}"/>
          </ac:spMkLst>
        </pc:spChg>
        <pc:spChg chg="add del mod">
          <ac:chgData name="冠辰 李" userId="a9b44f5b934ee55f" providerId="LiveId" clId="{31274805-68EE-463F-AFD3-872D886C7A09}" dt="2024-02-29T06:47:19.089" v="4346" actId="478"/>
          <ac:spMkLst>
            <pc:docMk/>
            <pc:sldMk cId="489233451" sldId="263"/>
            <ac:spMk id="54" creationId="{6722551A-65D7-91D0-61AF-A0008DE71ABC}"/>
          </ac:spMkLst>
        </pc:spChg>
        <pc:spChg chg="add mod">
          <ac:chgData name="冠辰 李" userId="a9b44f5b934ee55f" providerId="LiveId" clId="{31274805-68EE-463F-AFD3-872D886C7A09}" dt="2024-02-29T07:28:05.302" v="5045" actId="165"/>
          <ac:spMkLst>
            <pc:docMk/>
            <pc:sldMk cId="489233451" sldId="263"/>
            <ac:spMk id="55" creationId="{6CD6EBFB-07A4-A98C-877C-E8D3877D4B6A}"/>
          </ac:spMkLst>
        </pc:spChg>
        <pc:spChg chg="add mod">
          <ac:chgData name="冠辰 李" userId="a9b44f5b934ee55f" providerId="LiveId" clId="{31274805-68EE-463F-AFD3-872D886C7A09}" dt="2024-02-29T07:28:05.302" v="5045" actId="165"/>
          <ac:spMkLst>
            <pc:docMk/>
            <pc:sldMk cId="489233451" sldId="263"/>
            <ac:spMk id="56" creationId="{C62E9D48-1499-A67E-8694-6313FF6A9E97}"/>
          </ac:spMkLst>
        </pc:spChg>
        <pc:spChg chg="add mod">
          <ac:chgData name="冠辰 李" userId="a9b44f5b934ee55f" providerId="LiveId" clId="{31274805-68EE-463F-AFD3-872D886C7A09}" dt="2024-02-29T07:28:05.302" v="5045" actId="165"/>
          <ac:spMkLst>
            <pc:docMk/>
            <pc:sldMk cId="489233451" sldId="263"/>
            <ac:spMk id="57" creationId="{55988119-67DF-7592-CA26-4621DC344D4C}"/>
          </ac:spMkLst>
        </pc:spChg>
        <pc:spChg chg="add mod">
          <ac:chgData name="冠辰 李" userId="a9b44f5b934ee55f" providerId="LiveId" clId="{31274805-68EE-463F-AFD3-872D886C7A09}" dt="2024-02-29T07:28:05.302" v="5045" actId="165"/>
          <ac:spMkLst>
            <pc:docMk/>
            <pc:sldMk cId="489233451" sldId="263"/>
            <ac:spMk id="58" creationId="{97065E60-94EA-AA6C-5B8D-1DD73DF71540}"/>
          </ac:spMkLst>
        </pc:spChg>
        <pc:spChg chg="add mod">
          <ac:chgData name="冠辰 李" userId="a9b44f5b934ee55f" providerId="LiveId" clId="{31274805-68EE-463F-AFD3-872D886C7A09}" dt="2024-02-29T07:28:05.302" v="5045" actId="165"/>
          <ac:spMkLst>
            <pc:docMk/>
            <pc:sldMk cId="489233451" sldId="263"/>
            <ac:spMk id="59" creationId="{491DF178-C13E-6B1C-4329-286F61837C52}"/>
          </ac:spMkLst>
        </pc:spChg>
        <pc:spChg chg="add mod">
          <ac:chgData name="冠辰 李" userId="a9b44f5b934ee55f" providerId="LiveId" clId="{31274805-68EE-463F-AFD3-872D886C7A09}" dt="2024-02-29T07:28:05.302" v="5045" actId="165"/>
          <ac:spMkLst>
            <pc:docMk/>
            <pc:sldMk cId="489233451" sldId="263"/>
            <ac:spMk id="60" creationId="{4D61E8FF-1320-095F-EF57-1E67D6BBCC5F}"/>
          </ac:spMkLst>
        </pc:spChg>
        <pc:spChg chg="add mod">
          <ac:chgData name="冠辰 李" userId="a9b44f5b934ee55f" providerId="LiveId" clId="{31274805-68EE-463F-AFD3-872D886C7A09}" dt="2024-02-29T06:51:39.567" v="4511"/>
          <ac:spMkLst>
            <pc:docMk/>
            <pc:sldMk cId="489233451" sldId="263"/>
            <ac:spMk id="61" creationId="{AA45B63D-8ED7-B993-66B7-78474395EEF0}"/>
          </ac:spMkLst>
        </pc:spChg>
        <pc:spChg chg="add mod">
          <ac:chgData name="冠辰 李" userId="a9b44f5b934ee55f" providerId="LiveId" clId="{31274805-68EE-463F-AFD3-872D886C7A09}" dt="2024-02-29T07:28:05.302" v="5045" actId="165"/>
          <ac:spMkLst>
            <pc:docMk/>
            <pc:sldMk cId="489233451" sldId="263"/>
            <ac:spMk id="62" creationId="{C0BBAC04-35A9-3F9A-B388-EE1D5045F753}"/>
          </ac:spMkLst>
        </pc:spChg>
        <pc:spChg chg="add mod">
          <ac:chgData name="冠辰 李" userId="a9b44f5b934ee55f" providerId="LiveId" clId="{31274805-68EE-463F-AFD3-872D886C7A09}" dt="2024-02-29T07:28:05.302" v="5045" actId="165"/>
          <ac:spMkLst>
            <pc:docMk/>
            <pc:sldMk cId="489233451" sldId="263"/>
            <ac:spMk id="63" creationId="{253F079F-9131-2BC0-3864-D3BC4231498C}"/>
          </ac:spMkLst>
        </pc:spChg>
        <pc:spChg chg="add mod ord">
          <ac:chgData name="冠辰 李" userId="a9b44f5b934ee55f" providerId="LiveId" clId="{31274805-68EE-463F-AFD3-872D886C7A09}" dt="2024-02-29T07:28:05.302" v="5045" actId="165"/>
          <ac:spMkLst>
            <pc:docMk/>
            <pc:sldMk cId="489233451" sldId="263"/>
            <ac:spMk id="64" creationId="{E27FB996-54C1-75E8-DAE6-F67C6525ED8C}"/>
          </ac:spMkLst>
        </pc:spChg>
        <pc:spChg chg="add mod">
          <ac:chgData name="冠辰 李" userId="a9b44f5b934ee55f" providerId="LiveId" clId="{31274805-68EE-463F-AFD3-872D886C7A09}" dt="2024-02-29T07:28:05.302" v="5045" actId="165"/>
          <ac:spMkLst>
            <pc:docMk/>
            <pc:sldMk cId="489233451" sldId="263"/>
            <ac:spMk id="69" creationId="{D5717F86-24DC-D443-8063-488AAFA95D89}"/>
          </ac:spMkLst>
        </pc:spChg>
        <pc:spChg chg="add mod">
          <ac:chgData name="冠辰 李" userId="a9b44f5b934ee55f" providerId="LiveId" clId="{31274805-68EE-463F-AFD3-872D886C7A09}" dt="2024-02-29T07:28:05.302" v="5045" actId="165"/>
          <ac:spMkLst>
            <pc:docMk/>
            <pc:sldMk cId="489233451" sldId="263"/>
            <ac:spMk id="70" creationId="{0B1FD0B4-62C8-AFAA-A25E-6DD367D7F440}"/>
          </ac:spMkLst>
        </pc:spChg>
        <pc:spChg chg="add mod">
          <ac:chgData name="冠辰 李" userId="a9b44f5b934ee55f" providerId="LiveId" clId="{31274805-68EE-463F-AFD3-872D886C7A09}" dt="2024-02-29T07:28:05.302" v="5045" actId="165"/>
          <ac:spMkLst>
            <pc:docMk/>
            <pc:sldMk cId="489233451" sldId="263"/>
            <ac:spMk id="71" creationId="{29B51AF3-FF60-D820-B0E4-FF895D58BE15}"/>
          </ac:spMkLst>
        </pc:spChg>
        <pc:spChg chg="add mod">
          <ac:chgData name="冠辰 李" userId="a9b44f5b934ee55f" providerId="LiveId" clId="{31274805-68EE-463F-AFD3-872D886C7A09}" dt="2024-02-29T07:28:05.302" v="5045" actId="165"/>
          <ac:spMkLst>
            <pc:docMk/>
            <pc:sldMk cId="489233451" sldId="263"/>
            <ac:spMk id="72" creationId="{87931A04-70AC-76C1-C6C5-221EF71E6760}"/>
          </ac:spMkLst>
        </pc:spChg>
        <pc:spChg chg="add mod">
          <ac:chgData name="冠辰 李" userId="a9b44f5b934ee55f" providerId="LiveId" clId="{31274805-68EE-463F-AFD3-872D886C7A09}" dt="2024-02-29T07:28:05.302" v="5045" actId="165"/>
          <ac:spMkLst>
            <pc:docMk/>
            <pc:sldMk cId="489233451" sldId="263"/>
            <ac:spMk id="73" creationId="{50317200-FF5E-565C-C9D2-50C759858F32}"/>
          </ac:spMkLst>
        </pc:spChg>
        <pc:spChg chg="add mod">
          <ac:chgData name="冠辰 李" userId="a9b44f5b934ee55f" providerId="LiveId" clId="{31274805-68EE-463F-AFD3-872D886C7A09}" dt="2024-02-29T07:28:05.302" v="5045" actId="165"/>
          <ac:spMkLst>
            <pc:docMk/>
            <pc:sldMk cId="489233451" sldId="263"/>
            <ac:spMk id="74" creationId="{62BA8E29-9705-73F1-6619-40A4CFA0A112}"/>
          </ac:spMkLst>
        </pc:spChg>
        <pc:spChg chg="add mod">
          <ac:chgData name="冠辰 李" userId="a9b44f5b934ee55f" providerId="LiveId" clId="{31274805-68EE-463F-AFD3-872D886C7A09}" dt="2024-02-29T07:28:05.302" v="5045" actId="165"/>
          <ac:spMkLst>
            <pc:docMk/>
            <pc:sldMk cId="489233451" sldId="263"/>
            <ac:spMk id="75" creationId="{648D0CF6-91DC-D04F-816F-A28D99FBB681}"/>
          </ac:spMkLst>
        </pc:spChg>
        <pc:spChg chg="add mod">
          <ac:chgData name="冠辰 李" userId="a9b44f5b934ee55f" providerId="LiveId" clId="{31274805-68EE-463F-AFD3-872D886C7A09}" dt="2024-02-29T07:28:05.302" v="5045" actId="165"/>
          <ac:spMkLst>
            <pc:docMk/>
            <pc:sldMk cId="489233451" sldId="263"/>
            <ac:spMk id="76" creationId="{5AE567A5-C164-5277-56B7-663A453FDE2B}"/>
          </ac:spMkLst>
        </pc:spChg>
        <pc:spChg chg="add mod">
          <ac:chgData name="冠辰 李" userId="a9b44f5b934ee55f" providerId="LiveId" clId="{31274805-68EE-463F-AFD3-872D886C7A09}" dt="2024-02-29T07:28:05.302" v="5045" actId="165"/>
          <ac:spMkLst>
            <pc:docMk/>
            <pc:sldMk cId="489233451" sldId="263"/>
            <ac:spMk id="77" creationId="{2BC6C19D-3D71-231A-78BE-927057E8E555}"/>
          </ac:spMkLst>
        </pc:spChg>
        <pc:spChg chg="add mod">
          <ac:chgData name="冠辰 李" userId="a9b44f5b934ee55f" providerId="LiveId" clId="{31274805-68EE-463F-AFD3-872D886C7A09}" dt="2024-02-29T07:28:05.302" v="5045" actId="165"/>
          <ac:spMkLst>
            <pc:docMk/>
            <pc:sldMk cId="489233451" sldId="263"/>
            <ac:spMk id="78" creationId="{006F1DD6-8E2D-F567-92F5-FE7BB0154F00}"/>
          </ac:spMkLst>
        </pc:spChg>
        <pc:spChg chg="add mod">
          <ac:chgData name="冠辰 李" userId="a9b44f5b934ee55f" providerId="LiveId" clId="{31274805-68EE-463F-AFD3-872D886C7A09}" dt="2024-02-29T07:28:05.302" v="5045" actId="165"/>
          <ac:spMkLst>
            <pc:docMk/>
            <pc:sldMk cId="489233451" sldId="263"/>
            <ac:spMk id="79" creationId="{F38F237E-65E2-F550-1142-F44E68435A21}"/>
          </ac:spMkLst>
        </pc:spChg>
        <pc:spChg chg="add mod">
          <ac:chgData name="冠辰 李" userId="a9b44f5b934ee55f" providerId="LiveId" clId="{31274805-68EE-463F-AFD3-872D886C7A09}" dt="2024-02-29T07:28:05.302" v="5045" actId="165"/>
          <ac:spMkLst>
            <pc:docMk/>
            <pc:sldMk cId="489233451" sldId="263"/>
            <ac:spMk id="80" creationId="{5EBB8AF9-4ED6-915E-09A6-B966C79E0348}"/>
          </ac:spMkLst>
        </pc:spChg>
        <pc:spChg chg="add mod">
          <ac:chgData name="冠辰 李" userId="a9b44f5b934ee55f" providerId="LiveId" clId="{31274805-68EE-463F-AFD3-872D886C7A09}" dt="2024-02-29T07:28:05.302" v="5045" actId="165"/>
          <ac:spMkLst>
            <pc:docMk/>
            <pc:sldMk cId="489233451" sldId="263"/>
            <ac:spMk id="81" creationId="{26FFEA43-FDB2-CED5-D199-7173B4DE0257}"/>
          </ac:spMkLst>
        </pc:spChg>
        <pc:spChg chg="add del mod">
          <ac:chgData name="冠辰 李" userId="a9b44f5b934ee55f" providerId="LiveId" clId="{31274805-68EE-463F-AFD3-872D886C7A09}" dt="2024-02-29T07:02:44.781" v="4823" actId="478"/>
          <ac:spMkLst>
            <pc:docMk/>
            <pc:sldMk cId="489233451" sldId="263"/>
            <ac:spMk id="82" creationId="{B64E74AC-680B-2D00-E3FB-652E47A10C95}"/>
          </ac:spMkLst>
        </pc:spChg>
        <pc:spChg chg="add del mod">
          <ac:chgData name="冠辰 李" userId="a9b44f5b934ee55f" providerId="LiveId" clId="{31274805-68EE-463F-AFD3-872D886C7A09}" dt="2024-02-29T07:02:45.737" v="4824" actId="478"/>
          <ac:spMkLst>
            <pc:docMk/>
            <pc:sldMk cId="489233451" sldId="263"/>
            <ac:spMk id="83" creationId="{83CEAEFB-DBFA-FEDD-0850-6AEB7416F486}"/>
          </ac:spMkLst>
        </pc:spChg>
        <pc:spChg chg="mod">
          <ac:chgData name="冠辰 李" userId="a9b44f5b934ee55f" providerId="LiveId" clId="{31274805-68EE-463F-AFD3-872D886C7A09}" dt="2024-02-29T06:56:16.798" v="4597"/>
          <ac:spMkLst>
            <pc:docMk/>
            <pc:sldMk cId="489233451" sldId="263"/>
            <ac:spMk id="87" creationId="{FFD9DF57-C933-ED1D-9CFD-61CB17CB93A1}"/>
          </ac:spMkLst>
        </pc:spChg>
        <pc:spChg chg="mod">
          <ac:chgData name="冠辰 李" userId="a9b44f5b934ee55f" providerId="LiveId" clId="{31274805-68EE-463F-AFD3-872D886C7A09}" dt="2024-02-29T06:56:16.798" v="4597"/>
          <ac:spMkLst>
            <pc:docMk/>
            <pc:sldMk cId="489233451" sldId="263"/>
            <ac:spMk id="88" creationId="{A1FE1EE5-E3BD-CA8D-3633-B3A090189B48}"/>
          </ac:spMkLst>
        </pc:spChg>
        <pc:spChg chg="mod">
          <ac:chgData name="冠辰 李" userId="a9b44f5b934ee55f" providerId="LiveId" clId="{31274805-68EE-463F-AFD3-872D886C7A09}" dt="2024-02-29T06:56:16.798" v="4597"/>
          <ac:spMkLst>
            <pc:docMk/>
            <pc:sldMk cId="489233451" sldId="263"/>
            <ac:spMk id="89" creationId="{05C631E4-0E16-4F03-3584-D08D625AF88E}"/>
          </ac:spMkLst>
        </pc:spChg>
        <pc:spChg chg="mod">
          <ac:chgData name="冠辰 李" userId="a9b44f5b934ee55f" providerId="LiveId" clId="{31274805-68EE-463F-AFD3-872D886C7A09}" dt="2024-02-29T06:56:16.798" v="4597"/>
          <ac:spMkLst>
            <pc:docMk/>
            <pc:sldMk cId="489233451" sldId="263"/>
            <ac:spMk id="90" creationId="{54DC2BBF-3A14-6566-850E-8CA8BB232068}"/>
          </ac:spMkLst>
        </pc:spChg>
        <pc:spChg chg="mod">
          <ac:chgData name="冠辰 李" userId="a9b44f5b934ee55f" providerId="LiveId" clId="{31274805-68EE-463F-AFD3-872D886C7A09}" dt="2024-02-29T06:56:16.798" v="4597"/>
          <ac:spMkLst>
            <pc:docMk/>
            <pc:sldMk cId="489233451" sldId="263"/>
            <ac:spMk id="91" creationId="{DA9448A1-2895-0224-AF1E-2F9AFBD51E23}"/>
          </ac:spMkLst>
        </pc:spChg>
        <pc:spChg chg="mod">
          <ac:chgData name="冠辰 李" userId="a9b44f5b934ee55f" providerId="LiveId" clId="{31274805-68EE-463F-AFD3-872D886C7A09}" dt="2024-02-29T06:56:16.798" v="4597"/>
          <ac:spMkLst>
            <pc:docMk/>
            <pc:sldMk cId="489233451" sldId="263"/>
            <ac:spMk id="92" creationId="{BBF91173-5215-81D1-FFF0-847952396770}"/>
          </ac:spMkLst>
        </pc:spChg>
        <pc:spChg chg="mod">
          <ac:chgData name="冠辰 李" userId="a9b44f5b934ee55f" providerId="LiveId" clId="{31274805-68EE-463F-AFD3-872D886C7A09}" dt="2024-02-29T06:56:16.798" v="4597"/>
          <ac:spMkLst>
            <pc:docMk/>
            <pc:sldMk cId="489233451" sldId="263"/>
            <ac:spMk id="93" creationId="{06136395-907E-F402-3D52-9E54D662D412}"/>
          </ac:spMkLst>
        </pc:spChg>
        <pc:spChg chg="mod">
          <ac:chgData name="冠辰 李" userId="a9b44f5b934ee55f" providerId="LiveId" clId="{31274805-68EE-463F-AFD3-872D886C7A09}" dt="2024-02-29T06:56:16.798" v="4597"/>
          <ac:spMkLst>
            <pc:docMk/>
            <pc:sldMk cId="489233451" sldId="263"/>
            <ac:spMk id="94" creationId="{9F1F8A26-86AE-D758-E2F4-0C687F957803}"/>
          </ac:spMkLst>
        </pc:spChg>
        <pc:spChg chg="mod">
          <ac:chgData name="冠辰 李" userId="a9b44f5b934ee55f" providerId="LiveId" clId="{31274805-68EE-463F-AFD3-872D886C7A09}" dt="2024-02-29T06:56:16.798" v="4597"/>
          <ac:spMkLst>
            <pc:docMk/>
            <pc:sldMk cId="489233451" sldId="263"/>
            <ac:spMk id="95" creationId="{5240B91A-7B54-4988-E40F-F88AEFEB70C2}"/>
          </ac:spMkLst>
        </pc:spChg>
        <pc:spChg chg="mod">
          <ac:chgData name="冠辰 李" userId="a9b44f5b934ee55f" providerId="LiveId" clId="{31274805-68EE-463F-AFD3-872D886C7A09}" dt="2024-02-29T06:56:16.798" v="4597"/>
          <ac:spMkLst>
            <pc:docMk/>
            <pc:sldMk cId="489233451" sldId="263"/>
            <ac:spMk id="96" creationId="{0A749082-3B5C-67E4-2309-CB7B51B6E08E}"/>
          </ac:spMkLst>
        </pc:spChg>
        <pc:spChg chg="mod">
          <ac:chgData name="冠辰 李" userId="a9b44f5b934ee55f" providerId="LiveId" clId="{31274805-68EE-463F-AFD3-872D886C7A09}" dt="2024-02-29T06:56:16.798" v="4597"/>
          <ac:spMkLst>
            <pc:docMk/>
            <pc:sldMk cId="489233451" sldId="263"/>
            <ac:spMk id="97" creationId="{FD4144C5-8C33-3001-AB61-79BDA7C60B9D}"/>
          </ac:spMkLst>
        </pc:spChg>
        <pc:spChg chg="mod topLvl">
          <ac:chgData name="冠辰 李" userId="a9b44f5b934ee55f" providerId="LiveId" clId="{31274805-68EE-463F-AFD3-872D886C7A09}" dt="2024-02-29T07:28:05.302" v="5045" actId="165"/>
          <ac:spMkLst>
            <pc:docMk/>
            <pc:sldMk cId="489233451" sldId="263"/>
            <ac:spMk id="101" creationId="{5C2435D0-1CF6-1349-4135-EACA30F5A9A9}"/>
          </ac:spMkLst>
        </pc:spChg>
        <pc:spChg chg="mod topLvl">
          <ac:chgData name="冠辰 李" userId="a9b44f5b934ee55f" providerId="LiveId" clId="{31274805-68EE-463F-AFD3-872D886C7A09}" dt="2024-02-29T07:28:05.302" v="5045" actId="165"/>
          <ac:spMkLst>
            <pc:docMk/>
            <pc:sldMk cId="489233451" sldId="263"/>
            <ac:spMk id="102" creationId="{29D0A1EE-60DF-6EC2-9A30-AFAC9D58E434}"/>
          </ac:spMkLst>
        </pc:spChg>
        <pc:spChg chg="mod topLvl">
          <ac:chgData name="冠辰 李" userId="a9b44f5b934ee55f" providerId="LiveId" clId="{31274805-68EE-463F-AFD3-872D886C7A09}" dt="2024-02-29T07:28:05.302" v="5045" actId="165"/>
          <ac:spMkLst>
            <pc:docMk/>
            <pc:sldMk cId="489233451" sldId="263"/>
            <ac:spMk id="103" creationId="{B228BFD6-D53E-9B8A-E501-E42601A4F99E}"/>
          </ac:spMkLst>
        </pc:spChg>
        <pc:spChg chg="mod topLvl">
          <ac:chgData name="冠辰 李" userId="a9b44f5b934ee55f" providerId="LiveId" clId="{31274805-68EE-463F-AFD3-872D886C7A09}" dt="2024-02-29T07:28:05.302" v="5045" actId="165"/>
          <ac:spMkLst>
            <pc:docMk/>
            <pc:sldMk cId="489233451" sldId="263"/>
            <ac:spMk id="104" creationId="{C28B83CD-0EC2-186C-7ABD-F783BFFDD1FE}"/>
          </ac:spMkLst>
        </pc:spChg>
        <pc:spChg chg="mod topLvl">
          <ac:chgData name="冠辰 李" userId="a9b44f5b934ee55f" providerId="LiveId" clId="{31274805-68EE-463F-AFD3-872D886C7A09}" dt="2024-02-29T07:28:05.302" v="5045" actId="165"/>
          <ac:spMkLst>
            <pc:docMk/>
            <pc:sldMk cId="489233451" sldId="263"/>
            <ac:spMk id="105" creationId="{D67245E8-9BFD-ADA7-B983-DF58035AB567}"/>
          </ac:spMkLst>
        </pc:spChg>
        <pc:spChg chg="mod topLvl">
          <ac:chgData name="冠辰 李" userId="a9b44f5b934ee55f" providerId="LiveId" clId="{31274805-68EE-463F-AFD3-872D886C7A09}" dt="2024-02-29T07:28:05.302" v="5045" actId="165"/>
          <ac:spMkLst>
            <pc:docMk/>
            <pc:sldMk cId="489233451" sldId="263"/>
            <ac:spMk id="106" creationId="{850777F6-28E4-B209-351C-2A62346C6CC8}"/>
          </ac:spMkLst>
        </pc:spChg>
        <pc:spChg chg="mod topLvl">
          <ac:chgData name="冠辰 李" userId="a9b44f5b934ee55f" providerId="LiveId" clId="{31274805-68EE-463F-AFD3-872D886C7A09}" dt="2024-02-29T07:28:05.302" v="5045" actId="165"/>
          <ac:spMkLst>
            <pc:docMk/>
            <pc:sldMk cId="489233451" sldId="263"/>
            <ac:spMk id="107" creationId="{D10D36CD-F260-3182-E366-553AEB64DDC6}"/>
          </ac:spMkLst>
        </pc:spChg>
        <pc:spChg chg="mod topLvl">
          <ac:chgData name="冠辰 李" userId="a9b44f5b934ee55f" providerId="LiveId" clId="{31274805-68EE-463F-AFD3-872D886C7A09}" dt="2024-02-29T07:28:05.302" v="5045" actId="165"/>
          <ac:spMkLst>
            <pc:docMk/>
            <pc:sldMk cId="489233451" sldId="263"/>
            <ac:spMk id="108" creationId="{F8FF608D-030F-57EA-3CC3-98F3DB82C7CA}"/>
          </ac:spMkLst>
        </pc:spChg>
        <pc:spChg chg="del mod">
          <ac:chgData name="冠辰 李" userId="a9b44f5b934ee55f" providerId="LiveId" clId="{31274805-68EE-463F-AFD3-872D886C7A09}" dt="2024-02-29T06:56:55.890" v="4625" actId="478"/>
          <ac:spMkLst>
            <pc:docMk/>
            <pc:sldMk cId="489233451" sldId="263"/>
            <ac:spMk id="109" creationId="{270C1826-4C46-28C0-8028-F613E62D1BFD}"/>
          </ac:spMkLst>
        </pc:spChg>
        <pc:spChg chg="del mod">
          <ac:chgData name="冠辰 李" userId="a9b44f5b934ee55f" providerId="LiveId" clId="{31274805-68EE-463F-AFD3-872D886C7A09}" dt="2024-02-29T06:57:00.342" v="4626" actId="478"/>
          <ac:spMkLst>
            <pc:docMk/>
            <pc:sldMk cId="489233451" sldId="263"/>
            <ac:spMk id="110" creationId="{D078B10D-7B6F-E6E8-4129-73A420ECF9C1}"/>
          </ac:spMkLst>
        </pc:spChg>
        <pc:spChg chg="del mod">
          <ac:chgData name="冠辰 李" userId="a9b44f5b934ee55f" providerId="LiveId" clId="{31274805-68EE-463F-AFD3-872D886C7A09}" dt="2024-02-29T06:58:39.512" v="4647" actId="478"/>
          <ac:spMkLst>
            <pc:docMk/>
            <pc:sldMk cId="489233451" sldId="263"/>
            <ac:spMk id="111" creationId="{C6009305-ECC1-A007-8B6A-C5182E7765A4}"/>
          </ac:spMkLst>
        </pc:spChg>
        <pc:spChg chg="add mod">
          <ac:chgData name="冠辰 李" userId="a9b44f5b934ee55f" providerId="LiveId" clId="{31274805-68EE-463F-AFD3-872D886C7A09}" dt="2024-02-29T07:28:05.302" v="5045" actId="165"/>
          <ac:spMkLst>
            <pc:docMk/>
            <pc:sldMk cId="489233451" sldId="263"/>
            <ac:spMk id="114" creationId="{A63D6F2B-1C0A-7793-1632-E9CEBAE06D6C}"/>
          </ac:spMkLst>
        </pc:spChg>
        <pc:spChg chg="add mod">
          <ac:chgData name="冠辰 李" userId="a9b44f5b934ee55f" providerId="LiveId" clId="{31274805-68EE-463F-AFD3-872D886C7A09}" dt="2024-02-29T07:28:05.302" v="5045" actId="165"/>
          <ac:spMkLst>
            <pc:docMk/>
            <pc:sldMk cId="489233451" sldId="263"/>
            <ac:spMk id="115" creationId="{400823E2-01F6-2E1E-8FDB-0E3C1A937638}"/>
          </ac:spMkLst>
        </pc:spChg>
        <pc:spChg chg="add mod">
          <ac:chgData name="冠辰 李" userId="a9b44f5b934ee55f" providerId="LiveId" clId="{31274805-68EE-463F-AFD3-872D886C7A09}" dt="2024-02-29T07:28:05.302" v="5045" actId="165"/>
          <ac:spMkLst>
            <pc:docMk/>
            <pc:sldMk cId="489233451" sldId="263"/>
            <ac:spMk id="116" creationId="{CF85C6A0-07F6-C70C-C266-261D2755736F}"/>
          </ac:spMkLst>
        </pc:spChg>
        <pc:spChg chg="add mod">
          <ac:chgData name="冠辰 李" userId="a9b44f5b934ee55f" providerId="LiveId" clId="{31274805-68EE-463F-AFD3-872D886C7A09}" dt="2024-02-29T07:28:05.302" v="5045" actId="165"/>
          <ac:spMkLst>
            <pc:docMk/>
            <pc:sldMk cId="489233451" sldId="263"/>
            <ac:spMk id="117" creationId="{7017A874-8120-8049-8A6B-46369B776750}"/>
          </ac:spMkLst>
        </pc:spChg>
        <pc:spChg chg="add mod">
          <ac:chgData name="冠辰 李" userId="a9b44f5b934ee55f" providerId="LiveId" clId="{31274805-68EE-463F-AFD3-872D886C7A09}" dt="2024-02-29T07:28:05.302" v="5045" actId="165"/>
          <ac:spMkLst>
            <pc:docMk/>
            <pc:sldMk cId="489233451" sldId="263"/>
            <ac:spMk id="118" creationId="{E69083BA-0A09-43B9-9F4C-1960746F8045}"/>
          </ac:spMkLst>
        </pc:spChg>
        <pc:spChg chg="add mod">
          <ac:chgData name="冠辰 李" userId="a9b44f5b934ee55f" providerId="LiveId" clId="{31274805-68EE-463F-AFD3-872D886C7A09}" dt="2024-02-29T07:28:05.302" v="5045" actId="165"/>
          <ac:spMkLst>
            <pc:docMk/>
            <pc:sldMk cId="489233451" sldId="263"/>
            <ac:spMk id="119" creationId="{F11F5C2F-D2FF-E42B-E6A1-4D97793E77DD}"/>
          </ac:spMkLst>
        </pc:spChg>
        <pc:spChg chg="add mod">
          <ac:chgData name="冠辰 李" userId="a9b44f5b934ee55f" providerId="LiveId" clId="{31274805-68EE-463F-AFD3-872D886C7A09}" dt="2024-02-29T07:28:05.302" v="5045" actId="165"/>
          <ac:spMkLst>
            <pc:docMk/>
            <pc:sldMk cId="489233451" sldId="263"/>
            <ac:spMk id="120" creationId="{36AA17DA-1DD4-7996-C76E-1B10BB22220D}"/>
          </ac:spMkLst>
        </pc:spChg>
        <pc:spChg chg="add mod">
          <ac:chgData name="冠辰 李" userId="a9b44f5b934ee55f" providerId="LiveId" clId="{31274805-68EE-463F-AFD3-872D886C7A09}" dt="2024-02-29T07:28:05.302" v="5045" actId="165"/>
          <ac:spMkLst>
            <pc:docMk/>
            <pc:sldMk cId="489233451" sldId="263"/>
            <ac:spMk id="121" creationId="{CFCAEB89-B5E1-7175-51B6-2B6E9E9EB57D}"/>
          </ac:spMkLst>
        </pc:spChg>
        <pc:spChg chg="add mod">
          <ac:chgData name="冠辰 李" userId="a9b44f5b934ee55f" providerId="LiveId" clId="{31274805-68EE-463F-AFD3-872D886C7A09}" dt="2024-02-29T07:28:05.302" v="5045" actId="165"/>
          <ac:spMkLst>
            <pc:docMk/>
            <pc:sldMk cId="489233451" sldId="263"/>
            <ac:spMk id="122" creationId="{6AA72F14-D50A-1394-25C5-952F3E0C34C6}"/>
          </ac:spMkLst>
        </pc:spChg>
        <pc:spChg chg="add mod">
          <ac:chgData name="冠辰 李" userId="a9b44f5b934ee55f" providerId="LiveId" clId="{31274805-68EE-463F-AFD3-872D886C7A09}" dt="2024-02-29T07:28:05.302" v="5045" actId="165"/>
          <ac:spMkLst>
            <pc:docMk/>
            <pc:sldMk cId="489233451" sldId="263"/>
            <ac:spMk id="123" creationId="{C4C76228-98B8-71FA-0DB0-D128026ECF44}"/>
          </ac:spMkLst>
        </pc:spChg>
        <pc:spChg chg="add mod">
          <ac:chgData name="冠辰 李" userId="a9b44f5b934ee55f" providerId="LiveId" clId="{31274805-68EE-463F-AFD3-872D886C7A09}" dt="2024-02-29T07:28:05.302" v="5045" actId="165"/>
          <ac:spMkLst>
            <pc:docMk/>
            <pc:sldMk cId="489233451" sldId="263"/>
            <ac:spMk id="127" creationId="{E528311E-B462-1F2E-7244-BBA6CE39754E}"/>
          </ac:spMkLst>
        </pc:spChg>
        <pc:spChg chg="add mod">
          <ac:chgData name="冠辰 李" userId="a9b44f5b934ee55f" providerId="LiveId" clId="{31274805-68EE-463F-AFD3-872D886C7A09}" dt="2024-02-29T07:28:05.302" v="5045" actId="165"/>
          <ac:spMkLst>
            <pc:docMk/>
            <pc:sldMk cId="489233451" sldId="263"/>
            <ac:spMk id="128" creationId="{03F5662A-3BFB-4F1E-D5F4-96DA2EF9AB2A}"/>
          </ac:spMkLst>
        </pc:spChg>
        <pc:spChg chg="add mod">
          <ac:chgData name="冠辰 李" userId="a9b44f5b934ee55f" providerId="LiveId" clId="{31274805-68EE-463F-AFD3-872D886C7A09}" dt="2024-02-29T07:28:05.302" v="5045" actId="165"/>
          <ac:spMkLst>
            <pc:docMk/>
            <pc:sldMk cId="489233451" sldId="263"/>
            <ac:spMk id="129" creationId="{3E25FCE4-0F93-61DD-7DA1-D711E0D7546D}"/>
          </ac:spMkLst>
        </pc:spChg>
        <pc:spChg chg="add mod">
          <ac:chgData name="冠辰 李" userId="a9b44f5b934ee55f" providerId="LiveId" clId="{31274805-68EE-463F-AFD3-872D886C7A09}" dt="2024-02-29T07:28:05.302" v="5045" actId="165"/>
          <ac:spMkLst>
            <pc:docMk/>
            <pc:sldMk cId="489233451" sldId="263"/>
            <ac:spMk id="130" creationId="{A9551183-958E-D33C-2766-E10A8ADF11B0}"/>
          </ac:spMkLst>
        </pc:spChg>
        <pc:spChg chg="add mod">
          <ac:chgData name="冠辰 李" userId="a9b44f5b934ee55f" providerId="LiveId" clId="{31274805-68EE-463F-AFD3-872D886C7A09}" dt="2024-02-29T07:28:05.302" v="5045" actId="165"/>
          <ac:spMkLst>
            <pc:docMk/>
            <pc:sldMk cId="489233451" sldId="263"/>
            <ac:spMk id="131" creationId="{8F32DD70-08C2-3D8E-AE02-B7E2119D3A8C}"/>
          </ac:spMkLst>
        </pc:spChg>
        <pc:spChg chg="add mod">
          <ac:chgData name="冠辰 李" userId="a9b44f5b934ee55f" providerId="LiveId" clId="{31274805-68EE-463F-AFD3-872D886C7A09}" dt="2024-02-29T07:28:05.302" v="5045" actId="165"/>
          <ac:spMkLst>
            <pc:docMk/>
            <pc:sldMk cId="489233451" sldId="263"/>
            <ac:spMk id="132" creationId="{DB924EC9-9826-DEB5-00D1-9C0EB5B776BA}"/>
          </ac:spMkLst>
        </pc:spChg>
        <pc:spChg chg="add del mod">
          <ac:chgData name="冠辰 李" userId="a9b44f5b934ee55f" providerId="LiveId" clId="{31274805-68EE-463F-AFD3-872D886C7A09}" dt="2024-02-29T07:02:22.912" v="4819" actId="478"/>
          <ac:spMkLst>
            <pc:docMk/>
            <pc:sldMk cId="489233451" sldId="263"/>
            <ac:spMk id="133" creationId="{8A420681-65A2-CE9A-C4A2-E250DCFEFDFF}"/>
          </ac:spMkLst>
        </pc:spChg>
        <pc:spChg chg="add mod">
          <ac:chgData name="冠辰 李" userId="a9b44f5b934ee55f" providerId="LiveId" clId="{31274805-68EE-463F-AFD3-872D886C7A09}" dt="2024-02-29T07:28:05.302" v="5045" actId="165"/>
          <ac:spMkLst>
            <pc:docMk/>
            <pc:sldMk cId="489233451" sldId="263"/>
            <ac:spMk id="134" creationId="{4080FCFF-192C-6F52-2F2B-7AC7634822F4}"/>
          </ac:spMkLst>
        </pc:spChg>
        <pc:spChg chg="mod topLvl">
          <ac:chgData name="冠辰 李" userId="a9b44f5b934ee55f" providerId="LiveId" clId="{31274805-68EE-463F-AFD3-872D886C7A09}" dt="2024-02-29T07:28:05.302" v="5045" actId="165"/>
          <ac:spMkLst>
            <pc:docMk/>
            <pc:sldMk cId="489233451" sldId="263"/>
            <ac:spMk id="143" creationId="{4E7F6823-FF4B-B120-EC11-C8C4AA20CA16}"/>
          </ac:spMkLst>
        </pc:spChg>
        <pc:spChg chg="mod topLvl">
          <ac:chgData name="冠辰 李" userId="a9b44f5b934ee55f" providerId="LiveId" clId="{31274805-68EE-463F-AFD3-872D886C7A09}" dt="2024-02-29T07:28:05.302" v="5045" actId="165"/>
          <ac:spMkLst>
            <pc:docMk/>
            <pc:sldMk cId="489233451" sldId="263"/>
            <ac:spMk id="144" creationId="{AE233719-ABA7-1CF7-D3FB-8678BB91D0A9}"/>
          </ac:spMkLst>
        </pc:spChg>
        <pc:spChg chg="mod topLvl">
          <ac:chgData name="冠辰 李" userId="a9b44f5b934ee55f" providerId="LiveId" clId="{31274805-68EE-463F-AFD3-872D886C7A09}" dt="2024-02-29T07:28:05.302" v="5045" actId="165"/>
          <ac:spMkLst>
            <pc:docMk/>
            <pc:sldMk cId="489233451" sldId="263"/>
            <ac:spMk id="145" creationId="{A137DCEF-B9E7-0DAD-FDBD-C5AA17A4ACC3}"/>
          </ac:spMkLst>
        </pc:spChg>
        <pc:spChg chg="mod topLvl">
          <ac:chgData name="冠辰 李" userId="a9b44f5b934ee55f" providerId="LiveId" clId="{31274805-68EE-463F-AFD3-872D886C7A09}" dt="2024-02-29T07:28:05.302" v="5045" actId="165"/>
          <ac:spMkLst>
            <pc:docMk/>
            <pc:sldMk cId="489233451" sldId="263"/>
            <ac:spMk id="146" creationId="{7C524AAD-03FA-0A7B-AA14-493853614DDE}"/>
          </ac:spMkLst>
        </pc:spChg>
        <pc:spChg chg="mod topLvl">
          <ac:chgData name="冠辰 李" userId="a9b44f5b934ee55f" providerId="LiveId" clId="{31274805-68EE-463F-AFD3-872D886C7A09}" dt="2024-02-29T07:28:05.302" v="5045" actId="165"/>
          <ac:spMkLst>
            <pc:docMk/>
            <pc:sldMk cId="489233451" sldId="263"/>
            <ac:spMk id="147" creationId="{8EE37C6D-C801-03AA-9ECA-8CDB7B375778}"/>
          </ac:spMkLst>
        </pc:spChg>
        <pc:spChg chg="mod topLvl">
          <ac:chgData name="冠辰 李" userId="a9b44f5b934ee55f" providerId="LiveId" clId="{31274805-68EE-463F-AFD3-872D886C7A09}" dt="2024-02-29T07:28:05.302" v="5045" actId="165"/>
          <ac:spMkLst>
            <pc:docMk/>
            <pc:sldMk cId="489233451" sldId="263"/>
            <ac:spMk id="148" creationId="{48509BBE-F340-6385-1CDC-5AA4B8ACD217}"/>
          </ac:spMkLst>
        </pc:spChg>
        <pc:spChg chg="mod topLvl">
          <ac:chgData name="冠辰 李" userId="a9b44f5b934ee55f" providerId="LiveId" clId="{31274805-68EE-463F-AFD3-872D886C7A09}" dt="2024-02-29T07:28:05.302" v="5045" actId="165"/>
          <ac:spMkLst>
            <pc:docMk/>
            <pc:sldMk cId="489233451" sldId="263"/>
            <ac:spMk id="149" creationId="{1A11BA69-803B-6306-8DFE-080FA01FA510}"/>
          </ac:spMkLst>
        </pc:spChg>
        <pc:spChg chg="mod topLvl">
          <ac:chgData name="冠辰 李" userId="a9b44f5b934ee55f" providerId="LiveId" clId="{31274805-68EE-463F-AFD3-872D886C7A09}" dt="2024-02-29T07:28:05.302" v="5045" actId="165"/>
          <ac:spMkLst>
            <pc:docMk/>
            <pc:sldMk cId="489233451" sldId="263"/>
            <ac:spMk id="150" creationId="{E448BE5A-B0DC-1171-1015-4F5853CBAD5E}"/>
          </ac:spMkLst>
        </pc:spChg>
        <pc:spChg chg="mod topLvl">
          <ac:chgData name="冠辰 李" userId="a9b44f5b934ee55f" providerId="LiveId" clId="{31274805-68EE-463F-AFD3-872D886C7A09}" dt="2024-02-29T07:28:05.302" v="5045" actId="165"/>
          <ac:spMkLst>
            <pc:docMk/>
            <pc:sldMk cId="489233451" sldId="263"/>
            <ac:spMk id="151" creationId="{8F9D78F6-4A8D-E990-3637-8354B58361D4}"/>
          </ac:spMkLst>
        </pc:spChg>
        <pc:spChg chg="mod topLvl">
          <ac:chgData name="冠辰 李" userId="a9b44f5b934ee55f" providerId="LiveId" clId="{31274805-68EE-463F-AFD3-872D886C7A09}" dt="2024-02-29T07:28:05.302" v="5045" actId="165"/>
          <ac:spMkLst>
            <pc:docMk/>
            <pc:sldMk cId="489233451" sldId="263"/>
            <ac:spMk id="152" creationId="{A1C68492-CC1F-0EBB-A7EC-72D844B74A81}"/>
          </ac:spMkLst>
        </pc:spChg>
        <pc:spChg chg="mod topLvl">
          <ac:chgData name="冠辰 李" userId="a9b44f5b934ee55f" providerId="LiveId" clId="{31274805-68EE-463F-AFD3-872D886C7A09}" dt="2024-02-29T07:28:05.302" v="5045" actId="165"/>
          <ac:spMkLst>
            <pc:docMk/>
            <pc:sldMk cId="489233451" sldId="263"/>
            <ac:spMk id="153" creationId="{C4F2CC76-24AF-0C81-5AE3-4F1267C22FB7}"/>
          </ac:spMkLst>
        </pc:spChg>
        <pc:spChg chg="mod topLvl">
          <ac:chgData name="冠辰 李" userId="a9b44f5b934ee55f" providerId="LiveId" clId="{31274805-68EE-463F-AFD3-872D886C7A09}" dt="2024-02-29T07:28:05.302" v="5045" actId="165"/>
          <ac:spMkLst>
            <pc:docMk/>
            <pc:sldMk cId="489233451" sldId="263"/>
            <ac:spMk id="154" creationId="{97239BF5-2C0E-A878-1169-AAA3416ADF33}"/>
          </ac:spMkLst>
        </pc:spChg>
        <pc:spChg chg="mod topLvl">
          <ac:chgData name="冠辰 李" userId="a9b44f5b934ee55f" providerId="LiveId" clId="{31274805-68EE-463F-AFD3-872D886C7A09}" dt="2024-02-29T07:28:05.302" v="5045" actId="165"/>
          <ac:spMkLst>
            <pc:docMk/>
            <pc:sldMk cId="489233451" sldId="263"/>
            <ac:spMk id="155" creationId="{9E2284DF-8FDC-E08F-A4A9-F5B2107C9D3E}"/>
          </ac:spMkLst>
        </pc:spChg>
        <pc:spChg chg="mod topLvl">
          <ac:chgData name="冠辰 李" userId="a9b44f5b934ee55f" providerId="LiveId" clId="{31274805-68EE-463F-AFD3-872D886C7A09}" dt="2024-02-29T07:28:05.302" v="5045" actId="165"/>
          <ac:spMkLst>
            <pc:docMk/>
            <pc:sldMk cId="489233451" sldId="263"/>
            <ac:spMk id="156" creationId="{AC9B25B6-3A79-C8B2-1507-D5EF915717D4}"/>
          </ac:spMkLst>
        </pc:spChg>
        <pc:spChg chg="mod topLvl">
          <ac:chgData name="冠辰 李" userId="a9b44f5b934ee55f" providerId="LiveId" clId="{31274805-68EE-463F-AFD3-872D886C7A09}" dt="2024-02-29T07:28:05.302" v="5045" actId="165"/>
          <ac:spMkLst>
            <pc:docMk/>
            <pc:sldMk cId="489233451" sldId="263"/>
            <ac:spMk id="157" creationId="{0268A05A-E258-F475-F22A-26C807D92EFB}"/>
          </ac:spMkLst>
        </pc:spChg>
        <pc:spChg chg="add mod topLvl">
          <ac:chgData name="冠辰 李" userId="a9b44f5b934ee55f" providerId="LiveId" clId="{31274805-68EE-463F-AFD3-872D886C7A09}" dt="2024-02-29T07:28:05.302" v="5045" actId="165"/>
          <ac:spMkLst>
            <pc:docMk/>
            <pc:sldMk cId="489233451" sldId="263"/>
            <ac:spMk id="158" creationId="{5869E12F-87C6-96A2-14E9-1E6DEE742B3B}"/>
          </ac:spMkLst>
        </pc:spChg>
        <pc:spChg chg="add mod ord topLvl">
          <ac:chgData name="冠辰 李" userId="a9b44f5b934ee55f" providerId="LiveId" clId="{31274805-68EE-463F-AFD3-872D886C7A09}" dt="2024-02-29T13:19:14.156" v="6368" actId="14100"/>
          <ac:spMkLst>
            <pc:docMk/>
            <pc:sldMk cId="489233451" sldId="263"/>
            <ac:spMk id="161" creationId="{F301D21D-97D5-1ECC-929E-DFF90E28D0C4}"/>
          </ac:spMkLst>
        </pc:spChg>
        <pc:spChg chg="add mod">
          <ac:chgData name="冠辰 李" userId="a9b44f5b934ee55f" providerId="LiveId" clId="{31274805-68EE-463F-AFD3-872D886C7A09}" dt="2024-02-29T07:15:17.181" v="5032" actId="20577"/>
          <ac:spMkLst>
            <pc:docMk/>
            <pc:sldMk cId="489233451" sldId="263"/>
            <ac:spMk id="163" creationId="{E5E5D5B7-2B2B-7FF0-C035-94BE0CF64EED}"/>
          </ac:spMkLst>
        </pc:spChg>
        <pc:grpChg chg="add mod">
          <ac:chgData name="冠辰 李" userId="a9b44f5b934ee55f" providerId="LiveId" clId="{31274805-68EE-463F-AFD3-872D886C7A09}" dt="2024-02-29T07:28:05.302" v="5045" actId="165"/>
          <ac:grpSpMkLst>
            <pc:docMk/>
            <pc:sldMk cId="489233451" sldId="263"/>
            <ac:grpSpMk id="68" creationId="{A7983CC3-244C-51D5-B85B-04D690F2EC65}"/>
          </ac:grpSpMkLst>
        </pc:grpChg>
        <pc:grpChg chg="add del mod">
          <ac:chgData name="冠辰 李" userId="a9b44f5b934ee55f" providerId="LiveId" clId="{31274805-68EE-463F-AFD3-872D886C7A09}" dt="2024-02-29T07:02:41.962" v="4822" actId="478"/>
          <ac:grpSpMkLst>
            <pc:docMk/>
            <pc:sldMk cId="489233451" sldId="263"/>
            <ac:grpSpMk id="84" creationId="{1091A851-8EEA-CFE8-3497-E21DC77212FF}"/>
          </ac:grpSpMkLst>
        </pc:grpChg>
        <pc:grpChg chg="add del mod">
          <ac:chgData name="冠辰 李" userId="a9b44f5b934ee55f" providerId="LiveId" clId="{31274805-68EE-463F-AFD3-872D886C7A09}" dt="2024-02-29T06:59:02.213" v="4656" actId="165"/>
          <ac:grpSpMkLst>
            <pc:docMk/>
            <pc:sldMk cId="489233451" sldId="263"/>
            <ac:grpSpMk id="98" creationId="{AFD9A243-DAF8-3638-34B5-40776F1E3FFA}"/>
          </ac:grpSpMkLst>
        </pc:grpChg>
        <pc:grpChg chg="add mod">
          <ac:chgData name="冠辰 李" userId="a9b44f5b934ee55f" providerId="LiveId" clId="{31274805-68EE-463F-AFD3-872D886C7A09}" dt="2024-02-29T07:28:05.302" v="5045" actId="165"/>
          <ac:grpSpMkLst>
            <pc:docMk/>
            <pc:sldMk cId="489233451" sldId="263"/>
            <ac:grpSpMk id="135" creationId="{079671B0-1CD6-ACAB-C0C7-101A09515B0F}"/>
          </ac:grpSpMkLst>
        </pc:grpChg>
        <pc:grpChg chg="add mod">
          <ac:chgData name="冠辰 李" userId="a9b44f5b934ee55f" providerId="LiveId" clId="{31274805-68EE-463F-AFD3-872D886C7A09}" dt="2024-02-29T07:28:05.302" v="5045" actId="165"/>
          <ac:grpSpMkLst>
            <pc:docMk/>
            <pc:sldMk cId="489233451" sldId="263"/>
            <ac:grpSpMk id="136" creationId="{75EAEF19-0E0F-A7E2-DBA9-021D50D86A19}"/>
          </ac:grpSpMkLst>
        </pc:grpChg>
        <pc:grpChg chg="add mod">
          <ac:chgData name="冠辰 李" userId="a9b44f5b934ee55f" providerId="LiveId" clId="{31274805-68EE-463F-AFD3-872D886C7A09}" dt="2024-02-29T07:28:05.302" v="5045" actId="165"/>
          <ac:grpSpMkLst>
            <pc:docMk/>
            <pc:sldMk cId="489233451" sldId="263"/>
            <ac:grpSpMk id="137" creationId="{B47AF423-7E88-3EB1-BF8B-733C1448D5C5}"/>
          </ac:grpSpMkLst>
        </pc:grpChg>
        <pc:grpChg chg="add mod topLvl">
          <ac:chgData name="冠辰 李" userId="a9b44f5b934ee55f" providerId="LiveId" clId="{31274805-68EE-463F-AFD3-872D886C7A09}" dt="2024-02-29T07:28:38.513" v="5049" actId="164"/>
          <ac:grpSpMkLst>
            <pc:docMk/>
            <pc:sldMk cId="489233451" sldId="263"/>
            <ac:grpSpMk id="138" creationId="{2FC54383-8359-3CCD-E2EC-B4BA382147E6}"/>
          </ac:grpSpMkLst>
        </pc:grpChg>
        <pc:grpChg chg="add mod topLvl">
          <ac:chgData name="冠辰 李" userId="a9b44f5b934ee55f" providerId="LiveId" clId="{31274805-68EE-463F-AFD3-872D886C7A09}" dt="2024-02-29T07:28:38.513" v="5049" actId="164"/>
          <ac:grpSpMkLst>
            <pc:docMk/>
            <pc:sldMk cId="489233451" sldId="263"/>
            <ac:grpSpMk id="139" creationId="{1DCE3428-FBFE-4676-D80A-70E0308439EF}"/>
          </ac:grpSpMkLst>
        </pc:grpChg>
        <pc:grpChg chg="add del mod topLvl">
          <ac:chgData name="冠辰 李" userId="a9b44f5b934ee55f" providerId="LiveId" clId="{31274805-68EE-463F-AFD3-872D886C7A09}" dt="2024-02-29T07:28:11.964" v="5046" actId="165"/>
          <ac:grpSpMkLst>
            <pc:docMk/>
            <pc:sldMk cId="489233451" sldId="263"/>
            <ac:grpSpMk id="140" creationId="{E3469EB9-C4AC-BE8F-E220-F55EC02C01BC}"/>
          </ac:grpSpMkLst>
        </pc:grpChg>
        <pc:grpChg chg="add mod topLvl">
          <ac:chgData name="冠辰 李" userId="a9b44f5b934ee55f" providerId="LiveId" clId="{31274805-68EE-463F-AFD3-872D886C7A09}" dt="2024-02-29T07:28:38.513" v="5049" actId="164"/>
          <ac:grpSpMkLst>
            <pc:docMk/>
            <pc:sldMk cId="489233451" sldId="263"/>
            <ac:grpSpMk id="141" creationId="{9ED917F4-8A5B-E760-191A-E874DDB14161}"/>
          </ac:grpSpMkLst>
        </pc:grpChg>
        <pc:grpChg chg="add del mod topLvl">
          <ac:chgData name="冠辰 李" userId="a9b44f5b934ee55f" providerId="LiveId" clId="{31274805-68EE-463F-AFD3-872D886C7A09}" dt="2024-02-29T07:08:35.843" v="4928" actId="165"/>
          <ac:grpSpMkLst>
            <pc:docMk/>
            <pc:sldMk cId="489233451" sldId="263"/>
            <ac:grpSpMk id="142" creationId="{D76D8751-9CBA-2461-5D58-DFB507BE11A9}"/>
          </ac:grpSpMkLst>
        </pc:grpChg>
        <pc:grpChg chg="add del mod">
          <ac:chgData name="冠辰 李" userId="a9b44f5b934ee55f" providerId="LiveId" clId="{31274805-68EE-463F-AFD3-872D886C7A09}" dt="2024-02-29T07:08:30.902" v="4927" actId="165"/>
          <ac:grpSpMkLst>
            <pc:docMk/>
            <pc:sldMk cId="489233451" sldId="263"/>
            <ac:grpSpMk id="159" creationId="{761127CE-BB84-7980-AF63-3F6526C86CD5}"/>
          </ac:grpSpMkLst>
        </pc:grpChg>
        <pc:grpChg chg="add mod topLvl">
          <ac:chgData name="冠辰 李" userId="a9b44f5b934ee55f" providerId="LiveId" clId="{31274805-68EE-463F-AFD3-872D886C7A09}" dt="2024-02-29T07:28:38.513" v="5049" actId="164"/>
          <ac:grpSpMkLst>
            <pc:docMk/>
            <pc:sldMk cId="489233451" sldId="263"/>
            <ac:grpSpMk id="160" creationId="{A7C25AD5-536A-70DA-99BA-11CC92FB0184}"/>
          </ac:grpSpMkLst>
        </pc:grpChg>
        <pc:grpChg chg="add del mod">
          <ac:chgData name="冠辰 李" userId="a9b44f5b934ee55f" providerId="LiveId" clId="{31274805-68EE-463F-AFD3-872D886C7A09}" dt="2024-02-29T07:28:05.302" v="5045" actId="165"/>
          <ac:grpSpMkLst>
            <pc:docMk/>
            <pc:sldMk cId="489233451" sldId="263"/>
            <ac:grpSpMk id="162" creationId="{03F017D5-CC86-BA3E-48EF-7D156EAB059D}"/>
          </ac:grpSpMkLst>
        </pc:grpChg>
        <pc:grpChg chg="add mod">
          <ac:chgData name="冠辰 李" userId="a9b44f5b934ee55f" providerId="LiveId" clId="{31274805-68EE-463F-AFD3-872D886C7A09}" dt="2024-02-29T07:28:38.513" v="5049" actId="164"/>
          <ac:grpSpMkLst>
            <pc:docMk/>
            <pc:sldMk cId="489233451" sldId="263"/>
            <ac:grpSpMk id="166" creationId="{7345C810-8EDA-28C9-DBBF-B8050D6AD3CD}"/>
          </ac:grpSpMkLst>
        </pc:grpChg>
        <pc:picChg chg="add del mod ord">
          <ac:chgData name="冠辰 李" userId="a9b44f5b934ee55f" providerId="LiveId" clId="{31274805-68EE-463F-AFD3-872D886C7A09}" dt="2024-02-29T07:28:31.557" v="5048" actId="478"/>
          <ac:picMkLst>
            <pc:docMk/>
            <pc:sldMk cId="489233451" sldId="263"/>
            <ac:picMk id="165" creationId="{7CB15171-4E33-86A7-CB25-AD595926319D}"/>
          </ac:picMkLst>
        </pc:picChg>
        <pc:cxnChg chg="add mod ord">
          <ac:chgData name="冠辰 李" userId="a9b44f5b934ee55f" providerId="LiveId" clId="{31274805-68EE-463F-AFD3-872D886C7A09}" dt="2024-02-29T07:28:05.302" v="5045" actId="165"/>
          <ac:cxnSpMkLst>
            <pc:docMk/>
            <pc:sldMk cId="489233451" sldId="263"/>
            <ac:cxnSpMk id="66" creationId="{67703253-0077-DE5A-3E9C-41CFF1A1D327}"/>
          </ac:cxnSpMkLst>
        </pc:cxnChg>
        <pc:cxnChg chg="add mod ord">
          <ac:chgData name="冠辰 李" userId="a9b44f5b934ee55f" providerId="LiveId" clId="{31274805-68EE-463F-AFD3-872D886C7A09}" dt="2024-02-29T07:28:05.302" v="5045" actId="165"/>
          <ac:cxnSpMkLst>
            <pc:docMk/>
            <pc:sldMk cId="489233451" sldId="263"/>
            <ac:cxnSpMk id="67" creationId="{8C3583E9-C90B-D5BF-7C3E-30C3F2F08721}"/>
          </ac:cxnSpMkLst>
        </pc:cxnChg>
        <pc:cxnChg chg="mod">
          <ac:chgData name="冠辰 李" userId="a9b44f5b934ee55f" providerId="LiveId" clId="{31274805-68EE-463F-AFD3-872D886C7A09}" dt="2024-02-29T06:56:16.798" v="4597"/>
          <ac:cxnSpMkLst>
            <pc:docMk/>
            <pc:sldMk cId="489233451" sldId="263"/>
            <ac:cxnSpMk id="85" creationId="{3F4890B1-40F2-96C6-F135-8AD08C0CC999}"/>
          </ac:cxnSpMkLst>
        </pc:cxnChg>
        <pc:cxnChg chg="mod">
          <ac:chgData name="冠辰 李" userId="a9b44f5b934ee55f" providerId="LiveId" clId="{31274805-68EE-463F-AFD3-872D886C7A09}" dt="2024-02-29T06:56:16.798" v="4597"/>
          <ac:cxnSpMkLst>
            <pc:docMk/>
            <pc:sldMk cId="489233451" sldId="263"/>
            <ac:cxnSpMk id="86" creationId="{612E7B54-4CCB-6642-5837-FD8EF0C1CF40}"/>
          </ac:cxnSpMkLst>
        </pc:cxnChg>
        <pc:cxnChg chg="mod topLvl">
          <ac:chgData name="冠辰 李" userId="a9b44f5b934ee55f" providerId="LiveId" clId="{31274805-68EE-463F-AFD3-872D886C7A09}" dt="2024-02-29T07:28:05.302" v="5045" actId="165"/>
          <ac:cxnSpMkLst>
            <pc:docMk/>
            <pc:sldMk cId="489233451" sldId="263"/>
            <ac:cxnSpMk id="99" creationId="{17DFB32F-5FF0-D14C-2996-3ABD2B5EC808}"/>
          </ac:cxnSpMkLst>
        </pc:cxnChg>
        <pc:cxnChg chg="mod topLvl">
          <ac:chgData name="冠辰 李" userId="a9b44f5b934ee55f" providerId="LiveId" clId="{31274805-68EE-463F-AFD3-872D886C7A09}" dt="2024-02-29T07:28:05.302" v="5045" actId="165"/>
          <ac:cxnSpMkLst>
            <pc:docMk/>
            <pc:sldMk cId="489233451" sldId="263"/>
            <ac:cxnSpMk id="100" creationId="{67B5CDF0-8CFA-C5F2-BB27-549E858E60F4}"/>
          </ac:cxnSpMkLst>
        </pc:cxnChg>
        <pc:cxnChg chg="add mod">
          <ac:chgData name="冠辰 李" userId="a9b44f5b934ee55f" providerId="LiveId" clId="{31274805-68EE-463F-AFD3-872D886C7A09}" dt="2024-02-29T07:28:05.302" v="5045" actId="165"/>
          <ac:cxnSpMkLst>
            <pc:docMk/>
            <pc:sldMk cId="489233451" sldId="263"/>
            <ac:cxnSpMk id="112" creationId="{E48385C4-B12E-1A25-1D95-73B1860B83E6}"/>
          </ac:cxnSpMkLst>
        </pc:cxnChg>
        <pc:cxnChg chg="add mod">
          <ac:chgData name="冠辰 李" userId="a9b44f5b934ee55f" providerId="LiveId" clId="{31274805-68EE-463F-AFD3-872D886C7A09}" dt="2024-02-29T07:28:05.302" v="5045" actId="165"/>
          <ac:cxnSpMkLst>
            <pc:docMk/>
            <pc:sldMk cId="489233451" sldId="263"/>
            <ac:cxnSpMk id="113" creationId="{55E2A54D-16A1-13BC-BD4E-94ECE9A58BE6}"/>
          </ac:cxnSpMkLst>
        </pc:cxnChg>
        <pc:cxnChg chg="add mod ord">
          <ac:chgData name="冠辰 李" userId="a9b44f5b934ee55f" providerId="LiveId" clId="{31274805-68EE-463F-AFD3-872D886C7A09}" dt="2024-02-29T07:28:05.302" v="5045" actId="165"/>
          <ac:cxnSpMkLst>
            <pc:docMk/>
            <pc:sldMk cId="489233451" sldId="263"/>
            <ac:cxnSpMk id="124" creationId="{6DF7C650-41C1-CEF7-D940-EB767612E34F}"/>
          </ac:cxnSpMkLst>
        </pc:cxnChg>
        <pc:cxnChg chg="add mod">
          <ac:chgData name="冠辰 李" userId="a9b44f5b934ee55f" providerId="LiveId" clId="{31274805-68EE-463F-AFD3-872D886C7A09}" dt="2024-02-29T07:28:05.302" v="5045" actId="165"/>
          <ac:cxnSpMkLst>
            <pc:docMk/>
            <pc:sldMk cId="489233451" sldId="263"/>
            <ac:cxnSpMk id="125" creationId="{E49A1F49-AEEB-29EF-0962-F7519AE39C97}"/>
          </ac:cxnSpMkLst>
        </pc:cxnChg>
        <pc:cxnChg chg="add del mod">
          <ac:chgData name="冠辰 李" userId="a9b44f5b934ee55f" providerId="LiveId" clId="{31274805-68EE-463F-AFD3-872D886C7A09}" dt="2024-02-29T07:02:27.759" v="4820" actId="478"/>
          <ac:cxnSpMkLst>
            <pc:docMk/>
            <pc:sldMk cId="489233451" sldId="263"/>
            <ac:cxnSpMk id="126" creationId="{718BC984-339C-1F3E-76A8-8133F36CD466}"/>
          </ac:cxnSpMkLst>
        </pc:cxnChg>
      </pc:sldChg>
      <pc:sldChg chg="del">
        <pc:chgData name="冠辰 李" userId="a9b44f5b934ee55f" providerId="LiveId" clId="{31274805-68EE-463F-AFD3-872D886C7A09}" dt="2024-02-29T09:17:47.074" v="6355" actId="47"/>
        <pc:sldMkLst>
          <pc:docMk/>
          <pc:sldMk cId="2547591727" sldId="264"/>
        </pc:sldMkLst>
      </pc:sldChg>
      <pc:sldChg chg="addSp modSp add mod">
        <pc:chgData name="冠辰 李" userId="a9b44f5b934ee55f" providerId="LiveId" clId="{31274805-68EE-463F-AFD3-872D886C7A09}" dt="2024-02-29T02:34:14.219" v="3958" actId="114"/>
        <pc:sldMkLst>
          <pc:docMk/>
          <pc:sldMk cId="1930076201" sldId="265"/>
        </pc:sldMkLst>
        <pc:spChg chg="mod">
          <ac:chgData name="冠辰 李" userId="a9b44f5b934ee55f" providerId="LiveId" clId="{31274805-68EE-463F-AFD3-872D886C7A09}" dt="2024-02-29T02:31:40.922" v="3856" actId="1038"/>
          <ac:spMkLst>
            <pc:docMk/>
            <pc:sldMk cId="1930076201" sldId="265"/>
            <ac:spMk id="2" creationId="{D7893A36-212A-8308-768E-1DC12D8632B0}"/>
          </ac:spMkLst>
        </pc:spChg>
        <pc:spChg chg="add mod">
          <ac:chgData name="冠辰 李" userId="a9b44f5b934ee55f" providerId="LiveId" clId="{31274805-68EE-463F-AFD3-872D886C7A09}" dt="2024-02-29T02:31:40.922" v="3856" actId="1038"/>
          <ac:spMkLst>
            <pc:docMk/>
            <pc:sldMk cId="1930076201" sldId="265"/>
            <ac:spMk id="3" creationId="{29768DA8-B231-EBC1-89E2-9DFD63E5F326}"/>
          </ac:spMkLst>
        </pc:spChg>
        <pc:spChg chg="mod">
          <ac:chgData name="冠辰 李" userId="a9b44f5b934ee55f" providerId="LiveId" clId="{31274805-68EE-463F-AFD3-872D886C7A09}" dt="2024-02-29T01:46:19.721" v="1216" actId="20577"/>
          <ac:spMkLst>
            <pc:docMk/>
            <pc:sldMk cId="1930076201" sldId="265"/>
            <ac:spMk id="4" creationId="{6F30E7E0-5830-E014-44A1-D543FCE6D05C}"/>
          </ac:spMkLst>
        </pc:spChg>
        <pc:spChg chg="mod">
          <ac:chgData name="冠辰 李" userId="a9b44f5b934ee55f" providerId="LiveId" clId="{31274805-68EE-463F-AFD3-872D886C7A09}" dt="2024-02-29T02:31:40.922" v="3856" actId="1038"/>
          <ac:spMkLst>
            <pc:docMk/>
            <pc:sldMk cId="1930076201" sldId="265"/>
            <ac:spMk id="5" creationId="{053439ED-497B-7279-0E6A-A7262DDE3435}"/>
          </ac:spMkLst>
        </pc:spChg>
        <pc:spChg chg="mod">
          <ac:chgData name="冠辰 李" userId="a9b44f5b934ee55f" providerId="LiveId" clId="{31274805-68EE-463F-AFD3-872D886C7A09}" dt="2024-02-29T02:31:40.922" v="3856" actId="1038"/>
          <ac:spMkLst>
            <pc:docMk/>
            <pc:sldMk cId="1930076201" sldId="265"/>
            <ac:spMk id="6" creationId="{44B8CE9A-0E2C-D6FE-272D-23214A3E5132}"/>
          </ac:spMkLst>
        </pc:spChg>
        <pc:spChg chg="mod">
          <ac:chgData name="冠辰 李" userId="a9b44f5b934ee55f" providerId="LiveId" clId="{31274805-68EE-463F-AFD3-872D886C7A09}" dt="2024-02-29T02:34:14.219" v="3958" actId="114"/>
          <ac:spMkLst>
            <pc:docMk/>
            <pc:sldMk cId="1930076201" sldId="265"/>
            <ac:spMk id="7" creationId="{8775EEA7-32E7-E134-AB5D-C15CEBB4FD4A}"/>
          </ac:spMkLst>
        </pc:spChg>
        <pc:spChg chg="add mod">
          <ac:chgData name="冠辰 李" userId="a9b44f5b934ee55f" providerId="LiveId" clId="{31274805-68EE-463F-AFD3-872D886C7A09}" dt="2024-02-29T02:33:17.206" v="3858" actId="114"/>
          <ac:spMkLst>
            <pc:docMk/>
            <pc:sldMk cId="1930076201" sldId="265"/>
            <ac:spMk id="8" creationId="{4D8CED96-F386-1636-2F75-0C2730C9A3F1}"/>
          </ac:spMkLst>
        </pc:spChg>
        <pc:spChg chg="add mod">
          <ac:chgData name="冠辰 李" userId="a9b44f5b934ee55f" providerId="LiveId" clId="{31274805-68EE-463F-AFD3-872D886C7A09}" dt="2024-02-29T02:31:40.922" v="3856" actId="1038"/>
          <ac:spMkLst>
            <pc:docMk/>
            <pc:sldMk cId="1930076201" sldId="265"/>
            <ac:spMk id="9" creationId="{7F87AA87-3BDB-24AD-8B7B-7228DF6064E8}"/>
          </ac:spMkLst>
        </pc:spChg>
      </pc:sldChg>
      <pc:sldChg chg="addSp delSp modSp add mod">
        <pc:chgData name="冠辰 李" userId="a9b44f5b934ee55f" providerId="LiveId" clId="{31274805-68EE-463F-AFD3-872D886C7A09}" dt="2024-02-29T09:17:55.970" v="6365" actId="1038"/>
        <pc:sldMkLst>
          <pc:docMk/>
          <pc:sldMk cId="2101009440" sldId="266"/>
        </pc:sldMkLst>
        <pc:spChg chg="mod topLvl">
          <ac:chgData name="冠辰 李" userId="a9b44f5b934ee55f" providerId="LiveId" clId="{31274805-68EE-463F-AFD3-872D886C7A09}" dt="2024-02-29T09:17:55.970" v="6365" actId="1038"/>
          <ac:spMkLst>
            <pc:docMk/>
            <pc:sldMk cId="2101009440" sldId="266"/>
            <ac:spMk id="2" creationId="{F66FB86B-F9DB-8AF8-2522-5F852FEFCA0E}"/>
          </ac:spMkLst>
        </pc:spChg>
        <pc:spChg chg="del mod topLvl">
          <ac:chgData name="冠辰 李" userId="a9b44f5b934ee55f" providerId="LiveId" clId="{31274805-68EE-463F-AFD3-872D886C7A09}" dt="2024-02-29T07:59:13.066" v="5286" actId="478"/>
          <ac:spMkLst>
            <pc:docMk/>
            <pc:sldMk cId="2101009440" sldId="266"/>
            <ac:spMk id="3" creationId="{E03BDB49-9EFB-AB5D-6F0F-6C33A026F99F}"/>
          </ac:spMkLst>
        </pc:spChg>
        <pc:spChg chg="del">
          <ac:chgData name="冠辰 李" userId="a9b44f5b934ee55f" providerId="LiveId" clId="{31274805-68EE-463F-AFD3-872D886C7A09}" dt="2024-02-29T07:40:23.300" v="5078" actId="478"/>
          <ac:spMkLst>
            <pc:docMk/>
            <pc:sldMk cId="2101009440" sldId="266"/>
            <ac:spMk id="4" creationId="{7E4C81A2-6193-787A-2C51-36062BA55567}"/>
          </ac:spMkLst>
        </pc:spChg>
        <pc:spChg chg="del">
          <ac:chgData name="冠辰 李" userId="a9b44f5b934ee55f" providerId="LiveId" clId="{31274805-68EE-463F-AFD3-872D886C7A09}" dt="2024-02-29T07:40:21.338" v="5077" actId="478"/>
          <ac:spMkLst>
            <pc:docMk/>
            <pc:sldMk cId="2101009440" sldId="266"/>
            <ac:spMk id="5" creationId="{3D6D5ADF-1279-A057-285B-6AE35A93A901}"/>
          </ac:spMkLst>
        </pc:spChg>
        <pc:spChg chg="mod topLvl">
          <ac:chgData name="冠辰 李" userId="a9b44f5b934ee55f" providerId="LiveId" clId="{31274805-68EE-463F-AFD3-872D886C7A09}" dt="2024-02-29T09:17:55.970" v="6365" actId="1038"/>
          <ac:spMkLst>
            <pc:docMk/>
            <pc:sldMk cId="2101009440" sldId="266"/>
            <ac:spMk id="6" creationId="{EF2FE04B-BA4A-E357-7C9C-05D90D40EE18}"/>
          </ac:spMkLst>
        </pc:spChg>
        <pc:spChg chg="mod topLvl">
          <ac:chgData name="冠辰 李" userId="a9b44f5b934ee55f" providerId="LiveId" clId="{31274805-68EE-463F-AFD3-872D886C7A09}" dt="2024-02-29T09:17:55.970" v="6365" actId="1038"/>
          <ac:spMkLst>
            <pc:docMk/>
            <pc:sldMk cId="2101009440" sldId="266"/>
            <ac:spMk id="7" creationId="{CEFBDCD0-8936-20F0-F5D8-B4B2961A7BEA}"/>
          </ac:spMkLst>
        </pc:spChg>
        <pc:spChg chg="add mod topLvl">
          <ac:chgData name="冠辰 李" userId="a9b44f5b934ee55f" providerId="LiveId" clId="{31274805-68EE-463F-AFD3-872D886C7A09}" dt="2024-02-29T09:17:55.970" v="6365" actId="1038"/>
          <ac:spMkLst>
            <pc:docMk/>
            <pc:sldMk cId="2101009440" sldId="266"/>
            <ac:spMk id="8" creationId="{658BAE97-7A21-0CBC-2C3C-BF2E352B3683}"/>
          </ac:spMkLst>
        </pc:spChg>
        <pc:spChg chg="add del mod">
          <ac:chgData name="冠辰 李" userId="a9b44f5b934ee55f" providerId="LiveId" clId="{31274805-68EE-463F-AFD3-872D886C7A09}" dt="2024-02-29T07:53:09.342" v="5140" actId="478"/>
          <ac:spMkLst>
            <pc:docMk/>
            <pc:sldMk cId="2101009440" sldId="266"/>
            <ac:spMk id="9" creationId="{2540A329-8A75-9001-B294-93D459CBB372}"/>
          </ac:spMkLst>
        </pc:spChg>
        <pc:spChg chg="del">
          <ac:chgData name="冠辰 李" userId="a9b44f5b934ee55f" providerId="LiveId" clId="{31274805-68EE-463F-AFD3-872D886C7A09}" dt="2024-02-29T07:40:02.409" v="5069" actId="478"/>
          <ac:spMkLst>
            <pc:docMk/>
            <pc:sldMk cId="2101009440" sldId="266"/>
            <ac:spMk id="10" creationId="{8AD1C5AE-816A-EFE9-9205-F0ABA3468A54}"/>
          </ac:spMkLst>
        </pc:spChg>
        <pc:spChg chg="del">
          <ac:chgData name="冠辰 李" userId="a9b44f5b934ee55f" providerId="LiveId" clId="{31274805-68EE-463F-AFD3-872D886C7A09}" dt="2024-02-29T07:40:05.361" v="5070" actId="478"/>
          <ac:spMkLst>
            <pc:docMk/>
            <pc:sldMk cId="2101009440" sldId="266"/>
            <ac:spMk id="11" creationId="{96B36B46-E3BB-CD6D-DD2A-A5A38F01935B}"/>
          </ac:spMkLst>
        </pc:spChg>
        <pc:spChg chg="mod topLvl">
          <ac:chgData name="冠辰 李" userId="a9b44f5b934ee55f" providerId="LiveId" clId="{31274805-68EE-463F-AFD3-872D886C7A09}" dt="2024-02-29T09:17:55.970" v="6365" actId="1038"/>
          <ac:spMkLst>
            <pc:docMk/>
            <pc:sldMk cId="2101009440" sldId="266"/>
            <ac:spMk id="12" creationId="{4926116F-20B6-A90F-6027-D1265D4C1FC8}"/>
          </ac:spMkLst>
        </pc:spChg>
        <pc:spChg chg="mod topLvl">
          <ac:chgData name="冠辰 李" userId="a9b44f5b934ee55f" providerId="LiveId" clId="{31274805-68EE-463F-AFD3-872D886C7A09}" dt="2024-02-29T09:17:55.970" v="6365" actId="1038"/>
          <ac:spMkLst>
            <pc:docMk/>
            <pc:sldMk cId="2101009440" sldId="266"/>
            <ac:spMk id="13" creationId="{89DD801C-5E86-7FB2-00D2-27AAEEECC34F}"/>
          </ac:spMkLst>
        </pc:spChg>
        <pc:spChg chg="del">
          <ac:chgData name="冠辰 李" userId="a9b44f5b934ee55f" providerId="LiveId" clId="{31274805-68EE-463F-AFD3-872D886C7A09}" dt="2024-02-29T07:40:08.003" v="5071" actId="478"/>
          <ac:spMkLst>
            <pc:docMk/>
            <pc:sldMk cId="2101009440" sldId="266"/>
            <ac:spMk id="14" creationId="{60268DF5-87B0-5A40-B57D-28F7F739D0C3}"/>
          </ac:spMkLst>
        </pc:spChg>
        <pc:spChg chg="mod topLvl">
          <ac:chgData name="冠辰 李" userId="a9b44f5b934ee55f" providerId="LiveId" clId="{31274805-68EE-463F-AFD3-872D886C7A09}" dt="2024-02-29T09:17:55.970" v="6365" actId="1038"/>
          <ac:spMkLst>
            <pc:docMk/>
            <pc:sldMk cId="2101009440" sldId="266"/>
            <ac:spMk id="15" creationId="{99D26D15-4585-EC23-82AE-E72D9B6B5AF4}"/>
          </ac:spMkLst>
        </pc:spChg>
        <pc:spChg chg="del">
          <ac:chgData name="冠辰 李" userId="a9b44f5b934ee55f" providerId="LiveId" clId="{31274805-68EE-463F-AFD3-872D886C7A09}" dt="2024-02-29T07:40:17.074" v="5075" actId="478"/>
          <ac:spMkLst>
            <pc:docMk/>
            <pc:sldMk cId="2101009440" sldId="266"/>
            <ac:spMk id="16" creationId="{CFA2794B-7D2D-EA09-5967-989E1EE10349}"/>
          </ac:spMkLst>
        </pc:spChg>
        <pc:spChg chg="del">
          <ac:chgData name="冠辰 李" userId="a9b44f5b934ee55f" providerId="LiveId" clId="{31274805-68EE-463F-AFD3-872D886C7A09}" dt="2024-02-29T07:40:18.933" v="5076" actId="478"/>
          <ac:spMkLst>
            <pc:docMk/>
            <pc:sldMk cId="2101009440" sldId="266"/>
            <ac:spMk id="17" creationId="{300E2440-69C8-3CE2-610A-B63F8F5C78BD}"/>
          </ac:spMkLst>
        </pc:spChg>
        <pc:spChg chg="mod">
          <ac:chgData name="冠辰 李" userId="a9b44f5b934ee55f" providerId="LiveId" clId="{31274805-68EE-463F-AFD3-872D886C7A09}" dt="2024-02-29T08:48:54.528" v="5973"/>
          <ac:spMkLst>
            <pc:docMk/>
            <pc:sldMk cId="2101009440" sldId="266"/>
            <ac:spMk id="17" creationId="{7D364088-7E7B-5131-F178-E8B1398EDADF}"/>
          </ac:spMkLst>
        </pc:spChg>
        <pc:spChg chg="del">
          <ac:chgData name="冠辰 李" userId="a9b44f5b934ee55f" providerId="LiveId" clId="{31274805-68EE-463F-AFD3-872D886C7A09}" dt="2024-02-29T07:40:10.436" v="5072" actId="478"/>
          <ac:spMkLst>
            <pc:docMk/>
            <pc:sldMk cId="2101009440" sldId="266"/>
            <ac:spMk id="18" creationId="{32EB161C-D22C-40E5-4759-22F695F007AF}"/>
          </ac:spMkLst>
        </pc:spChg>
        <pc:spChg chg="del mod topLvl">
          <ac:chgData name="冠辰 李" userId="a9b44f5b934ee55f" providerId="LiveId" clId="{31274805-68EE-463F-AFD3-872D886C7A09}" dt="2024-02-29T07:57:45.216" v="5268" actId="478"/>
          <ac:spMkLst>
            <pc:docMk/>
            <pc:sldMk cId="2101009440" sldId="266"/>
            <ac:spMk id="19" creationId="{03645B97-1403-0D75-6875-C15BCC5FA2CE}"/>
          </ac:spMkLst>
        </pc:spChg>
        <pc:spChg chg="mod">
          <ac:chgData name="冠辰 李" userId="a9b44f5b934ee55f" providerId="LiveId" clId="{31274805-68EE-463F-AFD3-872D886C7A09}" dt="2024-02-29T08:48:54.528" v="5973"/>
          <ac:spMkLst>
            <pc:docMk/>
            <pc:sldMk cId="2101009440" sldId="266"/>
            <ac:spMk id="20" creationId="{1D24F9C0-607A-982D-37F9-284DA4275FF8}"/>
          </ac:spMkLst>
        </pc:spChg>
        <pc:spChg chg="del mod topLvl">
          <ac:chgData name="冠辰 李" userId="a9b44f5b934ee55f" providerId="LiveId" clId="{31274805-68EE-463F-AFD3-872D886C7A09}" dt="2024-02-29T07:57:45.216" v="5268" actId="478"/>
          <ac:spMkLst>
            <pc:docMk/>
            <pc:sldMk cId="2101009440" sldId="266"/>
            <ac:spMk id="20" creationId="{E946B8F7-BD93-3F00-F5DE-E77A4DABDE24}"/>
          </ac:spMkLst>
        </pc:spChg>
        <pc:spChg chg="del mod topLvl">
          <ac:chgData name="冠辰 李" userId="a9b44f5b934ee55f" providerId="LiveId" clId="{31274805-68EE-463F-AFD3-872D886C7A09}" dt="2024-02-29T07:57:45.216" v="5268" actId="478"/>
          <ac:spMkLst>
            <pc:docMk/>
            <pc:sldMk cId="2101009440" sldId="266"/>
            <ac:spMk id="21" creationId="{5822E769-69EC-1B63-56B7-0FE6EDEF92BA}"/>
          </ac:spMkLst>
        </pc:spChg>
        <pc:spChg chg="del mod topLvl">
          <ac:chgData name="冠辰 李" userId="a9b44f5b934ee55f" providerId="LiveId" clId="{31274805-68EE-463F-AFD3-872D886C7A09}" dt="2024-02-29T07:57:45.216" v="5268" actId="478"/>
          <ac:spMkLst>
            <pc:docMk/>
            <pc:sldMk cId="2101009440" sldId="266"/>
            <ac:spMk id="22" creationId="{40B220D4-510A-40B1-6D44-7456E83DD069}"/>
          </ac:spMkLst>
        </pc:spChg>
        <pc:spChg chg="mod">
          <ac:chgData name="冠辰 李" userId="a9b44f5b934ee55f" providerId="LiveId" clId="{31274805-68EE-463F-AFD3-872D886C7A09}" dt="2024-02-29T08:48:54.528" v="5973"/>
          <ac:spMkLst>
            <pc:docMk/>
            <pc:sldMk cId="2101009440" sldId="266"/>
            <ac:spMk id="22" creationId="{53A7B0A6-C263-D846-FE3A-E4ED34E74E11}"/>
          </ac:spMkLst>
        </pc:spChg>
        <pc:spChg chg="del mod topLvl">
          <ac:chgData name="冠辰 李" userId="a9b44f5b934ee55f" providerId="LiveId" clId="{31274805-68EE-463F-AFD3-872D886C7A09}" dt="2024-02-29T07:57:45.216" v="5268" actId="478"/>
          <ac:spMkLst>
            <pc:docMk/>
            <pc:sldMk cId="2101009440" sldId="266"/>
            <ac:spMk id="23" creationId="{BB71CE4C-2FA8-36B6-0664-E5B7BC1CE0F1}"/>
          </ac:spMkLst>
        </pc:spChg>
        <pc:spChg chg="del mod topLvl">
          <ac:chgData name="冠辰 李" userId="a9b44f5b934ee55f" providerId="LiveId" clId="{31274805-68EE-463F-AFD3-872D886C7A09}" dt="2024-02-29T07:57:45.216" v="5268" actId="478"/>
          <ac:spMkLst>
            <pc:docMk/>
            <pc:sldMk cId="2101009440" sldId="266"/>
            <ac:spMk id="24" creationId="{F0294D5A-D762-CF80-3557-9984F4C289E4}"/>
          </ac:spMkLst>
        </pc:spChg>
        <pc:spChg chg="del mod topLvl">
          <ac:chgData name="冠辰 李" userId="a9b44f5b934ee55f" providerId="LiveId" clId="{31274805-68EE-463F-AFD3-872D886C7A09}" dt="2024-02-29T07:57:45.216" v="5268" actId="478"/>
          <ac:spMkLst>
            <pc:docMk/>
            <pc:sldMk cId="2101009440" sldId="266"/>
            <ac:spMk id="25" creationId="{E2EE22AF-C6EE-26D3-416A-D12C863DBCC5}"/>
          </ac:spMkLst>
        </pc:spChg>
        <pc:spChg chg="del mod topLvl">
          <ac:chgData name="冠辰 李" userId="a9b44f5b934ee55f" providerId="LiveId" clId="{31274805-68EE-463F-AFD3-872D886C7A09}" dt="2024-02-29T07:57:45.216" v="5268" actId="478"/>
          <ac:spMkLst>
            <pc:docMk/>
            <pc:sldMk cId="2101009440" sldId="266"/>
            <ac:spMk id="26" creationId="{FAC2CD49-F145-10FB-D1AC-A4876A0546FB}"/>
          </ac:spMkLst>
        </pc:spChg>
        <pc:spChg chg="del mod topLvl">
          <ac:chgData name="冠辰 李" userId="a9b44f5b934ee55f" providerId="LiveId" clId="{31274805-68EE-463F-AFD3-872D886C7A09}" dt="2024-02-29T07:57:45.216" v="5268" actId="478"/>
          <ac:spMkLst>
            <pc:docMk/>
            <pc:sldMk cId="2101009440" sldId="266"/>
            <ac:spMk id="27" creationId="{E441E3CC-C315-1292-0B95-0B9D61F80852}"/>
          </ac:spMkLst>
        </pc:spChg>
        <pc:spChg chg="mod topLvl">
          <ac:chgData name="冠辰 李" userId="a9b44f5b934ee55f" providerId="LiveId" clId="{31274805-68EE-463F-AFD3-872D886C7A09}" dt="2024-02-29T09:17:55.970" v="6365" actId="1038"/>
          <ac:spMkLst>
            <pc:docMk/>
            <pc:sldMk cId="2101009440" sldId="266"/>
            <ac:spMk id="27" creationId="{FE7C98E9-58FA-8EB5-B021-EB6B68A19D60}"/>
          </ac:spMkLst>
        </pc:spChg>
        <pc:spChg chg="del mod topLvl">
          <ac:chgData name="冠辰 李" userId="a9b44f5b934ee55f" providerId="LiveId" clId="{31274805-68EE-463F-AFD3-872D886C7A09}" dt="2024-02-29T07:58:14.272" v="5273" actId="478"/>
          <ac:spMkLst>
            <pc:docMk/>
            <pc:sldMk cId="2101009440" sldId="266"/>
            <ac:spMk id="28" creationId="{5D6EFFF7-A39D-8FF4-7486-F1257C43C4AC}"/>
          </ac:spMkLst>
        </pc:spChg>
        <pc:spChg chg="del mod topLvl">
          <ac:chgData name="冠辰 李" userId="a9b44f5b934ee55f" providerId="LiveId" clId="{31274805-68EE-463F-AFD3-872D886C7A09}" dt="2024-02-29T07:57:45.216" v="5268" actId="478"/>
          <ac:spMkLst>
            <pc:docMk/>
            <pc:sldMk cId="2101009440" sldId="266"/>
            <ac:spMk id="29" creationId="{ACDB87F0-7A02-E0D9-AFF9-39C437AEDCEB}"/>
          </ac:spMkLst>
        </pc:spChg>
        <pc:spChg chg="del mod topLvl">
          <ac:chgData name="冠辰 李" userId="a9b44f5b934ee55f" providerId="LiveId" clId="{31274805-68EE-463F-AFD3-872D886C7A09}" dt="2024-02-29T07:57:45.216" v="5268" actId="478"/>
          <ac:spMkLst>
            <pc:docMk/>
            <pc:sldMk cId="2101009440" sldId="266"/>
            <ac:spMk id="30" creationId="{C6785746-2BF2-90F4-F0A5-2DA550B47006}"/>
          </ac:spMkLst>
        </pc:spChg>
        <pc:spChg chg="mod topLvl">
          <ac:chgData name="冠辰 李" userId="a9b44f5b934ee55f" providerId="LiveId" clId="{31274805-68EE-463F-AFD3-872D886C7A09}" dt="2024-02-29T09:17:55.970" v="6365" actId="1038"/>
          <ac:spMkLst>
            <pc:docMk/>
            <pc:sldMk cId="2101009440" sldId="266"/>
            <ac:spMk id="30" creationId="{E732B8DD-F840-1C53-8460-04A92BA7ACD0}"/>
          </ac:spMkLst>
        </pc:spChg>
        <pc:spChg chg="del mod topLvl">
          <ac:chgData name="冠辰 李" userId="a9b44f5b934ee55f" providerId="LiveId" clId="{31274805-68EE-463F-AFD3-872D886C7A09}" dt="2024-02-29T07:57:45.216" v="5268" actId="478"/>
          <ac:spMkLst>
            <pc:docMk/>
            <pc:sldMk cId="2101009440" sldId="266"/>
            <ac:spMk id="31" creationId="{FAD30424-D5BE-EB56-A72D-BC816D436C63}"/>
          </ac:spMkLst>
        </pc:spChg>
        <pc:spChg chg="mod">
          <ac:chgData name="冠辰 李" userId="a9b44f5b934ee55f" providerId="LiveId" clId="{31274805-68EE-463F-AFD3-872D886C7A09}" dt="2024-02-29T09:17:55.970" v="6365" actId="1038"/>
          <ac:spMkLst>
            <pc:docMk/>
            <pc:sldMk cId="2101009440" sldId="266"/>
            <ac:spMk id="32" creationId="{01950157-02FC-1AB6-965E-0A26586056F6}"/>
          </ac:spMkLst>
        </pc:spChg>
        <pc:spChg chg="del mod">
          <ac:chgData name="冠辰 李" userId="a9b44f5b934ee55f" providerId="LiveId" clId="{31274805-68EE-463F-AFD3-872D886C7A09}" dt="2024-02-29T07:54:43.172" v="5158" actId="478"/>
          <ac:spMkLst>
            <pc:docMk/>
            <pc:sldMk cId="2101009440" sldId="266"/>
            <ac:spMk id="32" creationId="{385FB557-BD2E-8BAA-71D8-12E4C8A00C64}"/>
          </ac:spMkLst>
        </pc:spChg>
        <pc:spChg chg="del mod topLvl">
          <ac:chgData name="冠辰 李" userId="a9b44f5b934ee55f" providerId="LiveId" clId="{31274805-68EE-463F-AFD3-872D886C7A09}" dt="2024-02-29T07:57:45.216" v="5268" actId="478"/>
          <ac:spMkLst>
            <pc:docMk/>
            <pc:sldMk cId="2101009440" sldId="266"/>
            <ac:spMk id="33" creationId="{FA746AD7-2F90-3466-8AE2-FF524A1AD783}"/>
          </ac:spMkLst>
        </pc:spChg>
        <pc:spChg chg="add mod topLvl">
          <ac:chgData name="冠辰 李" userId="a9b44f5b934ee55f" providerId="LiveId" clId="{31274805-68EE-463F-AFD3-872D886C7A09}" dt="2024-02-29T09:17:55.970" v="6365" actId="1038"/>
          <ac:spMkLst>
            <pc:docMk/>
            <pc:sldMk cId="2101009440" sldId="266"/>
            <ac:spMk id="34" creationId="{F5545C22-5DEF-04C9-14E5-792688C18E98}"/>
          </ac:spMkLst>
        </pc:spChg>
        <pc:spChg chg="mod">
          <ac:chgData name="冠辰 李" userId="a9b44f5b934ee55f" providerId="LiveId" clId="{31274805-68EE-463F-AFD3-872D886C7A09}" dt="2024-02-29T07:57:28.796" v="5267" actId="165"/>
          <ac:spMkLst>
            <pc:docMk/>
            <pc:sldMk cId="2101009440" sldId="266"/>
            <ac:spMk id="35" creationId="{661672BB-529C-3304-9730-E0C356ED84A1}"/>
          </ac:spMkLst>
        </pc:spChg>
        <pc:spChg chg="mod">
          <ac:chgData name="冠辰 李" userId="a9b44f5b934ee55f" providerId="LiveId" clId="{31274805-68EE-463F-AFD3-872D886C7A09}" dt="2024-02-29T07:57:28.796" v="5267" actId="165"/>
          <ac:spMkLst>
            <pc:docMk/>
            <pc:sldMk cId="2101009440" sldId="266"/>
            <ac:spMk id="36" creationId="{11BDF169-675E-6FDB-92C5-D329BAE8807C}"/>
          </ac:spMkLst>
        </pc:spChg>
        <pc:spChg chg="mod">
          <ac:chgData name="冠辰 李" userId="a9b44f5b934ee55f" providerId="LiveId" clId="{31274805-68EE-463F-AFD3-872D886C7A09}" dt="2024-02-29T07:57:28.796" v="5267" actId="165"/>
          <ac:spMkLst>
            <pc:docMk/>
            <pc:sldMk cId="2101009440" sldId="266"/>
            <ac:spMk id="37" creationId="{CF9A8268-10EC-63DA-3F21-DEDCC94D3D7A}"/>
          </ac:spMkLst>
        </pc:spChg>
        <pc:spChg chg="mod">
          <ac:chgData name="冠辰 李" userId="a9b44f5b934ee55f" providerId="LiveId" clId="{31274805-68EE-463F-AFD3-872D886C7A09}" dt="2024-02-29T07:57:28.796" v="5267" actId="165"/>
          <ac:spMkLst>
            <pc:docMk/>
            <pc:sldMk cId="2101009440" sldId="266"/>
            <ac:spMk id="38" creationId="{833564DF-5AA3-FA04-D1DC-480B8E4B5671}"/>
          </ac:spMkLst>
        </pc:spChg>
        <pc:spChg chg="mod">
          <ac:chgData name="冠辰 李" userId="a9b44f5b934ee55f" providerId="LiveId" clId="{31274805-68EE-463F-AFD3-872D886C7A09}" dt="2024-02-29T07:57:28.796" v="5267" actId="165"/>
          <ac:spMkLst>
            <pc:docMk/>
            <pc:sldMk cId="2101009440" sldId="266"/>
            <ac:spMk id="39" creationId="{6D42156C-80E7-B6A0-3D5E-A152F3490624}"/>
          </ac:spMkLst>
        </pc:spChg>
        <pc:spChg chg="add mod">
          <ac:chgData name="冠辰 李" userId="a9b44f5b934ee55f" providerId="LiveId" clId="{31274805-68EE-463F-AFD3-872D886C7A09}" dt="2024-02-29T09:17:55.970" v="6365" actId="1038"/>
          <ac:spMkLst>
            <pc:docMk/>
            <pc:sldMk cId="2101009440" sldId="266"/>
            <ac:spMk id="40" creationId="{458F23E6-2DFF-CAE2-BF57-6886A8B7DF4F}"/>
          </ac:spMkLst>
        </pc:spChg>
        <pc:spChg chg="mod">
          <ac:chgData name="冠辰 李" userId="a9b44f5b934ee55f" providerId="LiveId" clId="{31274805-68EE-463F-AFD3-872D886C7A09}" dt="2024-02-29T07:57:28.796" v="5267" actId="165"/>
          <ac:spMkLst>
            <pc:docMk/>
            <pc:sldMk cId="2101009440" sldId="266"/>
            <ac:spMk id="40" creationId="{B375EFD5-9D55-4A9D-7393-A46A2547798A}"/>
          </ac:spMkLst>
        </pc:spChg>
        <pc:spChg chg="add mod">
          <ac:chgData name="冠辰 李" userId="a9b44f5b934ee55f" providerId="LiveId" clId="{31274805-68EE-463F-AFD3-872D886C7A09}" dt="2024-02-29T09:17:55.970" v="6365" actId="1038"/>
          <ac:spMkLst>
            <pc:docMk/>
            <pc:sldMk cId="2101009440" sldId="266"/>
            <ac:spMk id="41" creationId="{2A6BF151-703E-5228-6FA1-80E710846B4E}"/>
          </ac:spMkLst>
        </pc:spChg>
        <pc:spChg chg="mod">
          <ac:chgData name="冠辰 李" userId="a9b44f5b934ee55f" providerId="LiveId" clId="{31274805-68EE-463F-AFD3-872D886C7A09}" dt="2024-02-29T07:57:28.796" v="5267" actId="165"/>
          <ac:spMkLst>
            <pc:docMk/>
            <pc:sldMk cId="2101009440" sldId="266"/>
            <ac:spMk id="41" creationId="{76180D77-2ED2-5424-17F8-5BD30044E73F}"/>
          </ac:spMkLst>
        </pc:spChg>
        <pc:spChg chg="mod">
          <ac:chgData name="冠辰 李" userId="a9b44f5b934ee55f" providerId="LiveId" clId="{31274805-68EE-463F-AFD3-872D886C7A09}" dt="2024-02-29T07:57:28.796" v="5267" actId="165"/>
          <ac:spMkLst>
            <pc:docMk/>
            <pc:sldMk cId="2101009440" sldId="266"/>
            <ac:spMk id="42" creationId="{7465EE44-63AF-EEF4-D55D-4D32E194B981}"/>
          </ac:spMkLst>
        </pc:spChg>
        <pc:spChg chg="add mod topLvl">
          <ac:chgData name="冠辰 李" userId="a9b44f5b934ee55f" providerId="LiveId" clId="{31274805-68EE-463F-AFD3-872D886C7A09}" dt="2024-02-29T09:17:55.970" v="6365" actId="1038"/>
          <ac:spMkLst>
            <pc:docMk/>
            <pc:sldMk cId="2101009440" sldId="266"/>
            <ac:spMk id="42" creationId="{A753FA86-C2E9-C256-357B-6B6158EF5FD4}"/>
          </ac:spMkLst>
        </pc:spChg>
        <pc:spChg chg="mod">
          <ac:chgData name="冠辰 李" userId="a9b44f5b934ee55f" providerId="LiveId" clId="{31274805-68EE-463F-AFD3-872D886C7A09}" dt="2024-02-29T07:57:28.796" v="5267" actId="165"/>
          <ac:spMkLst>
            <pc:docMk/>
            <pc:sldMk cId="2101009440" sldId="266"/>
            <ac:spMk id="43" creationId="{2AE1F12F-0C3A-0CF7-ED48-78D47D2EDE7A}"/>
          </ac:spMkLst>
        </pc:spChg>
        <pc:spChg chg="add mod topLvl">
          <ac:chgData name="冠辰 李" userId="a9b44f5b934ee55f" providerId="LiveId" clId="{31274805-68EE-463F-AFD3-872D886C7A09}" dt="2024-02-29T09:17:55.970" v="6365" actId="1038"/>
          <ac:spMkLst>
            <pc:docMk/>
            <pc:sldMk cId="2101009440" sldId="266"/>
            <ac:spMk id="43" creationId="{B9595F61-EE98-20F8-4641-2650C3D7610E}"/>
          </ac:spMkLst>
        </pc:spChg>
        <pc:spChg chg="add del mod">
          <ac:chgData name="冠辰 李" userId="a9b44f5b934ee55f" providerId="LiveId" clId="{31274805-68EE-463F-AFD3-872D886C7A09}" dt="2024-02-29T08:52:17.041" v="6061" actId="478"/>
          <ac:spMkLst>
            <pc:docMk/>
            <pc:sldMk cId="2101009440" sldId="266"/>
            <ac:spMk id="44" creationId="{3D67FB0F-BCE4-6AC3-0360-7B498A2FC9AA}"/>
          </ac:spMkLst>
        </pc:spChg>
        <pc:spChg chg="mod">
          <ac:chgData name="冠辰 李" userId="a9b44f5b934ee55f" providerId="LiveId" clId="{31274805-68EE-463F-AFD3-872D886C7A09}" dt="2024-02-29T07:57:28.796" v="5267" actId="165"/>
          <ac:spMkLst>
            <pc:docMk/>
            <pc:sldMk cId="2101009440" sldId="266"/>
            <ac:spMk id="44" creationId="{AE858BFA-A09B-4AD7-F212-D72A2304F80A}"/>
          </ac:spMkLst>
        </pc:spChg>
        <pc:spChg chg="add del">
          <ac:chgData name="冠辰 李" userId="a9b44f5b934ee55f" providerId="LiveId" clId="{31274805-68EE-463F-AFD3-872D886C7A09}" dt="2024-02-29T08:52:41.219" v="6063" actId="478"/>
          <ac:spMkLst>
            <pc:docMk/>
            <pc:sldMk cId="2101009440" sldId="266"/>
            <ac:spMk id="45" creationId="{A84F53D8-15AB-2EB1-2E92-2DE18E8187A3}"/>
          </ac:spMkLst>
        </pc:spChg>
        <pc:spChg chg="mod">
          <ac:chgData name="冠辰 李" userId="a9b44f5b934ee55f" providerId="LiveId" clId="{31274805-68EE-463F-AFD3-872D886C7A09}" dt="2024-02-29T07:57:28.796" v="5267" actId="165"/>
          <ac:spMkLst>
            <pc:docMk/>
            <pc:sldMk cId="2101009440" sldId="266"/>
            <ac:spMk id="45" creationId="{E69FF7A9-855F-1318-B090-93270B4024A4}"/>
          </ac:spMkLst>
        </pc:spChg>
        <pc:spChg chg="add mod topLvl">
          <ac:chgData name="冠辰 李" userId="a9b44f5b934ee55f" providerId="LiveId" clId="{31274805-68EE-463F-AFD3-872D886C7A09}" dt="2024-02-29T09:17:55.970" v="6365" actId="1038"/>
          <ac:spMkLst>
            <pc:docMk/>
            <pc:sldMk cId="2101009440" sldId="266"/>
            <ac:spMk id="46" creationId="{470607EC-DF59-5BCA-CFAD-7FBC2125C3CA}"/>
          </ac:spMkLst>
        </pc:spChg>
        <pc:spChg chg="mod">
          <ac:chgData name="冠辰 李" userId="a9b44f5b934ee55f" providerId="LiveId" clId="{31274805-68EE-463F-AFD3-872D886C7A09}" dt="2024-02-29T07:57:28.796" v="5267" actId="165"/>
          <ac:spMkLst>
            <pc:docMk/>
            <pc:sldMk cId="2101009440" sldId="266"/>
            <ac:spMk id="46" creationId="{A1BCD4C4-AA37-6897-83B7-D4C694F733DA}"/>
          </ac:spMkLst>
        </pc:spChg>
        <pc:spChg chg="add mod topLvl">
          <ac:chgData name="冠辰 李" userId="a9b44f5b934ee55f" providerId="LiveId" clId="{31274805-68EE-463F-AFD3-872D886C7A09}" dt="2024-02-29T09:17:55.970" v="6365" actId="1038"/>
          <ac:spMkLst>
            <pc:docMk/>
            <pc:sldMk cId="2101009440" sldId="266"/>
            <ac:spMk id="47" creationId="{B63900B2-435F-A5B7-3232-74FDBA780513}"/>
          </ac:spMkLst>
        </pc:spChg>
        <pc:spChg chg="mod">
          <ac:chgData name="冠辰 李" userId="a9b44f5b934ee55f" providerId="LiveId" clId="{31274805-68EE-463F-AFD3-872D886C7A09}" dt="2024-02-29T07:57:28.796" v="5267" actId="165"/>
          <ac:spMkLst>
            <pc:docMk/>
            <pc:sldMk cId="2101009440" sldId="266"/>
            <ac:spMk id="47" creationId="{C7A7487D-A663-8B7B-7A5C-8566CB79B54C}"/>
          </ac:spMkLst>
        </pc:spChg>
        <pc:spChg chg="add mod topLvl">
          <ac:chgData name="冠辰 李" userId="a9b44f5b934ee55f" providerId="LiveId" clId="{31274805-68EE-463F-AFD3-872D886C7A09}" dt="2024-02-29T09:17:55.970" v="6365" actId="1038"/>
          <ac:spMkLst>
            <pc:docMk/>
            <pc:sldMk cId="2101009440" sldId="266"/>
            <ac:spMk id="48" creationId="{74ABB729-6740-699A-BB2B-A1B9E4E15128}"/>
          </ac:spMkLst>
        </pc:spChg>
        <pc:spChg chg="mod">
          <ac:chgData name="冠辰 李" userId="a9b44f5b934ee55f" providerId="LiveId" clId="{31274805-68EE-463F-AFD3-872D886C7A09}" dt="2024-02-29T07:57:28.796" v="5267" actId="165"/>
          <ac:spMkLst>
            <pc:docMk/>
            <pc:sldMk cId="2101009440" sldId="266"/>
            <ac:spMk id="48" creationId="{DFE15D40-8F78-A75B-B281-C1859211ED5E}"/>
          </ac:spMkLst>
        </pc:spChg>
        <pc:spChg chg="add mod topLvl">
          <ac:chgData name="冠辰 李" userId="a9b44f5b934ee55f" providerId="LiveId" clId="{31274805-68EE-463F-AFD3-872D886C7A09}" dt="2024-02-29T09:17:55.970" v="6365" actId="1038"/>
          <ac:spMkLst>
            <pc:docMk/>
            <pc:sldMk cId="2101009440" sldId="266"/>
            <ac:spMk id="49" creationId="{85D123ED-7F45-5DC2-82B1-4F8CA962CE97}"/>
          </ac:spMkLst>
        </pc:spChg>
        <pc:spChg chg="mod">
          <ac:chgData name="冠辰 李" userId="a9b44f5b934ee55f" providerId="LiveId" clId="{31274805-68EE-463F-AFD3-872D886C7A09}" dt="2024-02-29T07:57:28.796" v="5267" actId="165"/>
          <ac:spMkLst>
            <pc:docMk/>
            <pc:sldMk cId="2101009440" sldId="266"/>
            <ac:spMk id="50" creationId="{74997C7B-73F6-984A-F2B7-A4A78DE1573A}"/>
          </ac:spMkLst>
        </pc:spChg>
        <pc:spChg chg="mod">
          <ac:chgData name="冠辰 李" userId="a9b44f5b934ee55f" providerId="LiveId" clId="{31274805-68EE-463F-AFD3-872D886C7A09}" dt="2024-02-29T07:57:28.796" v="5267" actId="165"/>
          <ac:spMkLst>
            <pc:docMk/>
            <pc:sldMk cId="2101009440" sldId="266"/>
            <ac:spMk id="51" creationId="{1200F8EB-297C-EC4C-8EBC-31B8774EF2CE}"/>
          </ac:spMkLst>
        </pc:spChg>
        <pc:spChg chg="add mod topLvl">
          <ac:chgData name="冠辰 李" userId="a9b44f5b934ee55f" providerId="LiveId" clId="{31274805-68EE-463F-AFD3-872D886C7A09}" dt="2024-02-29T09:17:55.970" v="6365" actId="1038"/>
          <ac:spMkLst>
            <pc:docMk/>
            <pc:sldMk cId="2101009440" sldId="266"/>
            <ac:spMk id="52" creationId="{52D4EC83-D531-55A0-CC28-86D4446E2269}"/>
          </ac:spMkLst>
        </pc:spChg>
        <pc:spChg chg="mod">
          <ac:chgData name="冠辰 李" userId="a9b44f5b934ee55f" providerId="LiveId" clId="{31274805-68EE-463F-AFD3-872D886C7A09}" dt="2024-02-29T07:57:28.796" v="5267" actId="165"/>
          <ac:spMkLst>
            <pc:docMk/>
            <pc:sldMk cId="2101009440" sldId="266"/>
            <ac:spMk id="53" creationId="{91A85512-F7D6-3286-67A9-50EFEAE29FB0}"/>
          </ac:spMkLst>
        </pc:spChg>
        <pc:spChg chg="mod">
          <ac:chgData name="冠辰 李" userId="a9b44f5b934ee55f" providerId="LiveId" clId="{31274805-68EE-463F-AFD3-872D886C7A09}" dt="2024-02-29T08:53:39.618" v="6072"/>
          <ac:spMkLst>
            <pc:docMk/>
            <pc:sldMk cId="2101009440" sldId="266"/>
            <ac:spMk id="54" creationId="{B4A4FF59-85DB-58D0-14F3-08C32BAFC9BB}"/>
          </ac:spMkLst>
        </pc:spChg>
        <pc:spChg chg="mod">
          <ac:chgData name="冠辰 李" userId="a9b44f5b934ee55f" providerId="LiveId" clId="{31274805-68EE-463F-AFD3-872D886C7A09}" dt="2024-02-29T07:57:28.796" v="5267" actId="165"/>
          <ac:spMkLst>
            <pc:docMk/>
            <pc:sldMk cId="2101009440" sldId="266"/>
            <ac:spMk id="55" creationId="{375AB1E5-C77D-2AA9-AE8B-BAB2A49C98C1}"/>
          </ac:spMkLst>
        </pc:spChg>
        <pc:spChg chg="mod">
          <ac:chgData name="冠辰 李" userId="a9b44f5b934ee55f" providerId="LiveId" clId="{31274805-68EE-463F-AFD3-872D886C7A09}" dt="2024-02-29T08:53:39.618" v="6072"/>
          <ac:spMkLst>
            <pc:docMk/>
            <pc:sldMk cId="2101009440" sldId="266"/>
            <ac:spMk id="55" creationId="{DFAB53D8-AD4A-2AA3-0782-A9BD3465ABE6}"/>
          </ac:spMkLst>
        </pc:spChg>
        <pc:spChg chg="mod">
          <ac:chgData name="冠辰 李" userId="a9b44f5b934ee55f" providerId="LiveId" clId="{31274805-68EE-463F-AFD3-872D886C7A09}" dt="2024-02-29T08:53:39.618" v="6072"/>
          <ac:spMkLst>
            <pc:docMk/>
            <pc:sldMk cId="2101009440" sldId="266"/>
            <ac:spMk id="56" creationId="{912551C1-03FB-85B8-5CD6-E6333FA0EBC3}"/>
          </ac:spMkLst>
        </pc:spChg>
        <pc:spChg chg="mod">
          <ac:chgData name="冠辰 李" userId="a9b44f5b934ee55f" providerId="LiveId" clId="{31274805-68EE-463F-AFD3-872D886C7A09}" dt="2024-02-29T07:57:28.796" v="5267" actId="165"/>
          <ac:spMkLst>
            <pc:docMk/>
            <pc:sldMk cId="2101009440" sldId="266"/>
            <ac:spMk id="56" creationId="{FA623C9E-2D10-ECD3-CC53-8E369BF14F10}"/>
          </ac:spMkLst>
        </pc:spChg>
        <pc:spChg chg="mod">
          <ac:chgData name="冠辰 李" userId="a9b44f5b934ee55f" providerId="LiveId" clId="{31274805-68EE-463F-AFD3-872D886C7A09}" dt="2024-02-29T07:57:28.796" v="5267" actId="165"/>
          <ac:spMkLst>
            <pc:docMk/>
            <pc:sldMk cId="2101009440" sldId="266"/>
            <ac:spMk id="57" creationId="{7B4E9884-F5BC-B026-EE60-562CA81C4F8E}"/>
          </ac:spMkLst>
        </pc:spChg>
        <pc:spChg chg="mod">
          <ac:chgData name="冠辰 李" userId="a9b44f5b934ee55f" providerId="LiveId" clId="{31274805-68EE-463F-AFD3-872D886C7A09}" dt="2024-02-29T08:53:39.618" v="6072"/>
          <ac:spMkLst>
            <pc:docMk/>
            <pc:sldMk cId="2101009440" sldId="266"/>
            <ac:spMk id="57" creationId="{90CA23E1-328A-D407-C42E-E88D7F45AFB1}"/>
          </ac:spMkLst>
        </pc:spChg>
        <pc:spChg chg="mod">
          <ac:chgData name="冠辰 李" userId="a9b44f5b934ee55f" providerId="LiveId" clId="{31274805-68EE-463F-AFD3-872D886C7A09}" dt="2024-02-29T08:53:39.618" v="6072"/>
          <ac:spMkLst>
            <pc:docMk/>
            <pc:sldMk cId="2101009440" sldId="266"/>
            <ac:spMk id="58" creationId="{8600B859-F137-9D5D-0E87-3630FCE94D6E}"/>
          </ac:spMkLst>
        </pc:spChg>
        <pc:spChg chg="mod">
          <ac:chgData name="冠辰 李" userId="a9b44f5b934ee55f" providerId="LiveId" clId="{31274805-68EE-463F-AFD3-872D886C7A09}" dt="2024-02-29T07:57:28.796" v="5267" actId="165"/>
          <ac:spMkLst>
            <pc:docMk/>
            <pc:sldMk cId="2101009440" sldId="266"/>
            <ac:spMk id="58" creationId="{9AB2C79D-36B7-878A-EF13-DAD6F827711C}"/>
          </ac:spMkLst>
        </pc:spChg>
        <pc:spChg chg="mod">
          <ac:chgData name="冠辰 李" userId="a9b44f5b934ee55f" providerId="LiveId" clId="{31274805-68EE-463F-AFD3-872D886C7A09}" dt="2024-02-29T07:57:28.796" v="5267" actId="165"/>
          <ac:spMkLst>
            <pc:docMk/>
            <pc:sldMk cId="2101009440" sldId="266"/>
            <ac:spMk id="59" creationId="{14E9CF51-CC5D-6FE3-7172-0D745A47A247}"/>
          </ac:spMkLst>
        </pc:spChg>
        <pc:spChg chg="mod">
          <ac:chgData name="冠辰 李" userId="a9b44f5b934ee55f" providerId="LiveId" clId="{31274805-68EE-463F-AFD3-872D886C7A09}" dt="2024-02-29T07:57:28.796" v="5267" actId="165"/>
          <ac:spMkLst>
            <pc:docMk/>
            <pc:sldMk cId="2101009440" sldId="266"/>
            <ac:spMk id="60" creationId="{0A307F5B-FC06-089D-179C-1C3695654D59}"/>
          </ac:spMkLst>
        </pc:spChg>
        <pc:spChg chg="add mod">
          <ac:chgData name="冠辰 李" userId="a9b44f5b934ee55f" providerId="LiveId" clId="{31274805-68EE-463F-AFD3-872D886C7A09}" dt="2024-02-29T09:17:55.970" v="6365" actId="1038"/>
          <ac:spMkLst>
            <pc:docMk/>
            <pc:sldMk cId="2101009440" sldId="266"/>
            <ac:spMk id="61" creationId="{A9B1A3A9-554B-99D3-CF8E-4AE96E71881E}"/>
          </ac:spMkLst>
        </pc:spChg>
        <pc:spChg chg="mod">
          <ac:chgData name="冠辰 李" userId="a9b44f5b934ee55f" providerId="LiveId" clId="{31274805-68EE-463F-AFD3-872D886C7A09}" dt="2024-02-29T07:57:28.796" v="5267" actId="165"/>
          <ac:spMkLst>
            <pc:docMk/>
            <pc:sldMk cId="2101009440" sldId="266"/>
            <ac:spMk id="62" creationId="{9A487C80-5149-63A7-0020-35BDAEED2D36}"/>
          </ac:spMkLst>
        </pc:spChg>
        <pc:spChg chg="mod">
          <ac:chgData name="冠辰 李" userId="a9b44f5b934ee55f" providerId="LiveId" clId="{31274805-68EE-463F-AFD3-872D886C7A09}" dt="2024-02-29T08:53:39.618" v="6072"/>
          <ac:spMkLst>
            <pc:docMk/>
            <pc:sldMk cId="2101009440" sldId="266"/>
            <ac:spMk id="62" creationId="{F6C1AF25-A86C-F35F-7549-0782248D6BEF}"/>
          </ac:spMkLst>
        </pc:spChg>
        <pc:spChg chg="mod">
          <ac:chgData name="冠辰 李" userId="a9b44f5b934ee55f" providerId="LiveId" clId="{31274805-68EE-463F-AFD3-872D886C7A09}" dt="2024-02-29T07:57:28.796" v="5267" actId="165"/>
          <ac:spMkLst>
            <pc:docMk/>
            <pc:sldMk cId="2101009440" sldId="266"/>
            <ac:spMk id="63" creationId="{029B4F66-D7B1-798C-7862-ECB3268FB3E1}"/>
          </ac:spMkLst>
        </pc:spChg>
        <pc:spChg chg="mod">
          <ac:chgData name="冠辰 李" userId="a9b44f5b934ee55f" providerId="LiveId" clId="{31274805-68EE-463F-AFD3-872D886C7A09}" dt="2024-02-29T07:57:28.796" v="5267" actId="165"/>
          <ac:spMkLst>
            <pc:docMk/>
            <pc:sldMk cId="2101009440" sldId="266"/>
            <ac:spMk id="64" creationId="{2A46BF5A-2CE5-B945-72AE-C0DF774032A6}"/>
          </ac:spMkLst>
        </pc:spChg>
        <pc:spChg chg="mod">
          <ac:chgData name="冠辰 李" userId="a9b44f5b934ee55f" providerId="LiveId" clId="{31274805-68EE-463F-AFD3-872D886C7A09}" dt="2024-02-29T08:53:39.618" v="6072"/>
          <ac:spMkLst>
            <pc:docMk/>
            <pc:sldMk cId="2101009440" sldId="266"/>
            <ac:spMk id="66" creationId="{0928FA3F-DDE7-A6A8-9C5C-0E618FC43FAD}"/>
          </ac:spMkLst>
        </pc:spChg>
        <pc:spChg chg="mod">
          <ac:chgData name="冠辰 李" userId="a9b44f5b934ee55f" providerId="LiveId" clId="{31274805-68EE-463F-AFD3-872D886C7A09}" dt="2024-02-29T08:53:39.618" v="6072"/>
          <ac:spMkLst>
            <pc:docMk/>
            <pc:sldMk cId="2101009440" sldId="266"/>
            <ac:spMk id="68" creationId="{69E68A9C-0DC2-57C4-236A-969E672F6B1D}"/>
          </ac:spMkLst>
        </pc:spChg>
        <pc:spChg chg="mod">
          <ac:chgData name="冠辰 李" userId="a9b44f5b934ee55f" providerId="LiveId" clId="{31274805-68EE-463F-AFD3-872D886C7A09}" dt="2024-02-29T07:57:28.796" v="5267" actId="165"/>
          <ac:spMkLst>
            <pc:docMk/>
            <pc:sldMk cId="2101009440" sldId="266"/>
            <ac:spMk id="69" creationId="{99FF1173-6B8F-E17D-94A5-B9BC4A947CB4}"/>
          </ac:spMkLst>
        </pc:spChg>
        <pc:spChg chg="mod">
          <ac:chgData name="冠辰 李" userId="a9b44f5b934ee55f" providerId="LiveId" clId="{31274805-68EE-463F-AFD3-872D886C7A09}" dt="2024-02-29T07:57:28.796" v="5267" actId="165"/>
          <ac:spMkLst>
            <pc:docMk/>
            <pc:sldMk cId="2101009440" sldId="266"/>
            <ac:spMk id="70" creationId="{0728195D-A251-8EF9-8B9F-FE05E4BCED7A}"/>
          </ac:spMkLst>
        </pc:spChg>
        <pc:spChg chg="mod">
          <ac:chgData name="冠辰 李" userId="a9b44f5b934ee55f" providerId="LiveId" clId="{31274805-68EE-463F-AFD3-872D886C7A09}" dt="2024-02-29T07:57:28.796" v="5267" actId="165"/>
          <ac:spMkLst>
            <pc:docMk/>
            <pc:sldMk cId="2101009440" sldId="266"/>
            <ac:spMk id="71" creationId="{D97782AA-B43A-8CBB-F534-EEC495002A0B}"/>
          </ac:spMkLst>
        </pc:spChg>
        <pc:spChg chg="mod">
          <ac:chgData name="冠辰 李" userId="a9b44f5b934ee55f" providerId="LiveId" clId="{31274805-68EE-463F-AFD3-872D886C7A09}" dt="2024-02-29T07:57:28.796" v="5267" actId="165"/>
          <ac:spMkLst>
            <pc:docMk/>
            <pc:sldMk cId="2101009440" sldId="266"/>
            <ac:spMk id="72" creationId="{93CBF99D-CBC9-95BA-169A-CD0BA347709C}"/>
          </ac:spMkLst>
        </pc:spChg>
        <pc:spChg chg="mod">
          <ac:chgData name="冠辰 李" userId="a9b44f5b934ee55f" providerId="LiveId" clId="{31274805-68EE-463F-AFD3-872D886C7A09}" dt="2024-02-29T08:53:59.148" v="6074"/>
          <ac:spMkLst>
            <pc:docMk/>
            <pc:sldMk cId="2101009440" sldId="266"/>
            <ac:spMk id="72" creationId="{BA4610F0-9CD7-0BD8-AA20-733F133729DC}"/>
          </ac:spMkLst>
        </pc:spChg>
        <pc:spChg chg="mod">
          <ac:chgData name="冠辰 李" userId="a9b44f5b934ee55f" providerId="LiveId" clId="{31274805-68EE-463F-AFD3-872D886C7A09}" dt="2024-02-29T08:53:59.148" v="6074"/>
          <ac:spMkLst>
            <pc:docMk/>
            <pc:sldMk cId="2101009440" sldId="266"/>
            <ac:spMk id="73" creationId="{F2733F2D-EBC9-9A53-719F-E3DCABE32A05}"/>
          </ac:spMkLst>
        </pc:spChg>
        <pc:spChg chg="mod">
          <ac:chgData name="冠辰 李" userId="a9b44f5b934ee55f" providerId="LiveId" clId="{31274805-68EE-463F-AFD3-872D886C7A09}" dt="2024-02-29T07:57:28.796" v="5267" actId="165"/>
          <ac:spMkLst>
            <pc:docMk/>
            <pc:sldMk cId="2101009440" sldId="266"/>
            <ac:spMk id="73" creationId="{F2FE2BA2-27BC-7C62-F4D7-31C84EDE5CE2}"/>
          </ac:spMkLst>
        </pc:spChg>
        <pc:spChg chg="mod">
          <ac:chgData name="冠辰 李" userId="a9b44f5b934ee55f" providerId="LiveId" clId="{31274805-68EE-463F-AFD3-872D886C7A09}" dt="2024-02-29T08:53:59.148" v="6074"/>
          <ac:spMkLst>
            <pc:docMk/>
            <pc:sldMk cId="2101009440" sldId="266"/>
            <ac:spMk id="74" creationId="{73761CB4-E7C5-69DD-A429-DE79A63EE849}"/>
          </ac:spMkLst>
        </pc:spChg>
        <pc:spChg chg="mod">
          <ac:chgData name="冠辰 李" userId="a9b44f5b934ee55f" providerId="LiveId" clId="{31274805-68EE-463F-AFD3-872D886C7A09}" dt="2024-02-29T07:57:28.796" v="5267" actId="165"/>
          <ac:spMkLst>
            <pc:docMk/>
            <pc:sldMk cId="2101009440" sldId="266"/>
            <ac:spMk id="74" creationId="{DA54C876-F597-C015-8D94-B0332DB0C03A}"/>
          </ac:spMkLst>
        </pc:spChg>
        <pc:spChg chg="mod">
          <ac:chgData name="冠辰 李" userId="a9b44f5b934ee55f" providerId="LiveId" clId="{31274805-68EE-463F-AFD3-872D886C7A09}" dt="2024-02-29T08:53:59.148" v="6074"/>
          <ac:spMkLst>
            <pc:docMk/>
            <pc:sldMk cId="2101009440" sldId="266"/>
            <ac:spMk id="75" creationId="{65DCBCB2-86BE-B46D-DE67-62805ADE0B04}"/>
          </ac:spMkLst>
        </pc:spChg>
        <pc:spChg chg="mod">
          <ac:chgData name="冠辰 李" userId="a9b44f5b934ee55f" providerId="LiveId" clId="{31274805-68EE-463F-AFD3-872D886C7A09}" dt="2024-02-29T07:57:28.796" v="5267" actId="165"/>
          <ac:spMkLst>
            <pc:docMk/>
            <pc:sldMk cId="2101009440" sldId="266"/>
            <ac:spMk id="75" creationId="{85EEF7B6-8377-1C7C-40F2-B826B7BDB34C}"/>
          </ac:spMkLst>
        </pc:spChg>
        <pc:spChg chg="mod">
          <ac:chgData name="冠辰 李" userId="a9b44f5b934ee55f" providerId="LiveId" clId="{31274805-68EE-463F-AFD3-872D886C7A09}" dt="2024-02-29T07:57:28.796" v="5267" actId="165"/>
          <ac:spMkLst>
            <pc:docMk/>
            <pc:sldMk cId="2101009440" sldId="266"/>
            <ac:spMk id="76" creationId="{614FD55D-4205-BF74-ED61-73A1361D911B}"/>
          </ac:spMkLst>
        </pc:spChg>
        <pc:spChg chg="mod">
          <ac:chgData name="冠辰 李" userId="a9b44f5b934ee55f" providerId="LiveId" clId="{31274805-68EE-463F-AFD3-872D886C7A09}" dt="2024-02-29T08:53:59.148" v="6074"/>
          <ac:spMkLst>
            <pc:docMk/>
            <pc:sldMk cId="2101009440" sldId="266"/>
            <ac:spMk id="76" creationId="{E63DA7BC-7A45-AEAF-99F0-B32F17992997}"/>
          </ac:spMkLst>
        </pc:spChg>
        <pc:spChg chg="mod">
          <ac:chgData name="冠辰 李" userId="a9b44f5b934ee55f" providerId="LiveId" clId="{31274805-68EE-463F-AFD3-872D886C7A09}" dt="2024-02-29T07:57:28.796" v="5267" actId="165"/>
          <ac:spMkLst>
            <pc:docMk/>
            <pc:sldMk cId="2101009440" sldId="266"/>
            <ac:spMk id="77" creationId="{4B33534B-B187-F2FB-28F1-70C0C7C50611}"/>
          </ac:spMkLst>
        </pc:spChg>
        <pc:spChg chg="mod">
          <ac:chgData name="冠辰 李" userId="a9b44f5b934ee55f" providerId="LiveId" clId="{31274805-68EE-463F-AFD3-872D886C7A09}" dt="2024-02-29T07:57:28.796" v="5267" actId="165"/>
          <ac:spMkLst>
            <pc:docMk/>
            <pc:sldMk cId="2101009440" sldId="266"/>
            <ac:spMk id="78" creationId="{2BB0EE51-47A1-D9EA-B41E-767A2988DBAE}"/>
          </ac:spMkLst>
        </pc:spChg>
        <pc:spChg chg="mod">
          <ac:chgData name="冠辰 李" userId="a9b44f5b934ee55f" providerId="LiveId" clId="{31274805-68EE-463F-AFD3-872D886C7A09}" dt="2024-02-29T08:53:59.148" v="6074"/>
          <ac:spMkLst>
            <pc:docMk/>
            <pc:sldMk cId="2101009440" sldId="266"/>
            <ac:spMk id="79" creationId="{71F580DB-E9E3-E66A-7511-F02257AF34FE}"/>
          </ac:spMkLst>
        </pc:spChg>
        <pc:spChg chg="mod">
          <ac:chgData name="冠辰 李" userId="a9b44f5b934ee55f" providerId="LiveId" clId="{31274805-68EE-463F-AFD3-872D886C7A09}" dt="2024-02-29T07:57:28.796" v="5267" actId="165"/>
          <ac:spMkLst>
            <pc:docMk/>
            <pc:sldMk cId="2101009440" sldId="266"/>
            <ac:spMk id="79" creationId="{7CEDF34B-F966-4F3C-E9E1-9415D325E561}"/>
          </ac:spMkLst>
        </pc:spChg>
        <pc:spChg chg="mod">
          <ac:chgData name="冠辰 李" userId="a9b44f5b934ee55f" providerId="LiveId" clId="{31274805-68EE-463F-AFD3-872D886C7A09}" dt="2024-02-29T07:57:28.796" v="5267" actId="165"/>
          <ac:spMkLst>
            <pc:docMk/>
            <pc:sldMk cId="2101009440" sldId="266"/>
            <ac:spMk id="80" creationId="{E38E3D86-5600-C0F2-E376-AC5E57495DAC}"/>
          </ac:spMkLst>
        </pc:spChg>
        <pc:spChg chg="mod">
          <ac:chgData name="冠辰 李" userId="a9b44f5b934ee55f" providerId="LiveId" clId="{31274805-68EE-463F-AFD3-872D886C7A09}" dt="2024-02-29T07:57:28.796" v="5267" actId="165"/>
          <ac:spMkLst>
            <pc:docMk/>
            <pc:sldMk cId="2101009440" sldId="266"/>
            <ac:spMk id="81" creationId="{9854190D-40E8-086A-BE25-6EEC30F52E99}"/>
          </ac:spMkLst>
        </pc:spChg>
        <pc:spChg chg="add mod topLvl">
          <ac:chgData name="冠辰 李" userId="a9b44f5b934ee55f" providerId="LiveId" clId="{31274805-68EE-463F-AFD3-872D886C7A09}" dt="2024-02-29T09:17:55.970" v="6365" actId="1038"/>
          <ac:spMkLst>
            <pc:docMk/>
            <pc:sldMk cId="2101009440" sldId="266"/>
            <ac:spMk id="82" creationId="{A5C2E606-EE29-B17A-1BE1-0AB5E136455E}"/>
          </ac:spMkLst>
        </pc:spChg>
        <pc:spChg chg="add mod">
          <ac:chgData name="冠辰 李" userId="a9b44f5b934ee55f" providerId="LiveId" clId="{31274805-68EE-463F-AFD3-872D886C7A09}" dt="2024-02-29T07:57:53.865" v="5269"/>
          <ac:spMkLst>
            <pc:docMk/>
            <pc:sldMk cId="2101009440" sldId="266"/>
            <ac:spMk id="83" creationId="{A5150804-76A5-4F3D-E81B-D1B43265EE72}"/>
          </ac:spMkLst>
        </pc:spChg>
        <pc:spChg chg="mod">
          <ac:chgData name="冠辰 李" userId="a9b44f5b934ee55f" providerId="LiveId" clId="{31274805-68EE-463F-AFD3-872D886C7A09}" dt="2024-02-29T08:53:59.148" v="6074"/>
          <ac:spMkLst>
            <pc:docMk/>
            <pc:sldMk cId="2101009440" sldId="266"/>
            <ac:spMk id="83" creationId="{FF87D639-DB71-81A9-5B1B-5E02A7FBE0D3}"/>
          </ac:spMkLst>
        </pc:spChg>
        <pc:spChg chg="mod">
          <ac:chgData name="冠辰 李" userId="a9b44f5b934ee55f" providerId="LiveId" clId="{31274805-68EE-463F-AFD3-872D886C7A09}" dt="2024-02-29T08:53:59.148" v="6074"/>
          <ac:spMkLst>
            <pc:docMk/>
            <pc:sldMk cId="2101009440" sldId="266"/>
            <ac:spMk id="85" creationId="{2BE4512D-FD3D-E1F3-B244-181C613C98B4}"/>
          </ac:spMkLst>
        </pc:spChg>
        <pc:spChg chg="mod topLvl">
          <ac:chgData name="冠辰 李" userId="a9b44f5b934ee55f" providerId="LiveId" clId="{31274805-68EE-463F-AFD3-872D886C7A09}" dt="2024-02-29T09:17:55.970" v="6365" actId="1038"/>
          <ac:spMkLst>
            <pc:docMk/>
            <pc:sldMk cId="2101009440" sldId="266"/>
            <ac:spMk id="86" creationId="{662B52E8-7568-691A-B828-F36815F75A23}"/>
          </ac:spMkLst>
        </pc:spChg>
        <pc:spChg chg="mod topLvl">
          <ac:chgData name="冠辰 李" userId="a9b44f5b934ee55f" providerId="LiveId" clId="{31274805-68EE-463F-AFD3-872D886C7A09}" dt="2024-02-29T09:17:55.970" v="6365" actId="1038"/>
          <ac:spMkLst>
            <pc:docMk/>
            <pc:sldMk cId="2101009440" sldId="266"/>
            <ac:spMk id="87" creationId="{B23573EE-6A73-58C9-D658-5281BDD63E56}"/>
          </ac:spMkLst>
        </pc:spChg>
        <pc:spChg chg="mod topLvl">
          <ac:chgData name="冠辰 李" userId="a9b44f5b934ee55f" providerId="LiveId" clId="{31274805-68EE-463F-AFD3-872D886C7A09}" dt="2024-02-29T09:17:55.970" v="6365" actId="1038"/>
          <ac:spMkLst>
            <pc:docMk/>
            <pc:sldMk cId="2101009440" sldId="266"/>
            <ac:spMk id="88" creationId="{3918C011-73B1-F07A-1383-1BDE4F014C15}"/>
          </ac:spMkLst>
        </pc:spChg>
        <pc:spChg chg="mod topLvl">
          <ac:chgData name="冠辰 李" userId="a9b44f5b934ee55f" providerId="LiveId" clId="{31274805-68EE-463F-AFD3-872D886C7A09}" dt="2024-02-29T09:17:55.970" v="6365" actId="1038"/>
          <ac:spMkLst>
            <pc:docMk/>
            <pc:sldMk cId="2101009440" sldId="266"/>
            <ac:spMk id="89" creationId="{6EA9791A-6A58-D47D-015D-09AD471AB45A}"/>
          </ac:spMkLst>
        </pc:spChg>
        <pc:spChg chg="mod topLvl">
          <ac:chgData name="冠辰 李" userId="a9b44f5b934ee55f" providerId="LiveId" clId="{31274805-68EE-463F-AFD3-872D886C7A09}" dt="2024-02-29T09:17:55.970" v="6365" actId="1038"/>
          <ac:spMkLst>
            <pc:docMk/>
            <pc:sldMk cId="2101009440" sldId="266"/>
            <ac:spMk id="90" creationId="{93FCFE21-7DC6-32AB-0427-0BA7DB3A3902}"/>
          </ac:spMkLst>
        </pc:spChg>
        <pc:spChg chg="mod topLvl">
          <ac:chgData name="冠辰 李" userId="a9b44f5b934ee55f" providerId="LiveId" clId="{31274805-68EE-463F-AFD3-872D886C7A09}" dt="2024-02-29T09:17:55.970" v="6365" actId="1038"/>
          <ac:spMkLst>
            <pc:docMk/>
            <pc:sldMk cId="2101009440" sldId="266"/>
            <ac:spMk id="92" creationId="{D9AEF067-E87A-DFAD-4627-727106302042}"/>
          </ac:spMkLst>
        </pc:spChg>
        <pc:spChg chg="mod">
          <ac:chgData name="冠辰 李" userId="a9b44f5b934ee55f" providerId="LiveId" clId="{31274805-68EE-463F-AFD3-872D886C7A09}" dt="2024-02-29T09:17:55.970" v="6365" actId="1038"/>
          <ac:spMkLst>
            <pc:docMk/>
            <pc:sldMk cId="2101009440" sldId="266"/>
            <ac:spMk id="93" creationId="{F677B9FB-E52A-ECF5-45A6-D16699BC98C1}"/>
          </ac:spMkLst>
        </pc:spChg>
        <pc:spChg chg="mod">
          <ac:chgData name="冠辰 李" userId="a9b44f5b934ee55f" providerId="LiveId" clId="{31274805-68EE-463F-AFD3-872D886C7A09}" dt="2024-02-29T09:17:55.970" v="6365" actId="1038"/>
          <ac:spMkLst>
            <pc:docMk/>
            <pc:sldMk cId="2101009440" sldId="266"/>
            <ac:spMk id="94" creationId="{F3AD9FA9-820B-6148-037B-0F6BA4F29E44}"/>
          </ac:spMkLst>
        </pc:spChg>
        <pc:spChg chg="mod">
          <ac:chgData name="冠辰 李" userId="a9b44f5b934ee55f" providerId="LiveId" clId="{31274805-68EE-463F-AFD3-872D886C7A09}" dt="2024-02-29T09:17:55.970" v="6365" actId="1038"/>
          <ac:spMkLst>
            <pc:docMk/>
            <pc:sldMk cId="2101009440" sldId="266"/>
            <ac:spMk id="95" creationId="{4C91ED9F-8799-D4AC-02E6-838FE1A91C78}"/>
          </ac:spMkLst>
        </pc:spChg>
        <pc:spChg chg="mod">
          <ac:chgData name="冠辰 李" userId="a9b44f5b934ee55f" providerId="LiveId" clId="{31274805-68EE-463F-AFD3-872D886C7A09}" dt="2024-02-29T09:17:55.970" v="6365" actId="1038"/>
          <ac:spMkLst>
            <pc:docMk/>
            <pc:sldMk cId="2101009440" sldId="266"/>
            <ac:spMk id="96" creationId="{55E7459C-B236-C839-7320-5181C87D3004}"/>
          </ac:spMkLst>
        </pc:spChg>
        <pc:spChg chg="mod">
          <ac:chgData name="冠辰 李" userId="a9b44f5b934ee55f" providerId="LiveId" clId="{31274805-68EE-463F-AFD3-872D886C7A09}" dt="2024-02-29T09:17:55.970" v="6365" actId="1038"/>
          <ac:spMkLst>
            <pc:docMk/>
            <pc:sldMk cId="2101009440" sldId="266"/>
            <ac:spMk id="97" creationId="{5395B67A-EFBD-64FA-82D5-FAEBE3CB5F9B}"/>
          </ac:spMkLst>
        </pc:spChg>
        <pc:spChg chg="add mod">
          <ac:chgData name="冠辰 李" userId="a9b44f5b934ee55f" providerId="LiveId" clId="{31274805-68EE-463F-AFD3-872D886C7A09}" dt="2024-02-29T09:17:55.970" v="6365" actId="1038"/>
          <ac:spMkLst>
            <pc:docMk/>
            <pc:sldMk cId="2101009440" sldId="266"/>
            <ac:spMk id="99" creationId="{BDE712BC-63D1-F56F-14AA-F715222A4F8D}"/>
          </ac:spMkLst>
        </pc:spChg>
        <pc:spChg chg="add mod">
          <ac:chgData name="冠辰 李" userId="a9b44f5b934ee55f" providerId="LiveId" clId="{31274805-68EE-463F-AFD3-872D886C7A09}" dt="2024-02-29T09:17:55.970" v="6365" actId="1038"/>
          <ac:spMkLst>
            <pc:docMk/>
            <pc:sldMk cId="2101009440" sldId="266"/>
            <ac:spMk id="100" creationId="{974AD097-FA1F-5845-AF9C-5B434A0CE7DB}"/>
          </ac:spMkLst>
        </pc:spChg>
        <pc:spChg chg="mod">
          <ac:chgData name="冠辰 李" userId="a9b44f5b934ee55f" providerId="LiveId" clId="{31274805-68EE-463F-AFD3-872D886C7A09}" dt="2024-02-29T07:57:28.796" v="5267" actId="165"/>
          <ac:spMkLst>
            <pc:docMk/>
            <pc:sldMk cId="2101009440" sldId="266"/>
            <ac:spMk id="101" creationId="{2074AC51-C1F1-8EDF-3C11-5AE18786D2EF}"/>
          </ac:spMkLst>
        </pc:spChg>
        <pc:spChg chg="add mod">
          <ac:chgData name="冠辰 李" userId="a9b44f5b934ee55f" providerId="LiveId" clId="{31274805-68EE-463F-AFD3-872D886C7A09}" dt="2024-02-29T09:17:55.970" v="6365" actId="1038"/>
          <ac:spMkLst>
            <pc:docMk/>
            <pc:sldMk cId="2101009440" sldId="266"/>
            <ac:spMk id="101" creationId="{63D6288F-A0EC-E206-FC78-242D7367EAC7}"/>
          </ac:spMkLst>
        </pc:spChg>
        <pc:spChg chg="add mod">
          <ac:chgData name="冠辰 李" userId="a9b44f5b934ee55f" providerId="LiveId" clId="{31274805-68EE-463F-AFD3-872D886C7A09}" dt="2024-02-29T09:17:55.970" v="6365" actId="1038"/>
          <ac:spMkLst>
            <pc:docMk/>
            <pc:sldMk cId="2101009440" sldId="266"/>
            <ac:spMk id="102" creationId="{0B3FADC8-75A7-62F1-CC89-EE11D3D9D6EB}"/>
          </ac:spMkLst>
        </pc:spChg>
        <pc:spChg chg="mod">
          <ac:chgData name="冠辰 李" userId="a9b44f5b934ee55f" providerId="LiveId" clId="{31274805-68EE-463F-AFD3-872D886C7A09}" dt="2024-02-29T07:57:28.796" v="5267" actId="165"/>
          <ac:spMkLst>
            <pc:docMk/>
            <pc:sldMk cId="2101009440" sldId="266"/>
            <ac:spMk id="102" creationId="{9CF67219-C7C3-B545-B4AD-2BF1569913BD}"/>
          </ac:spMkLst>
        </pc:spChg>
        <pc:spChg chg="add mod">
          <ac:chgData name="冠辰 李" userId="a9b44f5b934ee55f" providerId="LiveId" clId="{31274805-68EE-463F-AFD3-872D886C7A09}" dt="2024-02-29T09:17:55.970" v="6365" actId="1038"/>
          <ac:spMkLst>
            <pc:docMk/>
            <pc:sldMk cId="2101009440" sldId="266"/>
            <ac:spMk id="103" creationId="{49EF8388-5241-357E-AB0F-9A8932518CB9}"/>
          </ac:spMkLst>
        </pc:spChg>
        <pc:spChg chg="mod">
          <ac:chgData name="冠辰 李" userId="a9b44f5b934ee55f" providerId="LiveId" clId="{31274805-68EE-463F-AFD3-872D886C7A09}" dt="2024-02-29T07:57:28.796" v="5267" actId="165"/>
          <ac:spMkLst>
            <pc:docMk/>
            <pc:sldMk cId="2101009440" sldId="266"/>
            <ac:spMk id="103" creationId="{9747296B-149E-3440-D951-B88E06D2DB96}"/>
          </ac:spMkLst>
        </pc:spChg>
        <pc:spChg chg="mod">
          <ac:chgData name="冠辰 李" userId="a9b44f5b934ee55f" providerId="LiveId" clId="{31274805-68EE-463F-AFD3-872D886C7A09}" dt="2024-02-29T07:57:28.796" v="5267" actId="165"/>
          <ac:spMkLst>
            <pc:docMk/>
            <pc:sldMk cId="2101009440" sldId="266"/>
            <ac:spMk id="104" creationId="{6C3DA073-ACBE-843E-965A-8CCF067A9DE5}"/>
          </ac:spMkLst>
        </pc:spChg>
        <pc:spChg chg="mod">
          <ac:chgData name="冠辰 李" userId="a9b44f5b934ee55f" providerId="LiveId" clId="{31274805-68EE-463F-AFD3-872D886C7A09}" dt="2024-02-29T07:57:28.796" v="5267" actId="165"/>
          <ac:spMkLst>
            <pc:docMk/>
            <pc:sldMk cId="2101009440" sldId="266"/>
            <ac:spMk id="105" creationId="{B31B4CAA-A8BB-92DD-B3B0-A9AB1D64AE63}"/>
          </ac:spMkLst>
        </pc:spChg>
        <pc:spChg chg="mod">
          <ac:chgData name="冠辰 李" userId="a9b44f5b934ee55f" providerId="LiveId" clId="{31274805-68EE-463F-AFD3-872D886C7A09}" dt="2024-02-29T07:57:28.796" v="5267" actId="165"/>
          <ac:spMkLst>
            <pc:docMk/>
            <pc:sldMk cId="2101009440" sldId="266"/>
            <ac:spMk id="106" creationId="{7B8580E0-5F31-7B84-E7FA-6DA490C4AE5E}"/>
          </ac:spMkLst>
        </pc:spChg>
        <pc:spChg chg="mod">
          <ac:chgData name="冠辰 李" userId="a9b44f5b934ee55f" providerId="LiveId" clId="{31274805-68EE-463F-AFD3-872D886C7A09}" dt="2024-02-29T07:57:28.796" v="5267" actId="165"/>
          <ac:spMkLst>
            <pc:docMk/>
            <pc:sldMk cId="2101009440" sldId="266"/>
            <ac:spMk id="107" creationId="{B07374DB-17F1-68D0-0510-2B772FFC527D}"/>
          </ac:spMkLst>
        </pc:spChg>
        <pc:spChg chg="mod">
          <ac:chgData name="冠辰 李" userId="a9b44f5b934ee55f" providerId="LiveId" clId="{31274805-68EE-463F-AFD3-872D886C7A09}" dt="2024-02-29T07:57:28.796" v="5267" actId="165"/>
          <ac:spMkLst>
            <pc:docMk/>
            <pc:sldMk cId="2101009440" sldId="266"/>
            <ac:spMk id="108" creationId="{8883B441-BF6F-E87B-2D54-A9C7C9D4E8B0}"/>
          </ac:spMkLst>
        </pc:spChg>
        <pc:spChg chg="add del">
          <ac:chgData name="冠辰 李" userId="a9b44f5b934ee55f" providerId="LiveId" clId="{31274805-68EE-463F-AFD3-872D886C7A09}" dt="2024-02-29T07:58:41.737" v="5281"/>
          <ac:spMkLst>
            <pc:docMk/>
            <pc:sldMk cId="2101009440" sldId="266"/>
            <ac:spMk id="109" creationId="{83CA0623-2052-2CA5-0CF3-2D3F3FA85BE9}"/>
          </ac:spMkLst>
        </pc:spChg>
        <pc:spChg chg="mod">
          <ac:chgData name="冠辰 李" userId="a9b44f5b934ee55f" providerId="LiveId" clId="{31274805-68EE-463F-AFD3-872D886C7A09}" dt="2024-02-29T09:01:03.969" v="6138"/>
          <ac:spMkLst>
            <pc:docMk/>
            <pc:sldMk cId="2101009440" sldId="266"/>
            <ac:spMk id="109" creationId="{D423B5DC-CA3C-4E27-47E6-38D993EC4BCE}"/>
          </ac:spMkLst>
        </pc:spChg>
        <pc:spChg chg="add mod topLvl">
          <ac:chgData name="冠辰 李" userId="a9b44f5b934ee55f" providerId="LiveId" clId="{31274805-68EE-463F-AFD3-872D886C7A09}" dt="2024-02-29T09:17:55.970" v="6365" actId="1038"/>
          <ac:spMkLst>
            <pc:docMk/>
            <pc:sldMk cId="2101009440" sldId="266"/>
            <ac:spMk id="110" creationId="{356B846E-4624-93A9-B008-A8A2E478FDD2}"/>
          </ac:spMkLst>
        </pc:spChg>
        <pc:spChg chg="mod">
          <ac:chgData name="冠辰 李" userId="a9b44f5b934ee55f" providerId="LiveId" clId="{31274805-68EE-463F-AFD3-872D886C7A09}" dt="2024-02-29T09:01:03.969" v="6138"/>
          <ac:spMkLst>
            <pc:docMk/>
            <pc:sldMk cId="2101009440" sldId="266"/>
            <ac:spMk id="112" creationId="{16FDF7A5-D1E0-C54F-9E11-56EF5BFAD0E4}"/>
          </ac:spMkLst>
        </pc:spChg>
        <pc:spChg chg="mod">
          <ac:chgData name="冠辰 李" userId="a9b44f5b934ee55f" providerId="LiveId" clId="{31274805-68EE-463F-AFD3-872D886C7A09}" dt="2024-02-29T07:57:28.796" v="5267" actId="165"/>
          <ac:spMkLst>
            <pc:docMk/>
            <pc:sldMk cId="2101009440" sldId="266"/>
            <ac:spMk id="114" creationId="{AACF6DDF-7F1B-F903-CEA7-39CA6B5AF6D7}"/>
          </ac:spMkLst>
        </pc:spChg>
        <pc:spChg chg="mod">
          <ac:chgData name="冠辰 李" userId="a9b44f5b934ee55f" providerId="LiveId" clId="{31274805-68EE-463F-AFD3-872D886C7A09}" dt="2024-02-29T09:01:03.969" v="6138"/>
          <ac:spMkLst>
            <pc:docMk/>
            <pc:sldMk cId="2101009440" sldId="266"/>
            <ac:spMk id="114" creationId="{FFE61976-E3A0-5C6C-F4ED-280F049B9229}"/>
          </ac:spMkLst>
        </pc:spChg>
        <pc:spChg chg="mod">
          <ac:chgData name="冠辰 李" userId="a9b44f5b934ee55f" providerId="LiveId" clId="{31274805-68EE-463F-AFD3-872D886C7A09}" dt="2024-02-29T09:01:03.969" v="6138"/>
          <ac:spMkLst>
            <pc:docMk/>
            <pc:sldMk cId="2101009440" sldId="266"/>
            <ac:spMk id="115" creationId="{9671438E-D32D-0BF5-47E7-4C8C1877D72D}"/>
          </ac:spMkLst>
        </pc:spChg>
        <pc:spChg chg="mod">
          <ac:chgData name="冠辰 李" userId="a9b44f5b934ee55f" providerId="LiveId" clId="{31274805-68EE-463F-AFD3-872D886C7A09}" dt="2024-02-29T07:57:28.796" v="5267" actId="165"/>
          <ac:spMkLst>
            <pc:docMk/>
            <pc:sldMk cId="2101009440" sldId="266"/>
            <ac:spMk id="115" creationId="{A4DBEB5F-F7F8-18E9-7BBD-23FA34A9B1CF}"/>
          </ac:spMkLst>
        </pc:spChg>
        <pc:spChg chg="mod">
          <ac:chgData name="冠辰 李" userId="a9b44f5b934ee55f" providerId="LiveId" clId="{31274805-68EE-463F-AFD3-872D886C7A09}" dt="2024-02-29T09:01:03.969" v="6138"/>
          <ac:spMkLst>
            <pc:docMk/>
            <pc:sldMk cId="2101009440" sldId="266"/>
            <ac:spMk id="116" creationId="{96C59277-9873-7192-D5AF-09BD1D4CDBC3}"/>
          </ac:spMkLst>
        </pc:spChg>
        <pc:spChg chg="mod">
          <ac:chgData name="冠辰 李" userId="a9b44f5b934ee55f" providerId="LiveId" clId="{31274805-68EE-463F-AFD3-872D886C7A09}" dt="2024-02-29T07:57:28.796" v="5267" actId="165"/>
          <ac:spMkLst>
            <pc:docMk/>
            <pc:sldMk cId="2101009440" sldId="266"/>
            <ac:spMk id="116" creationId="{FF4DB6A6-94A0-BADB-D1C7-1F83538688EF}"/>
          </ac:spMkLst>
        </pc:spChg>
        <pc:spChg chg="mod">
          <ac:chgData name="冠辰 李" userId="a9b44f5b934ee55f" providerId="LiveId" clId="{31274805-68EE-463F-AFD3-872D886C7A09}" dt="2024-02-29T07:57:28.796" v="5267" actId="165"/>
          <ac:spMkLst>
            <pc:docMk/>
            <pc:sldMk cId="2101009440" sldId="266"/>
            <ac:spMk id="117" creationId="{864BC65F-C755-B058-BB44-DD3801AF3B7F}"/>
          </ac:spMkLst>
        </pc:spChg>
        <pc:spChg chg="mod">
          <ac:chgData name="冠辰 李" userId="a9b44f5b934ee55f" providerId="LiveId" clId="{31274805-68EE-463F-AFD3-872D886C7A09}" dt="2024-02-29T09:01:03.969" v="6138"/>
          <ac:spMkLst>
            <pc:docMk/>
            <pc:sldMk cId="2101009440" sldId="266"/>
            <ac:spMk id="117" creationId="{A5B13346-507C-C90E-868D-FD4E23C6F83D}"/>
          </ac:spMkLst>
        </pc:spChg>
        <pc:spChg chg="mod">
          <ac:chgData name="冠辰 李" userId="a9b44f5b934ee55f" providerId="LiveId" clId="{31274805-68EE-463F-AFD3-872D886C7A09}" dt="2024-02-29T09:01:03.969" v="6138"/>
          <ac:spMkLst>
            <pc:docMk/>
            <pc:sldMk cId="2101009440" sldId="266"/>
            <ac:spMk id="118" creationId="{0DE66ECD-452C-74D9-11CA-718512E22831}"/>
          </ac:spMkLst>
        </pc:spChg>
        <pc:spChg chg="mod">
          <ac:chgData name="冠辰 李" userId="a9b44f5b934ee55f" providerId="LiveId" clId="{31274805-68EE-463F-AFD3-872D886C7A09}" dt="2024-02-29T07:57:28.796" v="5267" actId="165"/>
          <ac:spMkLst>
            <pc:docMk/>
            <pc:sldMk cId="2101009440" sldId="266"/>
            <ac:spMk id="118" creationId="{C7CB4600-3D27-481C-CF6C-82945ECD5F71}"/>
          </ac:spMkLst>
        </pc:spChg>
        <pc:spChg chg="mod">
          <ac:chgData name="冠辰 李" userId="a9b44f5b934ee55f" providerId="LiveId" clId="{31274805-68EE-463F-AFD3-872D886C7A09}" dt="2024-02-29T07:57:28.796" v="5267" actId="165"/>
          <ac:spMkLst>
            <pc:docMk/>
            <pc:sldMk cId="2101009440" sldId="266"/>
            <ac:spMk id="119" creationId="{E04A16DC-0C73-DF02-9510-7DFE28169386}"/>
          </ac:spMkLst>
        </pc:spChg>
        <pc:spChg chg="mod">
          <ac:chgData name="冠辰 李" userId="a9b44f5b934ee55f" providerId="LiveId" clId="{31274805-68EE-463F-AFD3-872D886C7A09}" dt="2024-02-29T07:57:28.796" v="5267" actId="165"/>
          <ac:spMkLst>
            <pc:docMk/>
            <pc:sldMk cId="2101009440" sldId="266"/>
            <ac:spMk id="120" creationId="{6949AF82-67F0-CD96-D4DA-81112C710ACA}"/>
          </ac:spMkLst>
        </pc:spChg>
        <pc:spChg chg="mod">
          <ac:chgData name="冠辰 李" userId="a9b44f5b934ee55f" providerId="LiveId" clId="{31274805-68EE-463F-AFD3-872D886C7A09}" dt="2024-02-29T09:01:03.969" v="6138"/>
          <ac:spMkLst>
            <pc:docMk/>
            <pc:sldMk cId="2101009440" sldId="266"/>
            <ac:spMk id="121" creationId="{8052D2C0-A210-8E67-FFC3-901BAAADFA50}"/>
          </ac:spMkLst>
        </pc:spChg>
        <pc:spChg chg="mod">
          <ac:chgData name="冠辰 李" userId="a9b44f5b934ee55f" providerId="LiveId" clId="{31274805-68EE-463F-AFD3-872D886C7A09}" dt="2024-02-29T07:57:28.796" v="5267" actId="165"/>
          <ac:spMkLst>
            <pc:docMk/>
            <pc:sldMk cId="2101009440" sldId="266"/>
            <ac:spMk id="121" creationId="{EFF2F32C-30ED-62FB-A886-AC480F45E92A}"/>
          </ac:spMkLst>
        </pc:spChg>
        <pc:spChg chg="mod">
          <ac:chgData name="冠辰 李" userId="a9b44f5b934ee55f" providerId="LiveId" clId="{31274805-68EE-463F-AFD3-872D886C7A09}" dt="2024-02-29T07:57:28.796" v="5267" actId="165"/>
          <ac:spMkLst>
            <pc:docMk/>
            <pc:sldMk cId="2101009440" sldId="266"/>
            <ac:spMk id="122" creationId="{04486FB9-4D5D-1E3D-A1DB-BD9678441EC7}"/>
          </ac:spMkLst>
        </pc:spChg>
        <pc:spChg chg="mod">
          <ac:chgData name="冠辰 李" userId="a9b44f5b934ee55f" providerId="LiveId" clId="{31274805-68EE-463F-AFD3-872D886C7A09}" dt="2024-02-29T07:57:28.796" v="5267" actId="165"/>
          <ac:spMkLst>
            <pc:docMk/>
            <pc:sldMk cId="2101009440" sldId="266"/>
            <ac:spMk id="123" creationId="{D242467C-6CC3-96BC-D9C3-13A769DF826D}"/>
          </ac:spMkLst>
        </pc:spChg>
        <pc:spChg chg="mod">
          <ac:chgData name="冠辰 李" userId="a9b44f5b934ee55f" providerId="LiveId" clId="{31274805-68EE-463F-AFD3-872D886C7A09}" dt="2024-02-29T09:01:19.110" v="6141"/>
          <ac:spMkLst>
            <pc:docMk/>
            <pc:sldMk cId="2101009440" sldId="266"/>
            <ac:spMk id="125" creationId="{EBAF51DB-1CC7-A34C-24CF-B5D8AF2A1D0A}"/>
          </ac:spMkLst>
        </pc:spChg>
        <pc:spChg chg="mod">
          <ac:chgData name="冠辰 李" userId="a9b44f5b934ee55f" providerId="LiveId" clId="{31274805-68EE-463F-AFD3-872D886C7A09}" dt="2024-02-29T09:17:55.970" v="6365" actId="1038"/>
          <ac:spMkLst>
            <pc:docMk/>
            <pc:sldMk cId="2101009440" sldId="266"/>
            <ac:spMk id="126" creationId="{31B9F1B0-F29E-17BD-575B-899B5A53E314}"/>
          </ac:spMkLst>
        </pc:spChg>
        <pc:spChg chg="mod">
          <ac:chgData name="冠辰 李" userId="a9b44f5b934ee55f" providerId="LiveId" clId="{31274805-68EE-463F-AFD3-872D886C7A09}" dt="2024-02-29T07:57:28.796" v="5267" actId="165"/>
          <ac:spMkLst>
            <pc:docMk/>
            <pc:sldMk cId="2101009440" sldId="266"/>
            <ac:spMk id="127" creationId="{0B5B52E8-CE36-1642-291D-8364275D002E}"/>
          </ac:spMkLst>
        </pc:spChg>
        <pc:spChg chg="mod">
          <ac:chgData name="冠辰 李" userId="a9b44f5b934ee55f" providerId="LiveId" clId="{31274805-68EE-463F-AFD3-872D886C7A09}" dt="2024-02-29T09:01:19.110" v="6141"/>
          <ac:spMkLst>
            <pc:docMk/>
            <pc:sldMk cId="2101009440" sldId="266"/>
            <ac:spMk id="127" creationId="{11C90F8A-BDCF-7C50-BD4C-F0659627EA7D}"/>
          </ac:spMkLst>
        </pc:spChg>
        <pc:spChg chg="mod">
          <ac:chgData name="冠辰 李" userId="a9b44f5b934ee55f" providerId="LiveId" clId="{31274805-68EE-463F-AFD3-872D886C7A09}" dt="2024-02-29T07:57:28.796" v="5267" actId="165"/>
          <ac:spMkLst>
            <pc:docMk/>
            <pc:sldMk cId="2101009440" sldId="266"/>
            <ac:spMk id="128" creationId="{E8756E9B-2805-4EE1-B889-96ABB325B572}"/>
          </ac:spMkLst>
        </pc:spChg>
        <pc:spChg chg="mod">
          <ac:chgData name="冠辰 李" userId="a9b44f5b934ee55f" providerId="LiveId" clId="{31274805-68EE-463F-AFD3-872D886C7A09}" dt="2024-02-29T07:57:28.796" v="5267" actId="165"/>
          <ac:spMkLst>
            <pc:docMk/>
            <pc:sldMk cId="2101009440" sldId="266"/>
            <ac:spMk id="129" creationId="{7AEB2FA7-15AE-F954-8D0C-A1A481814CD1}"/>
          </ac:spMkLst>
        </pc:spChg>
        <pc:spChg chg="mod">
          <ac:chgData name="冠辰 李" userId="a9b44f5b934ee55f" providerId="LiveId" clId="{31274805-68EE-463F-AFD3-872D886C7A09}" dt="2024-02-29T09:01:19.110" v="6141"/>
          <ac:spMkLst>
            <pc:docMk/>
            <pc:sldMk cId="2101009440" sldId="266"/>
            <ac:spMk id="129" creationId="{B5C07136-0444-C88F-9A00-01B84B9115D7}"/>
          </ac:spMkLst>
        </pc:spChg>
        <pc:spChg chg="mod">
          <ac:chgData name="冠辰 李" userId="a9b44f5b934ee55f" providerId="LiveId" clId="{31274805-68EE-463F-AFD3-872D886C7A09}" dt="2024-02-29T07:57:28.796" v="5267" actId="165"/>
          <ac:spMkLst>
            <pc:docMk/>
            <pc:sldMk cId="2101009440" sldId="266"/>
            <ac:spMk id="130" creationId="{40079761-E616-4B0A-4F5C-5D8308F27A5D}"/>
          </ac:spMkLst>
        </pc:spChg>
        <pc:spChg chg="mod">
          <ac:chgData name="冠辰 李" userId="a9b44f5b934ee55f" providerId="LiveId" clId="{31274805-68EE-463F-AFD3-872D886C7A09}" dt="2024-02-29T09:01:19.110" v="6141"/>
          <ac:spMkLst>
            <pc:docMk/>
            <pc:sldMk cId="2101009440" sldId="266"/>
            <ac:spMk id="130" creationId="{6C3E179B-B797-CAD5-2EC1-B36824E01C59}"/>
          </ac:spMkLst>
        </pc:spChg>
        <pc:spChg chg="mod">
          <ac:chgData name="冠辰 李" userId="a9b44f5b934ee55f" providerId="LiveId" clId="{31274805-68EE-463F-AFD3-872D886C7A09}" dt="2024-02-29T07:57:28.796" v="5267" actId="165"/>
          <ac:spMkLst>
            <pc:docMk/>
            <pc:sldMk cId="2101009440" sldId="266"/>
            <ac:spMk id="131" creationId="{5ACE4A94-F21F-B821-20E8-F515B480E30E}"/>
          </ac:spMkLst>
        </pc:spChg>
        <pc:spChg chg="mod">
          <ac:chgData name="冠辰 李" userId="a9b44f5b934ee55f" providerId="LiveId" clId="{31274805-68EE-463F-AFD3-872D886C7A09}" dt="2024-02-29T09:01:19.110" v="6141"/>
          <ac:spMkLst>
            <pc:docMk/>
            <pc:sldMk cId="2101009440" sldId="266"/>
            <ac:spMk id="131" creationId="{B2C7DF49-F0BA-5F42-BCEB-5461BAE8D80A}"/>
          </ac:spMkLst>
        </pc:spChg>
        <pc:spChg chg="mod">
          <ac:chgData name="冠辰 李" userId="a9b44f5b934ee55f" providerId="LiveId" clId="{31274805-68EE-463F-AFD3-872D886C7A09}" dt="2024-02-29T09:01:19.110" v="6141"/>
          <ac:spMkLst>
            <pc:docMk/>
            <pc:sldMk cId="2101009440" sldId="266"/>
            <ac:spMk id="132" creationId="{51540A09-BA98-405B-0470-B7DB9D91B816}"/>
          </ac:spMkLst>
        </pc:spChg>
        <pc:spChg chg="mod">
          <ac:chgData name="冠辰 李" userId="a9b44f5b934ee55f" providerId="LiveId" clId="{31274805-68EE-463F-AFD3-872D886C7A09}" dt="2024-02-29T07:57:28.796" v="5267" actId="165"/>
          <ac:spMkLst>
            <pc:docMk/>
            <pc:sldMk cId="2101009440" sldId="266"/>
            <ac:spMk id="132" creationId="{5CA1D4AE-2233-5355-09AE-F8ABE8ADBB74}"/>
          </ac:spMkLst>
        </pc:spChg>
        <pc:spChg chg="mod">
          <ac:chgData name="冠辰 李" userId="a9b44f5b934ee55f" providerId="LiveId" clId="{31274805-68EE-463F-AFD3-872D886C7A09}" dt="2024-02-29T09:17:55.970" v="6365" actId="1038"/>
          <ac:spMkLst>
            <pc:docMk/>
            <pc:sldMk cId="2101009440" sldId="266"/>
            <ac:spMk id="133" creationId="{1D694B3E-7A1C-1A27-3989-020E41CA602D}"/>
          </ac:spMkLst>
        </pc:spChg>
        <pc:spChg chg="mod">
          <ac:chgData name="冠辰 李" userId="a9b44f5b934ee55f" providerId="LiveId" clId="{31274805-68EE-463F-AFD3-872D886C7A09}" dt="2024-02-29T07:57:28.796" v="5267" actId="165"/>
          <ac:spMkLst>
            <pc:docMk/>
            <pc:sldMk cId="2101009440" sldId="266"/>
            <ac:spMk id="134" creationId="{383E0EB5-0F12-CFC2-A078-135CFF5FC43E}"/>
          </ac:spMkLst>
        </pc:spChg>
        <pc:spChg chg="mod">
          <ac:chgData name="冠辰 李" userId="a9b44f5b934ee55f" providerId="LiveId" clId="{31274805-68EE-463F-AFD3-872D886C7A09}" dt="2024-02-29T09:01:19.110" v="6141"/>
          <ac:spMkLst>
            <pc:docMk/>
            <pc:sldMk cId="2101009440" sldId="266"/>
            <ac:spMk id="134" creationId="{B35ABC11-EE17-BE88-4472-2CCD9A3B8712}"/>
          </ac:spMkLst>
        </pc:spChg>
        <pc:spChg chg="mod">
          <ac:chgData name="冠辰 李" userId="a9b44f5b934ee55f" providerId="LiveId" clId="{31274805-68EE-463F-AFD3-872D886C7A09}" dt="2024-02-29T09:01:19.110" v="6141"/>
          <ac:spMkLst>
            <pc:docMk/>
            <pc:sldMk cId="2101009440" sldId="266"/>
            <ac:spMk id="137" creationId="{D1A7289C-0B6A-037B-F4EC-7ACFE0C5D901}"/>
          </ac:spMkLst>
        </pc:spChg>
        <pc:spChg chg="mod">
          <ac:chgData name="冠辰 李" userId="a9b44f5b934ee55f" providerId="LiveId" clId="{31274805-68EE-463F-AFD3-872D886C7A09}" dt="2024-02-29T09:17:55.970" v="6365" actId="1038"/>
          <ac:spMkLst>
            <pc:docMk/>
            <pc:sldMk cId="2101009440" sldId="266"/>
            <ac:spMk id="140" creationId="{DCDFADB2-74A6-1569-A3F0-1D2527B38408}"/>
          </ac:spMkLst>
        </pc:spChg>
        <pc:spChg chg="mod">
          <ac:chgData name="冠辰 李" userId="a9b44f5b934ee55f" providerId="LiveId" clId="{31274805-68EE-463F-AFD3-872D886C7A09}" dt="2024-02-29T09:17:55.970" v="6365" actId="1038"/>
          <ac:spMkLst>
            <pc:docMk/>
            <pc:sldMk cId="2101009440" sldId="266"/>
            <ac:spMk id="142" creationId="{C6211DB6-7D20-A431-994A-279D43EA6D95}"/>
          </ac:spMkLst>
        </pc:spChg>
        <pc:spChg chg="mod">
          <ac:chgData name="冠辰 李" userId="a9b44f5b934ee55f" providerId="LiveId" clId="{31274805-68EE-463F-AFD3-872D886C7A09}" dt="2024-02-29T07:57:28.796" v="5267" actId="165"/>
          <ac:spMkLst>
            <pc:docMk/>
            <pc:sldMk cId="2101009440" sldId="266"/>
            <ac:spMk id="143" creationId="{185657A2-98B9-9F2F-1B11-CA38A1818F35}"/>
          </ac:spMkLst>
        </pc:spChg>
        <pc:spChg chg="mod">
          <ac:chgData name="冠辰 李" userId="a9b44f5b934ee55f" providerId="LiveId" clId="{31274805-68EE-463F-AFD3-872D886C7A09}" dt="2024-02-29T07:57:28.796" v="5267" actId="165"/>
          <ac:spMkLst>
            <pc:docMk/>
            <pc:sldMk cId="2101009440" sldId="266"/>
            <ac:spMk id="144" creationId="{A505E0F3-A4D9-E0F5-97D2-FDBC345C90B1}"/>
          </ac:spMkLst>
        </pc:spChg>
        <pc:spChg chg="mod">
          <ac:chgData name="冠辰 李" userId="a9b44f5b934ee55f" providerId="LiveId" clId="{31274805-68EE-463F-AFD3-872D886C7A09}" dt="2024-02-29T07:57:28.796" v="5267" actId="165"/>
          <ac:spMkLst>
            <pc:docMk/>
            <pc:sldMk cId="2101009440" sldId="266"/>
            <ac:spMk id="145" creationId="{42ECE195-C7D9-5617-36DC-8E02EE7C7C0A}"/>
          </ac:spMkLst>
        </pc:spChg>
        <pc:spChg chg="mod">
          <ac:chgData name="冠辰 李" userId="a9b44f5b934ee55f" providerId="LiveId" clId="{31274805-68EE-463F-AFD3-872D886C7A09}" dt="2024-02-29T09:17:55.970" v="6365" actId="1038"/>
          <ac:spMkLst>
            <pc:docMk/>
            <pc:sldMk cId="2101009440" sldId="266"/>
            <ac:spMk id="145" creationId="{D8F61199-4C0C-38E8-267E-5DCBB113B926}"/>
          </ac:spMkLst>
        </pc:spChg>
        <pc:spChg chg="mod">
          <ac:chgData name="冠辰 李" userId="a9b44f5b934ee55f" providerId="LiveId" clId="{31274805-68EE-463F-AFD3-872D886C7A09}" dt="2024-02-29T09:17:55.970" v="6365" actId="1038"/>
          <ac:spMkLst>
            <pc:docMk/>
            <pc:sldMk cId="2101009440" sldId="266"/>
            <ac:spMk id="146" creationId="{1C5A04E0-8761-9950-DD6C-000650FC8E52}"/>
          </ac:spMkLst>
        </pc:spChg>
        <pc:spChg chg="mod">
          <ac:chgData name="冠辰 李" userId="a9b44f5b934ee55f" providerId="LiveId" clId="{31274805-68EE-463F-AFD3-872D886C7A09}" dt="2024-02-29T07:57:28.796" v="5267" actId="165"/>
          <ac:spMkLst>
            <pc:docMk/>
            <pc:sldMk cId="2101009440" sldId="266"/>
            <ac:spMk id="146" creationId="{61E684DF-8825-F45B-160F-A7F22B98D30D}"/>
          </ac:spMkLst>
        </pc:spChg>
        <pc:spChg chg="mod">
          <ac:chgData name="冠辰 李" userId="a9b44f5b934ee55f" providerId="LiveId" clId="{31274805-68EE-463F-AFD3-872D886C7A09}" dt="2024-02-29T07:57:28.796" v="5267" actId="165"/>
          <ac:spMkLst>
            <pc:docMk/>
            <pc:sldMk cId="2101009440" sldId="266"/>
            <ac:spMk id="147" creationId="{AA3D34FF-9308-CF88-A8B2-172A69A92BA0}"/>
          </ac:spMkLst>
        </pc:spChg>
        <pc:spChg chg="mod">
          <ac:chgData name="冠辰 李" userId="a9b44f5b934ee55f" providerId="LiveId" clId="{31274805-68EE-463F-AFD3-872D886C7A09}" dt="2024-02-29T07:57:28.796" v="5267" actId="165"/>
          <ac:spMkLst>
            <pc:docMk/>
            <pc:sldMk cId="2101009440" sldId="266"/>
            <ac:spMk id="148" creationId="{0F198FF0-5F4A-F44A-BBB1-893BDC556D7B}"/>
          </ac:spMkLst>
        </pc:spChg>
        <pc:spChg chg="mod">
          <ac:chgData name="冠辰 李" userId="a9b44f5b934ee55f" providerId="LiveId" clId="{31274805-68EE-463F-AFD3-872D886C7A09}" dt="2024-02-29T09:17:55.970" v="6365" actId="1038"/>
          <ac:spMkLst>
            <pc:docMk/>
            <pc:sldMk cId="2101009440" sldId="266"/>
            <ac:spMk id="148" creationId="{884FBA43-253F-D827-A4BB-349215DABBCE}"/>
          </ac:spMkLst>
        </pc:spChg>
        <pc:spChg chg="mod">
          <ac:chgData name="冠辰 李" userId="a9b44f5b934ee55f" providerId="LiveId" clId="{31274805-68EE-463F-AFD3-872D886C7A09}" dt="2024-02-29T07:57:28.796" v="5267" actId="165"/>
          <ac:spMkLst>
            <pc:docMk/>
            <pc:sldMk cId="2101009440" sldId="266"/>
            <ac:spMk id="149" creationId="{74A2F987-DFE9-C3BD-5044-254B115A63B1}"/>
          </ac:spMkLst>
        </pc:spChg>
        <pc:spChg chg="mod">
          <ac:chgData name="冠辰 李" userId="a9b44f5b934ee55f" providerId="LiveId" clId="{31274805-68EE-463F-AFD3-872D886C7A09}" dt="2024-02-29T09:17:55.970" v="6365" actId="1038"/>
          <ac:spMkLst>
            <pc:docMk/>
            <pc:sldMk cId="2101009440" sldId="266"/>
            <ac:spMk id="149" creationId="{D2BDFE5E-7169-A855-14ED-3B922F0C6756}"/>
          </ac:spMkLst>
        </pc:spChg>
        <pc:spChg chg="mod">
          <ac:chgData name="冠辰 李" userId="a9b44f5b934ee55f" providerId="LiveId" clId="{31274805-68EE-463F-AFD3-872D886C7A09}" dt="2024-02-29T07:57:28.796" v="5267" actId="165"/>
          <ac:spMkLst>
            <pc:docMk/>
            <pc:sldMk cId="2101009440" sldId="266"/>
            <ac:spMk id="150" creationId="{05193EB5-A963-CFF6-CC1A-D7669FB08ADD}"/>
          </ac:spMkLst>
        </pc:spChg>
        <pc:spChg chg="mod">
          <ac:chgData name="冠辰 李" userId="a9b44f5b934ee55f" providerId="LiveId" clId="{31274805-68EE-463F-AFD3-872D886C7A09}" dt="2024-02-29T09:17:55.970" v="6365" actId="1038"/>
          <ac:spMkLst>
            <pc:docMk/>
            <pc:sldMk cId="2101009440" sldId="266"/>
            <ac:spMk id="150" creationId="{94352D81-388A-6C66-D278-7114B412984E}"/>
          </ac:spMkLst>
        </pc:spChg>
        <pc:spChg chg="mod">
          <ac:chgData name="冠辰 李" userId="a9b44f5b934ee55f" providerId="LiveId" clId="{31274805-68EE-463F-AFD3-872D886C7A09}" dt="2024-02-29T07:57:28.796" v="5267" actId="165"/>
          <ac:spMkLst>
            <pc:docMk/>
            <pc:sldMk cId="2101009440" sldId="266"/>
            <ac:spMk id="151" creationId="{16FE525F-36C2-C49F-B66F-F289C0984524}"/>
          </ac:spMkLst>
        </pc:spChg>
        <pc:spChg chg="mod">
          <ac:chgData name="冠辰 李" userId="a9b44f5b934ee55f" providerId="LiveId" clId="{31274805-68EE-463F-AFD3-872D886C7A09}" dt="2024-02-29T09:17:55.970" v="6365" actId="1038"/>
          <ac:spMkLst>
            <pc:docMk/>
            <pc:sldMk cId="2101009440" sldId="266"/>
            <ac:spMk id="151" creationId="{513938F5-0D4B-2E07-7799-138E303B2710}"/>
          </ac:spMkLst>
        </pc:spChg>
        <pc:spChg chg="mod">
          <ac:chgData name="冠辰 李" userId="a9b44f5b934ee55f" providerId="LiveId" clId="{31274805-68EE-463F-AFD3-872D886C7A09}" dt="2024-02-29T09:17:55.970" v="6365" actId="1038"/>
          <ac:spMkLst>
            <pc:docMk/>
            <pc:sldMk cId="2101009440" sldId="266"/>
            <ac:spMk id="152" creationId="{032C6B1F-F0B4-B28B-C3B2-318F22B5ECE3}"/>
          </ac:spMkLst>
        </pc:spChg>
        <pc:spChg chg="mod">
          <ac:chgData name="冠辰 李" userId="a9b44f5b934ee55f" providerId="LiveId" clId="{31274805-68EE-463F-AFD3-872D886C7A09}" dt="2024-02-29T07:57:28.796" v="5267" actId="165"/>
          <ac:spMkLst>
            <pc:docMk/>
            <pc:sldMk cId="2101009440" sldId="266"/>
            <ac:spMk id="152" creationId="{3227D600-8D25-6230-7E87-65BCD613AF39}"/>
          </ac:spMkLst>
        </pc:spChg>
        <pc:spChg chg="mod">
          <ac:chgData name="冠辰 李" userId="a9b44f5b934ee55f" providerId="LiveId" clId="{31274805-68EE-463F-AFD3-872D886C7A09}" dt="2024-02-29T07:57:28.796" v="5267" actId="165"/>
          <ac:spMkLst>
            <pc:docMk/>
            <pc:sldMk cId="2101009440" sldId="266"/>
            <ac:spMk id="153" creationId="{23A84F93-1097-9764-97D7-41668F208F4C}"/>
          </ac:spMkLst>
        </pc:spChg>
        <pc:spChg chg="mod">
          <ac:chgData name="冠辰 李" userId="a9b44f5b934ee55f" providerId="LiveId" clId="{31274805-68EE-463F-AFD3-872D886C7A09}" dt="2024-02-29T07:57:28.796" v="5267" actId="165"/>
          <ac:spMkLst>
            <pc:docMk/>
            <pc:sldMk cId="2101009440" sldId="266"/>
            <ac:spMk id="154" creationId="{00481BE4-0E14-56CE-784B-B2EC3DE7487D}"/>
          </ac:spMkLst>
        </pc:spChg>
        <pc:spChg chg="mod">
          <ac:chgData name="冠辰 李" userId="a9b44f5b934ee55f" providerId="LiveId" clId="{31274805-68EE-463F-AFD3-872D886C7A09}" dt="2024-02-29T09:17:55.970" v="6365" actId="1038"/>
          <ac:spMkLst>
            <pc:docMk/>
            <pc:sldMk cId="2101009440" sldId="266"/>
            <ac:spMk id="155" creationId="{572E15B7-6DC2-DE90-9041-B9FDAB7C7DD8}"/>
          </ac:spMkLst>
        </pc:spChg>
        <pc:spChg chg="mod">
          <ac:chgData name="冠辰 李" userId="a9b44f5b934ee55f" providerId="LiveId" clId="{31274805-68EE-463F-AFD3-872D886C7A09}" dt="2024-02-29T07:57:28.796" v="5267" actId="165"/>
          <ac:spMkLst>
            <pc:docMk/>
            <pc:sldMk cId="2101009440" sldId="266"/>
            <ac:spMk id="155" creationId="{AF3F9539-B0CA-F5AB-CBFB-417DB5E8E323}"/>
          </ac:spMkLst>
        </pc:spChg>
        <pc:spChg chg="mod">
          <ac:chgData name="冠辰 李" userId="a9b44f5b934ee55f" providerId="LiveId" clId="{31274805-68EE-463F-AFD3-872D886C7A09}" dt="2024-02-29T07:57:28.796" v="5267" actId="165"/>
          <ac:spMkLst>
            <pc:docMk/>
            <pc:sldMk cId="2101009440" sldId="266"/>
            <ac:spMk id="156" creationId="{3F663370-802F-9647-B140-324321FC4BF7}"/>
          </ac:spMkLst>
        </pc:spChg>
        <pc:spChg chg="mod">
          <ac:chgData name="冠辰 李" userId="a9b44f5b934ee55f" providerId="LiveId" clId="{31274805-68EE-463F-AFD3-872D886C7A09}" dt="2024-02-29T07:57:28.796" v="5267" actId="165"/>
          <ac:spMkLst>
            <pc:docMk/>
            <pc:sldMk cId="2101009440" sldId="266"/>
            <ac:spMk id="157" creationId="{4CFBE3EE-FF31-B6FA-6EB2-A14E62638F87}"/>
          </ac:spMkLst>
        </pc:spChg>
        <pc:spChg chg="mod">
          <ac:chgData name="冠辰 李" userId="a9b44f5b934ee55f" providerId="LiveId" clId="{31274805-68EE-463F-AFD3-872D886C7A09}" dt="2024-02-29T07:57:28.796" v="5267" actId="165"/>
          <ac:spMkLst>
            <pc:docMk/>
            <pc:sldMk cId="2101009440" sldId="266"/>
            <ac:spMk id="158" creationId="{F356D381-7CFD-DF68-FE74-AD550A5B982A}"/>
          </ac:spMkLst>
        </pc:spChg>
        <pc:spChg chg="mod">
          <ac:chgData name="冠辰 李" userId="a9b44f5b934ee55f" providerId="LiveId" clId="{31274805-68EE-463F-AFD3-872D886C7A09}" dt="2024-02-29T09:17:55.970" v="6365" actId="1038"/>
          <ac:spMkLst>
            <pc:docMk/>
            <pc:sldMk cId="2101009440" sldId="266"/>
            <ac:spMk id="159" creationId="{2B360382-CE12-17A4-AB52-21AD2AD6A631}"/>
          </ac:spMkLst>
        </pc:spChg>
        <pc:spChg chg="mod">
          <ac:chgData name="冠辰 李" userId="a9b44f5b934ee55f" providerId="LiveId" clId="{31274805-68EE-463F-AFD3-872D886C7A09}" dt="2024-02-29T09:17:55.970" v="6365" actId="1038"/>
          <ac:spMkLst>
            <pc:docMk/>
            <pc:sldMk cId="2101009440" sldId="266"/>
            <ac:spMk id="160" creationId="{012D874C-0D89-D7AC-0812-BF3872ED68BA}"/>
          </ac:spMkLst>
        </pc:spChg>
        <pc:spChg chg="add del mod topLvl">
          <ac:chgData name="冠辰 李" userId="a9b44f5b934ee55f" providerId="LiveId" clId="{31274805-68EE-463F-AFD3-872D886C7A09}" dt="2024-02-29T09:17:55.970" v="6365" actId="1038"/>
          <ac:spMkLst>
            <pc:docMk/>
            <pc:sldMk cId="2101009440" sldId="266"/>
            <ac:spMk id="161" creationId="{B2224667-51C2-9735-E49F-3221424A8326}"/>
          </ac:spMkLst>
        </pc:spChg>
        <pc:spChg chg="add mod topLvl">
          <ac:chgData name="冠辰 李" userId="a9b44f5b934ee55f" providerId="LiveId" clId="{31274805-68EE-463F-AFD3-872D886C7A09}" dt="2024-02-29T09:17:55.970" v="6365" actId="1038"/>
          <ac:spMkLst>
            <pc:docMk/>
            <pc:sldMk cId="2101009440" sldId="266"/>
            <ac:spMk id="162" creationId="{157CD836-7E73-6505-6008-948AEE11759E}"/>
          </ac:spMkLst>
        </pc:spChg>
        <pc:spChg chg="mod">
          <ac:chgData name="冠辰 李" userId="a9b44f5b934ee55f" providerId="LiveId" clId="{31274805-68EE-463F-AFD3-872D886C7A09}" dt="2024-02-29T09:16:06.340" v="6342" actId="1076"/>
          <ac:spMkLst>
            <pc:docMk/>
            <pc:sldMk cId="2101009440" sldId="266"/>
            <ac:spMk id="163" creationId="{B09C5F57-CF57-4A1A-7B0C-1790511F828F}"/>
          </ac:spMkLst>
        </pc:spChg>
        <pc:spChg chg="mod">
          <ac:chgData name="冠辰 李" userId="a9b44f5b934ee55f" providerId="LiveId" clId="{31274805-68EE-463F-AFD3-872D886C7A09}" dt="2024-02-29T09:17:55.970" v="6365" actId="1038"/>
          <ac:spMkLst>
            <pc:docMk/>
            <pc:sldMk cId="2101009440" sldId="266"/>
            <ac:spMk id="164" creationId="{4A1D58BB-2CA1-AD11-3AC1-5D6DE5DD4274}"/>
          </ac:spMkLst>
        </pc:spChg>
        <pc:spChg chg="mod">
          <ac:chgData name="冠辰 李" userId="a9b44f5b934ee55f" providerId="LiveId" clId="{31274805-68EE-463F-AFD3-872D886C7A09}" dt="2024-02-29T09:17:55.970" v="6365" actId="1038"/>
          <ac:spMkLst>
            <pc:docMk/>
            <pc:sldMk cId="2101009440" sldId="266"/>
            <ac:spMk id="166" creationId="{3122AA32-A6FE-0B2D-AA92-2DBBB53E464C}"/>
          </ac:spMkLst>
        </pc:spChg>
        <pc:spChg chg="mod topLvl">
          <ac:chgData name="冠辰 李" userId="a9b44f5b934ee55f" providerId="LiveId" clId="{31274805-68EE-463F-AFD3-872D886C7A09}" dt="2024-02-29T09:17:55.970" v="6365" actId="1038"/>
          <ac:spMkLst>
            <pc:docMk/>
            <pc:sldMk cId="2101009440" sldId="266"/>
            <ac:spMk id="167" creationId="{6BA60C90-26A5-59C5-A3F9-B34928F71709}"/>
          </ac:spMkLst>
        </pc:spChg>
        <pc:spChg chg="mod topLvl">
          <ac:chgData name="冠辰 李" userId="a9b44f5b934ee55f" providerId="LiveId" clId="{31274805-68EE-463F-AFD3-872D886C7A09}" dt="2024-02-29T09:17:55.970" v="6365" actId="1038"/>
          <ac:spMkLst>
            <pc:docMk/>
            <pc:sldMk cId="2101009440" sldId="266"/>
            <ac:spMk id="168" creationId="{C313A587-EDB9-C064-53E4-4AA69318CCF1}"/>
          </ac:spMkLst>
        </pc:spChg>
        <pc:spChg chg="mod topLvl">
          <ac:chgData name="冠辰 李" userId="a9b44f5b934ee55f" providerId="LiveId" clId="{31274805-68EE-463F-AFD3-872D886C7A09}" dt="2024-02-29T09:17:55.970" v="6365" actId="1038"/>
          <ac:spMkLst>
            <pc:docMk/>
            <pc:sldMk cId="2101009440" sldId="266"/>
            <ac:spMk id="169" creationId="{F1EBDC34-3845-E24C-3A5E-2E27D5402CF4}"/>
          </ac:spMkLst>
        </pc:spChg>
        <pc:spChg chg="mod topLvl">
          <ac:chgData name="冠辰 李" userId="a9b44f5b934ee55f" providerId="LiveId" clId="{31274805-68EE-463F-AFD3-872D886C7A09}" dt="2024-02-29T09:17:55.970" v="6365" actId="1038"/>
          <ac:spMkLst>
            <pc:docMk/>
            <pc:sldMk cId="2101009440" sldId="266"/>
            <ac:spMk id="170" creationId="{2221A29E-83CC-0052-D296-82CB9F13AA3C}"/>
          </ac:spMkLst>
        </pc:spChg>
        <pc:spChg chg="mod topLvl">
          <ac:chgData name="冠辰 李" userId="a9b44f5b934ee55f" providerId="LiveId" clId="{31274805-68EE-463F-AFD3-872D886C7A09}" dt="2024-02-29T09:17:55.970" v="6365" actId="1038"/>
          <ac:spMkLst>
            <pc:docMk/>
            <pc:sldMk cId="2101009440" sldId="266"/>
            <ac:spMk id="171" creationId="{9064D374-E86F-58A8-A65F-BC056B364173}"/>
          </ac:spMkLst>
        </pc:spChg>
        <pc:spChg chg="mod">
          <ac:chgData name="冠辰 李" userId="a9b44f5b934ee55f" providerId="LiveId" clId="{31274805-68EE-463F-AFD3-872D886C7A09}" dt="2024-02-29T09:17:55.970" v="6365" actId="1038"/>
          <ac:spMkLst>
            <pc:docMk/>
            <pc:sldMk cId="2101009440" sldId="266"/>
            <ac:spMk id="172" creationId="{C245FC8C-3FEB-ED20-3A21-9E1762A9DB3E}"/>
          </ac:spMkLst>
        </pc:spChg>
        <pc:spChg chg="mod topLvl">
          <ac:chgData name="冠辰 李" userId="a9b44f5b934ee55f" providerId="LiveId" clId="{31274805-68EE-463F-AFD3-872D886C7A09}" dt="2024-02-29T09:17:55.970" v="6365" actId="1038"/>
          <ac:spMkLst>
            <pc:docMk/>
            <pc:sldMk cId="2101009440" sldId="266"/>
            <ac:spMk id="173" creationId="{5B68D392-4916-8D05-8240-38E01714E538}"/>
          </ac:spMkLst>
        </pc:spChg>
        <pc:spChg chg="mod topLvl">
          <ac:chgData name="冠辰 李" userId="a9b44f5b934ee55f" providerId="LiveId" clId="{31274805-68EE-463F-AFD3-872D886C7A09}" dt="2024-02-29T09:17:55.970" v="6365" actId="1038"/>
          <ac:spMkLst>
            <pc:docMk/>
            <pc:sldMk cId="2101009440" sldId="266"/>
            <ac:spMk id="174" creationId="{86FD0498-BBFB-AC7D-F6BF-5913A52A5491}"/>
          </ac:spMkLst>
        </pc:spChg>
        <pc:spChg chg="mod">
          <ac:chgData name="冠辰 李" userId="a9b44f5b934ee55f" providerId="LiveId" clId="{31274805-68EE-463F-AFD3-872D886C7A09}" dt="2024-02-29T09:17:55.970" v="6365" actId="1038"/>
          <ac:spMkLst>
            <pc:docMk/>
            <pc:sldMk cId="2101009440" sldId="266"/>
            <ac:spMk id="175" creationId="{65BE2272-928B-339D-70A5-3ACB361EC06F}"/>
          </ac:spMkLst>
        </pc:spChg>
        <pc:spChg chg="mod topLvl">
          <ac:chgData name="冠辰 李" userId="a9b44f5b934ee55f" providerId="LiveId" clId="{31274805-68EE-463F-AFD3-872D886C7A09}" dt="2024-02-29T09:17:55.970" v="6365" actId="1038"/>
          <ac:spMkLst>
            <pc:docMk/>
            <pc:sldMk cId="2101009440" sldId="266"/>
            <ac:spMk id="176" creationId="{78238BEB-34A4-F0F0-47CF-E113FD99E312}"/>
          </ac:spMkLst>
        </pc:spChg>
        <pc:spChg chg="mod">
          <ac:chgData name="冠辰 李" userId="a9b44f5b934ee55f" providerId="LiveId" clId="{31274805-68EE-463F-AFD3-872D886C7A09}" dt="2024-02-29T08:02:23.439" v="5316" actId="165"/>
          <ac:spMkLst>
            <pc:docMk/>
            <pc:sldMk cId="2101009440" sldId="266"/>
            <ac:spMk id="177" creationId="{76987EE2-3A3E-452C-51C5-7D9BFC26C205}"/>
          </ac:spMkLst>
        </pc:spChg>
        <pc:spChg chg="mod">
          <ac:chgData name="冠辰 李" userId="a9b44f5b934ee55f" providerId="LiveId" clId="{31274805-68EE-463F-AFD3-872D886C7A09}" dt="2024-02-29T09:17:55.970" v="6365" actId="1038"/>
          <ac:spMkLst>
            <pc:docMk/>
            <pc:sldMk cId="2101009440" sldId="266"/>
            <ac:spMk id="177" creationId="{E6DFB4F0-5D30-CC9A-447B-6CEF2A542609}"/>
          </ac:spMkLst>
        </pc:spChg>
        <pc:spChg chg="mod">
          <ac:chgData name="冠辰 李" userId="a9b44f5b934ee55f" providerId="LiveId" clId="{31274805-68EE-463F-AFD3-872D886C7A09}" dt="2024-02-29T08:02:23.439" v="5316" actId="165"/>
          <ac:spMkLst>
            <pc:docMk/>
            <pc:sldMk cId="2101009440" sldId="266"/>
            <ac:spMk id="178" creationId="{492A7B69-8FB7-4062-6E81-726250550CEB}"/>
          </ac:spMkLst>
        </pc:spChg>
        <pc:spChg chg="mod">
          <ac:chgData name="冠辰 李" userId="a9b44f5b934ee55f" providerId="LiveId" clId="{31274805-68EE-463F-AFD3-872D886C7A09}" dt="2024-02-29T09:17:55.970" v="6365" actId="1038"/>
          <ac:spMkLst>
            <pc:docMk/>
            <pc:sldMk cId="2101009440" sldId="266"/>
            <ac:spMk id="178" creationId="{D53F58C7-EA68-D26A-7486-8CCC4F54ADB4}"/>
          </ac:spMkLst>
        </pc:spChg>
        <pc:spChg chg="mod">
          <ac:chgData name="冠辰 李" userId="a9b44f5b934ee55f" providerId="LiveId" clId="{31274805-68EE-463F-AFD3-872D886C7A09}" dt="2024-02-29T08:02:23.439" v="5316" actId="165"/>
          <ac:spMkLst>
            <pc:docMk/>
            <pc:sldMk cId="2101009440" sldId="266"/>
            <ac:spMk id="179" creationId="{5BAD3E6A-5D6D-AD42-67BD-D5552AA867DA}"/>
          </ac:spMkLst>
        </pc:spChg>
        <pc:spChg chg="mod">
          <ac:chgData name="冠辰 李" userId="a9b44f5b934ee55f" providerId="LiveId" clId="{31274805-68EE-463F-AFD3-872D886C7A09}" dt="2024-02-29T08:02:23.439" v="5316" actId="165"/>
          <ac:spMkLst>
            <pc:docMk/>
            <pc:sldMk cId="2101009440" sldId="266"/>
            <ac:spMk id="180" creationId="{86F9D07F-C340-E015-7F22-03C88D083C05}"/>
          </ac:spMkLst>
        </pc:spChg>
        <pc:spChg chg="mod">
          <ac:chgData name="冠辰 李" userId="a9b44f5b934ee55f" providerId="LiveId" clId="{31274805-68EE-463F-AFD3-872D886C7A09}" dt="2024-02-29T08:02:23.439" v="5316" actId="165"/>
          <ac:spMkLst>
            <pc:docMk/>
            <pc:sldMk cId="2101009440" sldId="266"/>
            <ac:spMk id="181" creationId="{0648749B-0E4E-B99F-DC30-733641C096A1}"/>
          </ac:spMkLst>
        </pc:spChg>
        <pc:spChg chg="mod">
          <ac:chgData name="冠辰 李" userId="a9b44f5b934ee55f" providerId="LiveId" clId="{31274805-68EE-463F-AFD3-872D886C7A09}" dt="2024-02-29T09:17:55.970" v="6365" actId="1038"/>
          <ac:spMkLst>
            <pc:docMk/>
            <pc:sldMk cId="2101009440" sldId="266"/>
            <ac:spMk id="181" creationId="{DA69A489-C65D-871E-EC3F-CA3E1352C6CA}"/>
          </ac:spMkLst>
        </pc:spChg>
        <pc:spChg chg="mod topLvl">
          <ac:chgData name="冠辰 李" userId="a9b44f5b934ee55f" providerId="LiveId" clId="{31274805-68EE-463F-AFD3-872D886C7A09}" dt="2024-02-29T09:17:55.970" v="6365" actId="1038"/>
          <ac:spMkLst>
            <pc:docMk/>
            <pc:sldMk cId="2101009440" sldId="266"/>
            <ac:spMk id="182" creationId="{7DFE15B0-99D9-E7F4-D5C8-0BA983B30272}"/>
          </ac:spMkLst>
        </pc:spChg>
        <pc:spChg chg="mod topLvl">
          <ac:chgData name="冠辰 李" userId="a9b44f5b934ee55f" providerId="LiveId" clId="{31274805-68EE-463F-AFD3-872D886C7A09}" dt="2024-02-29T09:17:55.970" v="6365" actId="1038"/>
          <ac:spMkLst>
            <pc:docMk/>
            <pc:sldMk cId="2101009440" sldId="266"/>
            <ac:spMk id="183" creationId="{07AA7D08-F9D7-C480-83F1-3E1C6A3A4D8C}"/>
          </ac:spMkLst>
        </pc:spChg>
        <pc:spChg chg="mod topLvl">
          <ac:chgData name="冠辰 李" userId="a9b44f5b934ee55f" providerId="LiveId" clId="{31274805-68EE-463F-AFD3-872D886C7A09}" dt="2024-02-29T09:17:55.970" v="6365" actId="1038"/>
          <ac:spMkLst>
            <pc:docMk/>
            <pc:sldMk cId="2101009440" sldId="266"/>
            <ac:spMk id="184" creationId="{43877C6B-7354-6C28-DB75-A469AD7DE281}"/>
          </ac:spMkLst>
        </pc:spChg>
        <pc:spChg chg="mod topLvl">
          <ac:chgData name="冠辰 李" userId="a9b44f5b934ee55f" providerId="LiveId" clId="{31274805-68EE-463F-AFD3-872D886C7A09}" dt="2024-02-29T09:17:55.970" v="6365" actId="1038"/>
          <ac:spMkLst>
            <pc:docMk/>
            <pc:sldMk cId="2101009440" sldId="266"/>
            <ac:spMk id="185" creationId="{6BD10065-E887-E02B-68C1-F4D53EE181B5}"/>
          </ac:spMkLst>
        </pc:spChg>
        <pc:spChg chg="mod topLvl">
          <ac:chgData name="冠辰 李" userId="a9b44f5b934ee55f" providerId="LiveId" clId="{31274805-68EE-463F-AFD3-872D886C7A09}" dt="2024-02-29T09:17:55.970" v="6365" actId="1038"/>
          <ac:spMkLst>
            <pc:docMk/>
            <pc:sldMk cId="2101009440" sldId="266"/>
            <ac:spMk id="186" creationId="{0331DE86-F228-E222-802F-FA15B86FB525}"/>
          </ac:spMkLst>
        </pc:spChg>
        <pc:spChg chg="add del mod">
          <ac:chgData name="冠辰 李" userId="a9b44f5b934ee55f" providerId="LiveId" clId="{31274805-68EE-463F-AFD3-872D886C7A09}" dt="2024-02-29T08:02:03.143" v="5315" actId="478"/>
          <ac:spMkLst>
            <pc:docMk/>
            <pc:sldMk cId="2101009440" sldId="266"/>
            <ac:spMk id="187" creationId="{473E8AC8-486C-B112-71A4-A6E52644FE4E}"/>
          </ac:spMkLst>
        </pc:spChg>
        <pc:spChg chg="add mod">
          <ac:chgData name="冠辰 李" userId="a9b44f5b934ee55f" providerId="LiveId" clId="{31274805-68EE-463F-AFD3-872D886C7A09}" dt="2024-02-29T09:17:55.970" v="6365" actId="1038"/>
          <ac:spMkLst>
            <pc:docMk/>
            <pc:sldMk cId="2101009440" sldId="266"/>
            <ac:spMk id="188" creationId="{32B7841C-C97A-3C82-CBCF-252D66A09984}"/>
          </ac:spMkLst>
        </pc:spChg>
        <pc:spChg chg="mod">
          <ac:chgData name="冠辰 李" userId="a9b44f5b934ee55f" providerId="LiveId" clId="{31274805-68EE-463F-AFD3-872D886C7A09}" dt="2024-02-29T09:17:55.970" v="6365" actId="1038"/>
          <ac:spMkLst>
            <pc:docMk/>
            <pc:sldMk cId="2101009440" sldId="266"/>
            <ac:spMk id="191" creationId="{A9536F4D-3B0E-32D5-2AA6-F0D1689ECF9B}"/>
          </ac:spMkLst>
        </pc:spChg>
        <pc:spChg chg="mod">
          <ac:chgData name="冠辰 李" userId="a9b44f5b934ee55f" providerId="LiveId" clId="{31274805-68EE-463F-AFD3-872D886C7A09}" dt="2024-02-29T09:17:55.970" v="6365" actId="1038"/>
          <ac:spMkLst>
            <pc:docMk/>
            <pc:sldMk cId="2101009440" sldId="266"/>
            <ac:spMk id="192" creationId="{B0D7703C-7A37-9677-A4BD-DA939E125CBC}"/>
          </ac:spMkLst>
        </pc:spChg>
        <pc:spChg chg="mod">
          <ac:chgData name="冠辰 李" userId="a9b44f5b934ee55f" providerId="LiveId" clId="{31274805-68EE-463F-AFD3-872D886C7A09}" dt="2024-02-29T09:17:55.970" v="6365" actId="1038"/>
          <ac:spMkLst>
            <pc:docMk/>
            <pc:sldMk cId="2101009440" sldId="266"/>
            <ac:spMk id="193" creationId="{D5ED0AA0-47FE-D22D-DC4E-ACA99BF28360}"/>
          </ac:spMkLst>
        </pc:spChg>
        <pc:spChg chg="mod">
          <ac:chgData name="冠辰 李" userId="a9b44f5b934ee55f" providerId="LiveId" clId="{31274805-68EE-463F-AFD3-872D886C7A09}" dt="2024-02-29T09:17:55.970" v="6365" actId="1038"/>
          <ac:spMkLst>
            <pc:docMk/>
            <pc:sldMk cId="2101009440" sldId="266"/>
            <ac:spMk id="194" creationId="{1457B847-09C4-9C44-407B-FD356E150480}"/>
          </ac:spMkLst>
        </pc:spChg>
        <pc:spChg chg="mod">
          <ac:chgData name="冠辰 李" userId="a9b44f5b934ee55f" providerId="LiveId" clId="{31274805-68EE-463F-AFD3-872D886C7A09}" dt="2024-02-29T09:17:55.970" v="6365" actId="1038"/>
          <ac:spMkLst>
            <pc:docMk/>
            <pc:sldMk cId="2101009440" sldId="266"/>
            <ac:spMk id="195" creationId="{04FDD6BD-C2E9-2E6E-96BB-81103648D7B8}"/>
          </ac:spMkLst>
        </pc:spChg>
        <pc:spChg chg="mod">
          <ac:chgData name="冠辰 李" userId="a9b44f5b934ee55f" providerId="LiveId" clId="{31274805-68EE-463F-AFD3-872D886C7A09}" dt="2024-02-29T09:17:55.970" v="6365" actId="1038"/>
          <ac:spMkLst>
            <pc:docMk/>
            <pc:sldMk cId="2101009440" sldId="266"/>
            <ac:spMk id="196" creationId="{932CCD08-19D4-704F-1B0B-491CB0AFD4EE}"/>
          </ac:spMkLst>
        </pc:spChg>
        <pc:spChg chg="add mod">
          <ac:chgData name="冠辰 李" userId="a9b44f5b934ee55f" providerId="LiveId" clId="{31274805-68EE-463F-AFD3-872D886C7A09}" dt="2024-02-29T09:17:55.970" v="6365" actId="1038"/>
          <ac:spMkLst>
            <pc:docMk/>
            <pc:sldMk cId="2101009440" sldId="266"/>
            <ac:spMk id="197" creationId="{5F2416AD-2BF4-A116-0995-471A9975FA0A}"/>
          </ac:spMkLst>
        </pc:spChg>
        <pc:spChg chg="add mod">
          <ac:chgData name="冠辰 李" userId="a9b44f5b934ee55f" providerId="LiveId" clId="{31274805-68EE-463F-AFD3-872D886C7A09}" dt="2024-02-29T09:17:55.970" v="6365" actId="1038"/>
          <ac:spMkLst>
            <pc:docMk/>
            <pc:sldMk cId="2101009440" sldId="266"/>
            <ac:spMk id="198" creationId="{F26620B4-1055-1AC8-041B-1A8EC7EBC892}"/>
          </ac:spMkLst>
        </pc:spChg>
        <pc:spChg chg="add mod">
          <ac:chgData name="冠辰 李" userId="a9b44f5b934ee55f" providerId="LiveId" clId="{31274805-68EE-463F-AFD3-872D886C7A09}" dt="2024-02-29T09:17:55.970" v="6365" actId="1038"/>
          <ac:spMkLst>
            <pc:docMk/>
            <pc:sldMk cId="2101009440" sldId="266"/>
            <ac:spMk id="199" creationId="{7E1557CE-D062-DE29-4C25-D07C7ED79933}"/>
          </ac:spMkLst>
        </pc:spChg>
        <pc:spChg chg="add mod">
          <ac:chgData name="冠辰 李" userId="a9b44f5b934ee55f" providerId="LiveId" clId="{31274805-68EE-463F-AFD3-872D886C7A09}" dt="2024-02-29T09:17:55.970" v="6365" actId="1038"/>
          <ac:spMkLst>
            <pc:docMk/>
            <pc:sldMk cId="2101009440" sldId="266"/>
            <ac:spMk id="200" creationId="{D74FAA50-87F2-3B57-204C-8985DD36E31B}"/>
          </ac:spMkLst>
        </pc:spChg>
        <pc:spChg chg="add mod">
          <ac:chgData name="冠辰 李" userId="a9b44f5b934ee55f" providerId="LiveId" clId="{31274805-68EE-463F-AFD3-872D886C7A09}" dt="2024-02-29T09:17:55.970" v="6365" actId="1038"/>
          <ac:spMkLst>
            <pc:docMk/>
            <pc:sldMk cId="2101009440" sldId="266"/>
            <ac:spMk id="201" creationId="{D5CE2CE5-801A-24A1-050A-E7DD56F2BC69}"/>
          </ac:spMkLst>
        </pc:spChg>
        <pc:spChg chg="add mod">
          <ac:chgData name="冠辰 李" userId="a9b44f5b934ee55f" providerId="LiveId" clId="{31274805-68EE-463F-AFD3-872D886C7A09}" dt="2024-02-29T09:17:55.970" v="6365" actId="1038"/>
          <ac:spMkLst>
            <pc:docMk/>
            <pc:sldMk cId="2101009440" sldId="266"/>
            <ac:spMk id="202" creationId="{918E5E0B-373C-23C4-F569-4ACCD297D683}"/>
          </ac:spMkLst>
        </pc:spChg>
        <pc:spChg chg="add mod">
          <ac:chgData name="冠辰 李" userId="a9b44f5b934ee55f" providerId="LiveId" clId="{31274805-68EE-463F-AFD3-872D886C7A09}" dt="2024-02-29T09:17:55.970" v="6365" actId="1038"/>
          <ac:spMkLst>
            <pc:docMk/>
            <pc:sldMk cId="2101009440" sldId="266"/>
            <ac:spMk id="203" creationId="{E52BE086-5422-A42B-A377-C9FDF9B886BE}"/>
          </ac:spMkLst>
        </pc:spChg>
        <pc:spChg chg="add mod">
          <ac:chgData name="冠辰 李" userId="a9b44f5b934ee55f" providerId="LiveId" clId="{31274805-68EE-463F-AFD3-872D886C7A09}" dt="2024-02-29T09:17:55.970" v="6365" actId="1038"/>
          <ac:spMkLst>
            <pc:docMk/>
            <pc:sldMk cId="2101009440" sldId="266"/>
            <ac:spMk id="204" creationId="{68CB3FF4-3DE6-39E0-1993-DF1DBDBC50A5}"/>
          </ac:spMkLst>
        </pc:spChg>
        <pc:spChg chg="add mod">
          <ac:chgData name="冠辰 李" userId="a9b44f5b934ee55f" providerId="LiveId" clId="{31274805-68EE-463F-AFD3-872D886C7A09}" dt="2024-02-29T09:17:55.970" v="6365" actId="1038"/>
          <ac:spMkLst>
            <pc:docMk/>
            <pc:sldMk cId="2101009440" sldId="266"/>
            <ac:spMk id="205" creationId="{B2F4A238-8BB6-42CD-2F84-A8C4B767EA50}"/>
          </ac:spMkLst>
        </pc:spChg>
        <pc:spChg chg="add mod">
          <ac:chgData name="冠辰 李" userId="a9b44f5b934ee55f" providerId="LiveId" clId="{31274805-68EE-463F-AFD3-872D886C7A09}" dt="2024-02-29T09:17:55.970" v="6365" actId="1038"/>
          <ac:spMkLst>
            <pc:docMk/>
            <pc:sldMk cId="2101009440" sldId="266"/>
            <ac:spMk id="206" creationId="{07FDB3B6-E4D3-F932-A4EB-8F5E54B3CA44}"/>
          </ac:spMkLst>
        </pc:spChg>
        <pc:spChg chg="add mod">
          <ac:chgData name="冠辰 李" userId="a9b44f5b934ee55f" providerId="LiveId" clId="{31274805-68EE-463F-AFD3-872D886C7A09}" dt="2024-02-29T09:17:55.970" v="6365" actId="1038"/>
          <ac:spMkLst>
            <pc:docMk/>
            <pc:sldMk cId="2101009440" sldId="266"/>
            <ac:spMk id="207" creationId="{97EB1B81-6E84-877C-A44A-AD3715637C29}"/>
          </ac:spMkLst>
        </pc:spChg>
        <pc:spChg chg="add mod">
          <ac:chgData name="冠辰 李" userId="a9b44f5b934ee55f" providerId="LiveId" clId="{31274805-68EE-463F-AFD3-872D886C7A09}" dt="2024-02-29T09:17:55.970" v="6365" actId="1038"/>
          <ac:spMkLst>
            <pc:docMk/>
            <pc:sldMk cId="2101009440" sldId="266"/>
            <ac:spMk id="208" creationId="{3BADD708-C5D9-AA65-6C30-3AE148592DAB}"/>
          </ac:spMkLst>
        </pc:spChg>
        <pc:spChg chg="add mod">
          <ac:chgData name="冠辰 李" userId="a9b44f5b934ee55f" providerId="LiveId" clId="{31274805-68EE-463F-AFD3-872D886C7A09}" dt="2024-02-29T09:17:55.970" v="6365" actId="1038"/>
          <ac:spMkLst>
            <pc:docMk/>
            <pc:sldMk cId="2101009440" sldId="266"/>
            <ac:spMk id="209" creationId="{EF007196-7DD2-7C03-A959-7EA08F4D2698}"/>
          </ac:spMkLst>
        </pc:spChg>
        <pc:spChg chg="add mod">
          <ac:chgData name="冠辰 李" userId="a9b44f5b934ee55f" providerId="LiveId" clId="{31274805-68EE-463F-AFD3-872D886C7A09}" dt="2024-02-29T09:17:55.970" v="6365" actId="1038"/>
          <ac:spMkLst>
            <pc:docMk/>
            <pc:sldMk cId="2101009440" sldId="266"/>
            <ac:spMk id="211" creationId="{EB165B6F-56CC-8965-1379-CFF9A144177C}"/>
          </ac:spMkLst>
        </pc:spChg>
        <pc:spChg chg="add mod">
          <ac:chgData name="冠辰 李" userId="a9b44f5b934ee55f" providerId="LiveId" clId="{31274805-68EE-463F-AFD3-872D886C7A09}" dt="2024-02-29T09:17:55.970" v="6365" actId="1038"/>
          <ac:spMkLst>
            <pc:docMk/>
            <pc:sldMk cId="2101009440" sldId="266"/>
            <ac:spMk id="213" creationId="{E0138DD8-E320-2A3A-AEA6-A60D83F6F192}"/>
          </ac:spMkLst>
        </pc:spChg>
        <pc:spChg chg="add mod">
          <ac:chgData name="冠辰 李" userId="a9b44f5b934ee55f" providerId="LiveId" clId="{31274805-68EE-463F-AFD3-872D886C7A09}" dt="2024-02-29T09:17:55.970" v="6365" actId="1038"/>
          <ac:spMkLst>
            <pc:docMk/>
            <pc:sldMk cId="2101009440" sldId="266"/>
            <ac:spMk id="214" creationId="{90AC497B-4BA0-6534-B073-DA58F801DECC}"/>
          </ac:spMkLst>
        </pc:spChg>
        <pc:spChg chg="add mod">
          <ac:chgData name="冠辰 李" userId="a9b44f5b934ee55f" providerId="LiveId" clId="{31274805-68EE-463F-AFD3-872D886C7A09}" dt="2024-02-29T09:17:55.970" v="6365" actId="1038"/>
          <ac:spMkLst>
            <pc:docMk/>
            <pc:sldMk cId="2101009440" sldId="266"/>
            <ac:spMk id="215" creationId="{318FF3F9-B204-F520-7FE6-48DF8EED1DCA}"/>
          </ac:spMkLst>
        </pc:spChg>
        <pc:spChg chg="add mod">
          <ac:chgData name="冠辰 李" userId="a9b44f5b934ee55f" providerId="LiveId" clId="{31274805-68EE-463F-AFD3-872D886C7A09}" dt="2024-02-29T09:17:55.970" v="6365" actId="1038"/>
          <ac:spMkLst>
            <pc:docMk/>
            <pc:sldMk cId="2101009440" sldId="266"/>
            <ac:spMk id="219" creationId="{A1A2547E-8B1A-9347-70F6-0A7B273897B2}"/>
          </ac:spMkLst>
        </pc:spChg>
        <pc:spChg chg="add mod">
          <ac:chgData name="冠辰 李" userId="a9b44f5b934ee55f" providerId="LiveId" clId="{31274805-68EE-463F-AFD3-872D886C7A09}" dt="2024-02-29T09:17:55.970" v="6365" actId="1038"/>
          <ac:spMkLst>
            <pc:docMk/>
            <pc:sldMk cId="2101009440" sldId="266"/>
            <ac:spMk id="220" creationId="{F97E5481-E7B1-608A-266B-AAA7CCF75C33}"/>
          </ac:spMkLst>
        </pc:spChg>
        <pc:spChg chg="add mod">
          <ac:chgData name="冠辰 李" userId="a9b44f5b934ee55f" providerId="LiveId" clId="{31274805-68EE-463F-AFD3-872D886C7A09}" dt="2024-02-29T09:17:55.970" v="6365" actId="1038"/>
          <ac:spMkLst>
            <pc:docMk/>
            <pc:sldMk cId="2101009440" sldId="266"/>
            <ac:spMk id="258" creationId="{26823A38-C00B-9357-7A20-4B21CF47CA7C}"/>
          </ac:spMkLst>
        </pc:spChg>
        <pc:spChg chg="add mod">
          <ac:chgData name="冠辰 李" userId="a9b44f5b934ee55f" providerId="LiveId" clId="{31274805-68EE-463F-AFD3-872D886C7A09}" dt="2024-02-29T08:40:22.474" v="5810" actId="164"/>
          <ac:spMkLst>
            <pc:docMk/>
            <pc:sldMk cId="2101009440" sldId="266"/>
            <ac:spMk id="263" creationId="{0960D564-7887-F170-73C5-257F9F7A4013}"/>
          </ac:spMkLst>
        </pc:spChg>
        <pc:spChg chg="add del mod">
          <ac:chgData name="冠辰 李" userId="a9b44f5b934ee55f" providerId="LiveId" clId="{31274805-68EE-463F-AFD3-872D886C7A09}" dt="2024-02-29T08:41:52.769" v="5852" actId="478"/>
          <ac:spMkLst>
            <pc:docMk/>
            <pc:sldMk cId="2101009440" sldId="266"/>
            <ac:spMk id="264" creationId="{7738A4B6-EC88-8CB6-3F39-ECBEA2B25B3C}"/>
          </ac:spMkLst>
        </pc:spChg>
        <pc:spChg chg="add del mod">
          <ac:chgData name="冠辰 李" userId="a9b44f5b934ee55f" providerId="LiveId" clId="{31274805-68EE-463F-AFD3-872D886C7A09}" dt="2024-02-29T08:41:53.631" v="5853" actId="478"/>
          <ac:spMkLst>
            <pc:docMk/>
            <pc:sldMk cId="2101009440" sldId="266"/>
            <ac:spMk id="265" creationId="{CD1068D4-57A1-EB88-6970-48885AF871CD}"/>
          </ac:spMkLst>
        </pc:spChg>
        <pc:spChg chg="add del mod">
          <ac:chgData name="冠辰 李" userId="a9b44f5b934ee55f" providerId="LiveId" clId="{31274805-68EE-463F-AFD3-872D886C7A09}" dt="2024-02-29T08:42:43.337" v="5869" actId="478"/>
          <ac:spMkLst>
            <pc:docMk/>
            <pc:sldMk cId="2101009440" sldId="266"/>
            <ac:spMk id="266" creationId="{CAF6EF16-6347-7E4D-A76E-8D8C45A1F104}"/>
          </ac:spMkLst>
        </pc:spChg>
        <pc:spChg chg="add mod">
          <ac:chgData name="冠辰 李" userId="a9b44f5b934ee55f" providerId="LiveId" clId="{31274805-68EE-463F-AFD3-872D886C7A09}" dt="2024-02-29T08:46:03.150" v="5925" actId="164"/>
          <ac:spMkLst>
            <pc:docMk/>
            <pc:sldMk cId="2101009440" sldId="266"/>
            <ac:spMk id="267" creationId="{FCFBB462-22BC-0299-44D8-489F0F25FE26}"/>
          </ac:spMkLst>
        </pc:spChg>
        <pc:spChg chg="add del mod">
          <ac:chgData name="冠辰 李" userId="a9b44f5b934ee55f" providerId="LiveId" clId="{31274805-68EE-463F-AFD3-872D886C7A09}" dt="2024-02-29T08:40:24.262" v="5811" actId="478"/>
          <ac:spMkLst>
            <pc:docMk/>
            <pc:sldMk cId="2101009440" sldId="266"/>
            <ac:spMk id="268" creationId="{F057027F-099F-3B95-964A-CFE7EE493F02}"/>
          </ac:spMkLst>
        </pc:spChg>
        <pc:spChg chg="mod">
          <ac:chgData name="冠辰 李" userId="a9b44f5b934ee55f" providerId="LiveId" clId="{31274805-68EE-463F-AFD3-872D886C7A09}" dt="2024-02-29T08:40:58.067" v="5817"/>
          <ac:spMkLst>
            <pc:docMk/>
            <pc:sldMk cId="2101009440" sldId="266"/>
            <ac:spMk id="276" creationId="{42F81186-588D-8AFB-2B7F-D70C7B75C343}"/>
          </ac:spMkLst>
        </pc:spChg>
        <pc:spChg chg="add mod">
          <ac:chgData name="冠辰 李" userId="a9b44f5b934ee55f" providerId="LiveId" clId="{31274805-68EE-463F-AFD3-872D886C7A09}" dt="2024-02-29T08:42:14.319" v="5861" actId="164"/>
          <ac:spMkLst>
            <pc:docMk/>
            <pc:sldMk cId="2101009440" sldId="266"/>
            <ac:spMk id="281" creationId="{DE65918D-BD9B-E81C-A3C1-770B154B1320}"/>
          </ac:spMkLst>
        </pc:spChg>
        <pc:spChg chg="mod">
          <ac:chgData name="冠辰 李" userId="a9b44f5b934ee55f" providerId="LiveId" clId="{31274805-68EE-463F-AFD3-872D886C7A09}" dt="2024-02-29T08:44:31.781" v="5919" actId="2085"/>
          <ac:spMkLst>
            <pc:docMk/>
            <pc:sldMk cId="2101009440" sldId="266"/>
            <ac:spMk id="283" creationId="{5855702E-F621-C3A8-0966-061B9B0098C5}"/>
          </ac:spMkLst>
        </pc:spChg>
        <pc:spChg chg="mod">
          <ac:chgData name="冠辰 李" userId="a9b44f5b934ee55f" providerId="LiveId" clId="{31274805-68EE-463F-AFD3-872D886C7A09}" dt="2024-02-29T08:41:59.929" v="5856"/>
          <ac:spMkLst>
            <pc:docMk/>
            <pc:sldMk cId="2101009440" sldId="266"/>
            <ac:spMk id="286" creationId="{0C9ED420-77C1-9356-F3B7-4BDC66B12950}"/>
          </ac:spMkLst>
        </pc:spChg>
        <pc:spChg chg="add del mod">
          <ac:chgData name="冠辰 李" userId="a9b44f5b934ee55f" providerId="LiveId" clId="{31274805-68EE-463F-AFD3-872D886C7A09}" dt="2024-02-29T08:42:23.681" v="5863" actId="478"/>
          <ac:spMkLst>
            <pc:docMk/>
            <pc:sldMk cId="2101009440" sldId="266"/>
            <ac:spMk id="289" creationId="{257CA6D1-5247-4D3B-9482-16B6C8F3A422}"/>
          </ac:spMkLst>
        </pc:spChg>
        <pc:spChg chg="mod">
          <ac:chgData name="冠辰 李" userId="a9b44f5b934ee55f" providerId="LiveId" clId="{31274805-68EE-463F-AFD3-872D886C7A09}" dt="2024-02-29T08:42:00.906" v="5857"/>
          <ac:spMkLst>
            <pc:docMk/>
            <pc:sldMk cId="2101009440" sldId="266"/>
            <ac:spMk id="291" creationId="{FA382FE8-F73E-339A-FE83-4EF46DFDE0D3}"/>
          </ac:spMkLst>
        </pc:spChg>
        <pc:spChg chg="mod">
          <ac:chgData name="冠辰 李" userId="a9b44f5b934ee55f" providerId="LiveId" clId="{31274805-68EE-463F-AFD3-872D886C7A09}" dt="2024-02-29T08:42:00.906" v="5857"/>
          <ac:spMkLst>
            <pc:docMk/>
            <pc:sldMk cId="2101009440" sldId="266"/>
            <ac:spMk id="294" creationId="{62023A22-F870-9D44-28CE-7E702BB5F4D8}"/>
          </ac:spMkLst>
        </pc:spChg>
        <pc:spChg chg="add mod">
          <ac:chgData name="冠辰 李" userId="a9b44f5b934ee55f" providerId="LiveId" clId="{31274805-68EE-463F-AFD3-872D886C7A09}" dt="2024-02-29T08:42:27.508" v="5864"/>
          <ac:spMkLst>
            <pc:docMk/>
            <pc:sldMk cId="2101009440" sldId="266"/>
            <ac:spMk id="298" creationId="{17C1D43E-4975-3D8D-46C6-31B27B0AF121}"/>
          </ac:spMkLst>
        </pc:spChg>
        <pc:spChg chg="mod">
          <ac:chgData name="冠辰 李" userId="a9b44f5b934ee55f" providerId="LiveId" clId="{31274805-68EE-463F-AFD3-872D886C7A09}" dt="2024-02-29T08:42:30.848" v="5865"/>
          <ac:spMkLst>
            <pc:docMk/>
            <pc:sldMk cId="2101009440" sldId="266"/>
            <ac:spMk id="300" creationId="{7F1C2B3B-04C5-4EE3-2BAA-77235136CCD7}"/>
          </ac:spMkLst>
        </pc:spChg>
        <pc:spChg chg="mod">
          <ac:chgData name="冠辰 李" userId="a9b44f5b934ee55f" providerId="LiveId" clId="{31274805-68EE-463F-AFD3-872D886C7A09}" dt="2024-02-29T08:42:30.848" v="5865"/>
          <ac:spMkLst>
            <pc:docMk/>
            <pc:sldMk cId="2101009440" sldId="266"/>
            <ac:spMk id="304" creationId="{6E5C4DE7-3DE7-A8E7-F9AC-AE6F156104F7}"/>
          </ac:spMkLst>
        </pc:spChg>
        <pc:spChg chg="mod">
          <ac:chgData name="冠辰 李" userId="a9b44f5b934ee55f" providerId="LiveId" clId="{31274805-68EE-463F-AFD3-872D886C7A09}" dt="2024-02-29T08:42:30.848" v="5865"/>
          <ac:spMkLst>
            <pc:docMk/>
            <pc:sldMk cId="2101009440" sldId="266"/>
            <ac:spMk id="306" creationId="{E5FB868A-D5AB-3873-37ED-DA407E3824D1}"/>
          </ac:spMkLst>
        </pc:spChg>
        <pc:spChg chg="mod">
          <ac:chgData name="冠辰 李" userId="a9b44f5b934ee55f" providerId="LiveId" clId="{31274805-68EE-463F-AFD3-872D886C7A09}" dt="2024-02-29T09:17:55.970" v="6365" actId="1038"/>
          <ac:spMkLst>
            <pc:docMk/>
            <pc:sldMk cId="2101009440" sldId="266"/>
            <ac:spMk id="309" creationId="{D08F12EC-E048-B6B7-8337-DCF22A205FD7}"/>
          </ac:spMkLst>
        </pc:spChg>
        <pc:spChg chg="add mod topLvl">
          <ac:chgData name="冠辰 李" userId="a9b44f5b934ee55f" providerId="LiveId" clId="{31274805-68EE-463F-AFD3-872D886C7A09}" dt="2024-02-29T09:17:55.970" v="6365" actId="1038"/>
          <ac:spMkLst>
            <pc:docMk/>
            <pc:sldMk cId="2101009440" sldId="266"/>
            <ac:spMk id="311" creationId="{75F33066-6D43-6350-6F52-BB3CDFBB08AE}"/>
          </ac:spMkLst>
        </pc:spChg>
        <pc:spChg chg="mod topLvl">
          <ac:chgData name="冠辰 李" userId="a9b44f5b934ee55f" providerId="LiveId" clId="{31274805-68EE-463F-AFD3-872D886C7A09}" dt="2024-02-29T09:17:55.970" v="6365" actId="1038"/>
          <ac:spMkLst>
            <pc:docMk/>
            <pc:sldMk cId="2101009440" sldId="266"/>
            <ac:spMk id="313" creationId="{A92BE90B-4712-330B-25E4-6C2B20A81630}"/>
          </ac:spMkLst>
        </pc:spChg>
        <pc:spChg chg="mod topLvl">
          <ac:chgData name="冠辰 李" userId="a9b44f5b934ee55f" providerId="LiveId" clId="{31274805-68EE-463F-AFD3-872D886C7A09}" dt="2024-02-29T08:48:29.735" v="5968" actId="164"/>
          <ac:spMkLst>
            <pc:docMk/>
            <pc:sldMk cId="2101009440" sldId="266"/>
            <ac:spMk id="318" creationId="{A1EE79A1-D226-DD8C-195C-A3146A25E382}"/>
          </ac:spMkLst>
        </pc:spChg>
        <pc:spChg chg="mod">
          <ac:chgData name="冠辰 李" userId="a9b44f5b934ee55f" providerId="LiveId" clId="{31274805-68EE-463F-AFD3-872D886C7A09}" dt="2024-02-29T08:47:49.210" v="5962" actId="165"/>
          <ac:spMkLst>
            <pc:docMk/>
            <pc:sldMk cId="2101009440" sldId="266"/>
            <ac:spMk id="322" creationId="{3F3F9B00-E66C-677B-41DB-7997CA45EB59}"/>
          </ac:spMkLst>
        </pc:spChg>
        <pc:spChg chg="mod">
          <ac:chgData name="冠辰 李" userId="a9b44f5b934ee55f" providerId="LiveId" clId="{31274805-68EE-463F-AFD3-872D886C7A09}" dt="2024-02-29T08:47:49.210" v="5962" actId="165"/>
          <ac:spMkLst>
            <pc:docMk/>
            <pc:sldMk cId="2101009440" sldId="266"/>
            <ac:spMk id="324" creationId="{0886A5C7-A7AE-1FE1-ED70-61F20BF7070E}"/>
          </ac:spMkLst>
        </pc:spChg>
        <pc:spChg chg="mod">
          <ac:chgData name="冠辰 李" userId="a9b44f5b934ee55f" providerId="LiveId" clId="{31274805-68EE-463F-AFD3-872D886C7A09}" dt="2024-02-29T08:45:56.531" v="5924" actId="571"/>
          <ac:spMkLst>
            <pc:docMk/>
            <pc:sldMk cId="2101009440" sldId="266"/>
            <ac:spMk id="329" creationId="{ADD9C3FC-7918-0A96-D831-D85881932C51}"/>
          </ac:spMkLst>
        </pc:spChg>
        <pc:spChg chg="mod">
          <ac:chgData name="冠辰 李" userId="a9b44f5b934ee55f" providerId="LiveId" clId="{31274805-68EE-463F-AFD3-872D886C7A09}" dt="2024-02-29T08:45:56.531" v="5924" actId="571"/>
          <ac:spMkLst>
            <pc:docMk/>
            <pc:sldMk cId="2101009440" sldId="266"/>
            <ac:spMk id="332" creationId="{0E5551EB-F5BD-A508-F893-2C07283EFBA7}"/>
          </ac:spMkLst>
        </pc:spChg>
        <pc:spChg chg="mod">
          <ac:chgData name="冠辰 李" userId="a9b44f5b934ee55f" providerId="LiveId" clId="{31274805-68EE-463F-AFD3-872D886C7A09}" dt="2024-02-29T08:45:56.531" v="5924" actId="571"/>
          <ac:spMkLst>
            <pc:docMk/>
            <pc:sldMk cId="2101009440" sldId="266"/>
            <ac:spMk id="334" creationId="{CE1F87AE-3B37-A0CD-1146-11FA7F48FE28}"/>
          </ac:spMkLst>
        </pc:spChg>
        <pc:spChg chg="mod">
          <ac:chgData name="冠辰 李" userId="a9b44f5b934ee55f" providerId="LiveId" clId="{31274805-68EE-463F-AFD3-872D886C7A09}" dt="2024-02-29T08:45:56.531" v="5924" actId="571"/>
          <ac:spMkLst>
            <pc:docMk/>
            <pc:sldMk cId="2101009440" sldId="266"/>
            <ac:spMk id="337" creationId="{BA7A5FBA-A439-C21F-10A5-E05ECCFCB41F}"/>
          </ac:spMkLst>
        </pc:spChg>
        <pc:spChg chg="mod">
          <ac:chgData name="冠辰 李" userId="a9b44f5b934ee55f" providerId="LiveId" clId="{31274805-68EE-463F-AFD3-872D886C7A09}" dt="2024-02-29T08:45:56.531" v="5924" actId="571"/>
          <ac:spMkLst>
            <pc:docMk/>
            <pc:sldMk cId="2101009440" sldId="266"/>
            <ac:spMk id="341" creationId="{C674A26A-1F3C-3AE7-6503-8310DFB1F251}"/>
          </ac:spMkLst>
        </pc:spChg>
        <pc:spChg chg="mod">
          <ac:chgData name="冠辰 李" userId="a9b44f5b934ee55f" providerId="LiveId" clId="{31274805-68EE-463F-AFD3-872D886C7A09}" dt="2024-02-29T08:45:56.531" v="5924" actId="571"/>
          <ac:spMkLst>
            <pc:docMk/>
            <pc:sldMk cId="2101009440" sldId="266"/>
            <ac:spMk id="343" creationId="{64EE064E-AF27-A2B4-1E4D-48B135F86A45}"/>
          </ac:spMkLst>
        </pc:spChg>
        <pc:grpChg chg="add del mod">
          <ac:chgData name="冠辰 李" userId="a9b44f5b934ee55f" providerId="LiveId" clId="{31274805-68EE-463F-AFD3-872D886C7A09}" dt="2024-02-29T08:47:44.505" v="5961" actId="165"/>
          <ac:grpSpMkLst>
            <pc:docMk/>
            <pc:sldMk cId="2101009440" sldId="266"/>
            <ac:grpSpMk id="3" creationId="{CBEAEDE2-9882-7431-410C-949CB1C8DF97}"/>
          </ac:grpSpMkLst>
        </pc:grpChg>
        <pc:grpChg chg="add del mod topLvl">
          <ac:chgData name="冠辰 李" userId="a9b44f5b934ee55f" providerId="LiveId" clId="{31274805-68EE-463F-AFD3-872D886C7A09}" dt="2024-02-29T09:01:57.287" v="6202" actId="165"/>
          <ac:grpSpMkLst>
            <pc:docMk/>
            <pc:sldMk cId="2101009440" sldId="266"/>
            <ac:grpSpMk id="4" creationId="{FC6F3E4E-9398-6289-4887-4695B2DF3DB7}"/>
          </ac:grpSpMkLst>
        </pc:grpChg>
        <pc:grpChg chg="add del mod">
          <ac:chgData name="冠辰 李" userId="a9b44f5b934ee55f" providerId="LiveId" clId="{31274805-68EE-463F-AFD3-872D886C7A09}" dt="2024-02-29T09:01:52.505" v="6201" actId="165"/>
          <ac:grpSpMkLst>
            <pc:docMk/>
            <pc:sldMk cId="2101009440" sldId="266"/>
            <ac:grpSpMk id="5" creationId="{C62F3D23-45EA-5D15-1D37-AE97DB9E8147}"/>
          </ac:grpSpMkLst>
        </pc:grpChg>
        <pc:grpChg chg="add mod">
          <ac:chgData name="冠辰 李" userId="a9b44f5b934ee55f" providerId="LiveId" clId="{31274805-68EE-463F-AFD3-872D886C7A09}" dt="2024-02-29T08:48:40.922" v="5971" actId="164"/>
          <ac:grpSpMkLst>
            <pc:docMk/>
            <pc:sldMk cId="2101009440" sldId="266"/>
            <ac:grpSpMk id="9" creationId="{93B2435B-0B7B-2B2D-3B84-ADDBE3D5A109}"/>
          </ac:grpSpMkLst>
        </pc:grpChg>
        <pc:grpChg chg="add del mod">
          <ac:chgData name="冠辰 李" userId="a9b44f5b934ee55f" providerId="LiveId" clId="{31274805-68EE-463F-AFD3-872D886C7A09}" dt="2024-02-29T08:54:00.414" v="6075" actId="478"/>
          <ac:grpSpMkLst>
            <pc:docMk/>
            <pc:sldMk cId="2101009440" sldId="266"/>
            <ac:grpSpMk id="10" creationId="{133E3269-659A-4359-9D17-CABFB25C364F}"/>
          </ac:grpSpMkLst>
        </pc:grpChg>
        <pc:grpChg chg="add del mod">
          <ac:chgData name="冠辰 李" userId="a9b44f5b934ee55f" providerId="LiveId" clId="{31274805-68EE-463F-AFD3-872D886C7A09}" dt="2024-02-29T08:53:37.278" v="6071" actId="478"/>
          <ac:grpSpMkLst>
            <pc:docMk/>
            <pc:sldMk cId="2101009440" sldId="266"/>
            <ac:grpSpMk id="11" creationId="{289F3F71-8154-44AD-8D36-68C25B0A349E}"/>
          </ac:grpSpMkLst>
        </pc:grpChg>
        <pc:grpChg chg="mod">
          <ac:chgData name="冠辰 李" userId="a9b44f5b934ee55f" providerId="LiveId" clId="{31274805-68EE-463F-AFD3-872D886C7A09}" dt="2024-02-29T08:48:54.528" v="5973"/>
          <ac:grpSpMkLst>
            <pc:docMk/>
            <pc:sldMk cId="2101009440" sldId="266"/>
            <ac:grpSpMk id="14" creationId="{B13CE015-54AD-4DB9-16C8-7BC8014928E3}"/>
          </ac:grpSpMkLst>
        </pc:grpChg>
        <pc:grpChg chg="mod">
          <ac:chgData name="冠辰 李" userId="a9b44f5b934ee55f" providerId="LiveId" clId="{31274805-68EE-463F-AFD3-872D886C7A09}" dt="2024-02-29T08:48:54.528" v="5973"/>
          <ac:grpSpMkLst>
            <pc:docMk/>
            <pc:sldMk cId="2101009440" sldId="266"/>
            <ac:grpSpMk id="16" creationId="{0F4074AF-75E6-3C9E-5015-38760A1EA38E}"/>
          </ac:grpSpMkLst>
        </pc:grpChg>
        <pc:grpChg chg="mod">
          <ac:chgData name="冠辰 李" userId="a9b44f5b934ee55f" providerId="LiveId" clId="{31274805-68EE-463F-AFD3-872D886C7A09}" dt="2024-02-29T08:48:54.528" v="5973"/>
          <ac:grpSpMkLst>
            <pc:docMk/>
            <pc:sldMk cId="2101009440" sldId="266"/>
            <ac:grpSpMk id="18" creationId="{3895A535-31D0-00A3-D3C7-18330E3F25DE}"/>
          </ac:grpSpMkLst>
        </pc:grpChg>
        <pc:grpChg chg="add del mod topLvl">
          <ac:chgData name="冠辰 李" userId="a9b44f5b934ee55f" providerId="LiveId" clId="{31274805-68EE-463F-AFD3-872D886C7A09}" dt="2024-02-29T09:00:30.134" v="6132" actId="165"/>
          <ac:grpSpMkLst>
            <pc:docMk/>
            <pc:sldMk cId="2101009440" sldId="266"/>
            <ac:grpSpMk id="24" creationId="{B7F35608-5C4B-B72A-FB48-D3E11A27EE1E}"/>
          </ac:grpSpMkLst>
        </pc:grpChg>
        <pc:grpChg chg="mod topLvl">
          <ac:chgData name="冠辰 李" userId="a9b44f5b934ee55f" providerId="LiveId" clId="{31274805-68EE-463F-AFD3-872D886C7A09}" dt="2024-02-29T09:17:55.970" v="6365" actId="1038"/>
          <ac:grpSpMkLst>
            <pc:docMk/>
            <pc:sldMk cId="2101009440" sldId="266"/>
            <ac:grpSpMk id="25" creationId="{A3440CB5-F75E-98B1-F3DD-00B8A61D47D1}"/>
          </ac:grpSpMkLst>
        </pc:grpChg>
        <pc:grpChg chg="del mod topLvl">
          <ac:chgData name="冠辰 李" userId="a9b44f5b934ee55f" providerId="LiveId" clId="{31274805-68EE-463F-AFD3-872D886C7A09}" dt="2024-02-29T09:00:34.449" v="6133" actId="165"/>
          <ac:grpSpMkLst>
            <pc:docMk/>
            <pc:sldMk cId="2101009440" sldId="266"/>
            <ac:grpSpMk id="26" creationId="{3E0E50F3-C941-D69A-BD9D-87748F442FC1}"/>
          </ac:grpSpMkLst>
        </pc:grpChg>
        <pc:grpChg chg="del mod topLvl">
          <ac:chgData name="冠辰 李" userId="a9b44f5b934ee55f" providerId="LiveId" clId="{31274805-68EE-463F-AFD3-872D886C7A09}" dt="2024-02-29T09:00:40.494" v="6134" actId="165"/>
          <ac:grpSpMkLst>
            <pc:docMk/>
            <pc:sldMk cId="2101009440" sldId="266"/>
            <ac:grpSpMk id="28" creationId="{0FCADFF3-92DB-FF38-0695-742A757C4A27}"/>
          </ac:grpSpMkLst>
        </pc:grpChg>
        <pc:grpChg chg="add del mod">
          <ac:chgData name="冠辰 李" userId="a9b44f5b934ee55f" providerId="LiveId" clId="{31274805-68EE-463F-AFD3-872D886C7A09}" dt="2024-02-29T09:00:21.279" v="6130" actId="165"/>
          <ac:grpSpMkLst>
            <pc:docMk/>
            <pc:sldMk cId="2101009440" sldId="266"/>
            <ac:grpSpMk id="50" creationId="{0B4DE76B-D246-12B9-7C2F-894B718519B4}"/>
          </ac:grpSpMkLst>
        </pc:grpChg>
        <pc:grpChg chg="add del mod">
          <ac:chgData name="冠辰 李" userId="a9b44f5b934ee55f" providerId="LiveId" clId="{31274805-68EE-463F-AFD3-872D886C7A09}" dt="2024-02-29T09:01:02.170" v="6137" actId="478"/>
          <ac:grpSpMkLst>
            <pc:docMk/>
            <pc:sldMk cId="2101009440" sldId="266"/>
            <ac:grpSpMk id="51" creationId="{BB8B3F83-F566-F0E1-DE91-27537A645C0F}"/>
          </ac:grpSpMkLst>
        </pc:grpChg>
        <pc:grpChg chg="mod">
          <ac:chgData name="冠辰 李" userId="a9b44f5b934ee55f" providerId="LiveId" clId="{31274805-68EE-463F-AFD3-872D886C7A09}" dt="2024-02-29T08:53:39.618" v="6072"/>
          <ac:grpSpMkLst>
            <pc:docMk/>
            <pc:sldMk cId="2101009440" sldId="266"/>
            <ac:grpSpMk id="53" creationId="{BF6BCD7A-8385-F09D-3469-D000F813A810}"/>
          </ac:grpSpMkLst>
        </pc:grpChg>
        <pc:grpChg chg="add del mod">
          <ac:chgData name="冠辰 李" userId="a9b44f5b934ee55f" providerId="LiveId" clId="{31274805-68EE-463F-AFD3-872D886C7A09}" dt="2024-02-29T07:54:20.674" v="5154" actId="165"/>
          <ac:grpSpMkLst>
            <pc:docMk/>
            <pc:sldMk cId="2101009440" sldId="266"/>
            <ac:grpSpMk id="54" creationId="{CAF358C2-78DA-18AA-C821-237338D6F55E}"/>
          </ac:grpSpMkLst>
        </pc:grpChg>
        <pc:grpChg chg="mod">
          <ac:chgData name="冠辰 李" userId="a9b44f5b934ee55f" providerId="LiveId" clId="{31274805-68EE-463F-AFD3-872D886C7A09}" dt="2024-02-29T08:53:39.618" v="6072"/>
          <ac:grpSpMkLst>
            <pc:docMk/>
            <pc:sldMk cId="2101009440" sldId="266"/>
            <ac:grpSpMk id="59" creationId="{15987810-72C7-29E2-5CE6-31AD0A94DCB9}"/>
          </ac:grpSpMkLst>
        </pc:grpChg>
        <pc:grpChg chg="mod">
          <ac:chgData name="冠辰 李" userId="a9b44f5b934ee55f" providerId="LiveId" clId="{31274805-68EE-463F-AFD3-872D886C7A09}" dt="2024-02-29T08:53:39.618" v="6072"/>
          <ac:grpSpMkLst>
            <pc:docMk/>
            <pc:sldMk cId="2101009440" sldId="266"/>
            <ac:grpSpMk id="60" creationId="{72BCFDC8-AE8D-5C8C-C3CC-62915FBF483D}"/>
          </ac:grpSpMkLst>
        </pc:grpChg>
        <pc:grpChg chg="mod">
          <ac:chgData name="冠辰 李" userId="a9b44f5b934ee55f" providerId="LiveId" clId="{31274805-68EE-463F-AFD3-872D886C7A09}" dt="2024-02-29T08:53:39.618" v="6072"/>
          <ac:grpSpMkLst>
            <pc:docMk/>
            <pc:sldMk cId="2101009440" sldId="266"/>
            <ac:grpSpMk id="63" creationId="{BD2A58C5-C3ED-81B1-24D0-7725683822B6}"/>
          </ac:grpSpMkLst>
        </pc:grpChg>
        <pc:grpChg chg="add mod topLvl">
          <ac:chgData name="冠辰 李" userId="a9b44f5b934ee55f" providerId="LiveId" clId="{31274805-68EE-463F-AFD3-872D886C7A09}" dt="2024-02-29T09:17:55.970" v="6365" actId="1038"/>
          <ac:grpSpMkLst>
            <pc:docMk/>
            <pc:sldMk cId="2101009440" sldId="266"/>
            <ac:grpSpMk id="65" creationId="{67BB37FF-9FCB-3D42-C679-43C982E9ECF7}"/>
          </ac:grpSpMkLst>
        </pc:grpChg>
        <pc:grpChg chg="mod">
          <ac:chgData name="冠辰 李" userId="a9b44f5b934ee55f" providerId="LiveId" clId="{31274805-68EE-463F-AFD3-872D886C7A09}" dt="2024-02-29T07:57:28.796" v="5267" actId="165"/>
          <ac:grpSpMkLst>
            <pc:docMk/>
            <pc:sldMk cId="2101009440" sldId="266"/>
            <ac:grpSpMk id="68" creationId="{7B6CDA00-7A00-1379-7AA8-C4D0BDF0957A}"/>
          </ac:grpSpMkLst>
        </pc:grpChg>
        <pc:grpChg chg="add del mod">
          <ac:chgData name="冠辰 李" userId="a9b44f5b934ee55f" providerId="LiveId" clId="{31274805-68EE-463F-AFD3-872D886C7A09}" dt="2024-02-29T09:01:16.769" v="6140" actId="478"/>
          <ac:grpSpMkLst>
            <pc:docMk/>
            <pc:sldMk cId="2101009440" sldId="266"/>
            <ac:grpSpMk id="70" creationId="{46E27BA6-F417-DD1A-013C-797236C003A2}"/>
          </ac:grpSpMkLst>
        </pc:grpChg>
        <pc:grpChg chg="mod">
          <ac:chgData name="冠辰 李" userId="a9b44f5b934ee55f" providerId="LiveId" clId="{31274805-68EE-463F-AFD3-872D886C7A09}" dt="2024-02-29T08:53:59.148" v="6074"/>
          <ac:grpSpMkLst>
            <pc:docMk/>
            <pc:sldMk cId="2101009440" sldId="266"/>
            <ac:grpSpMk id="71" creationId="{8721D0F2-D376-B9EB-03B0-C1A6895003F0}"/>
          </ac:grpSpMkLst>
        </pc:grpChg>
        <pc:grpChg chg="mod">
          <ac:chgData name="冠辰 李" userId="a9b44f5b934ee55f" providerId="LiveId" clId="{31274805-68EE-463F-AFD3-872D886C7A09}" dt="2024-02-29T08:53:59.148" v="6074"/>
          <ac:grpSpMkLst>
            <pc:docMk/>
            <pc:sldMk cId="2101009440" sldId="266"/>
            <ac:grpSpMk id="77" creationId="{5AEA4CDC-A8E5-A899-1AEC-8FF435194EAB}"/>
          </ac:grpSpMkLst>
        </pc:grpChg>
        <pc:grpChg chg="mod">
          <ac:chgData name="冠辰 李" userId="a9b44f5b934ee55f" providerId="LiveId" clId="{31274805-68EE-463F-AFD3-872D886C7A09}" dt="2024-02-29T08:53:59.148" v="6074"/>
          <ac:grpSpMkLst>
            <pc:docMk/>
            <pc:sldMk cId="2101009440" sldId="266"/>
            <ac:grpSpMk id="78" creationId="{A9605FA3-B6E1-5AD0-C013-B3A1CE5F7A30}"/>
          </ac:grpSpMkLst>
        </pc:grpChg>
        <pc:grpChg chg="mod">
          <ac:chgData name="冠辰 李" userId="a9b44f5b934ee55f" providerId="LiveId" clId="{31274805-68EE-463F-AFD3-872D886C7A09}" dt="2024-02-29T08:53:59.148" v="6074"/>
          <ac:grpSpMkLst>
            <pc:docMk/>
            <pc:sldMk cId="2101009440" sldId="266"/>
            <ac:grpSpMk id="80" creationId="{9F758FC1-AD29-8092-5AC2-DD6FA1832BD1}"/>
          </ac:grpSpMkLst>
        </pc:grpChg>
        <pc:grpChg chg="add del mod">
          <ac:chgData name="冠辰 李" userId="a9b44f5b934ee55f" providerId="LiveId" clId="{31274805-68EE-463F-AFD3-872D886C7A09}" dt="2024-02-29T08:11:06.338" v="5649" actId="165"/>
          <ac:grpSpMkLst>
            <pc:docMk/>
            <pc:sldMk cId="2101009440" sldId="266"/>
            <ac:grpSpMk id="84" creationId="{9A32ADED-35C0-2FF7-73EF-DC10B0EDE778}"/>
          </ac:grpSpMkLst>
        </pc:grpChg>
        <pc:grpChg chg="add del mod">
          <ac:chgData name="冠辰 李" userId="a9b44f5b934ee55f" providerId="LiveId" clId="{31274805-68EE-463F-AFD3-872D886C7A09}" dt="2024-02-29T07:58:33.854" v="5277" actId="165"/>
          <ac:grpSpMkLst>
            <pc:docMk/>
            <pc:sldMk cId="2101009440" sldId="266"/>
            <ac:grpSpMk id="85" creationId="{F189B4B0-6E4D-BAD7-ACE4-274DB21FF7C2}"/>
          </ac:grpSpMkLst>
        </pc:grpChg>
        <pc:grpChg chg="mod topLvl">
          <ac:chgData name="冠辰 李" userId="a9b44f5b934ee55f" providerId="LiveId" clId="{31274805-68EE-463F-AFD3-872D886C7A09}" dt="2024-02-29T09:17:55.970" v="6365" actId="1038"/>
          <ac:grpSpMkLst>
            <pc:docMk/>
            <pc:sldMk cId="2101009440" sldId="266"/>
            <ac:grpSpMk id="91" creationId="{85E3EACF-DA96-DADE-597D-5C7D418E57A7}"/>
          </ac:grpSpMkLst>
        </pc:grpChg>
        <pc:grpChg chg="add mod">
          <ac:chgData name="冠辰 李" userId="a9b44f5b934ee55f" providerId="LiveId" clId="{31274805-68EE-463F-AFD3-872D886C7A09}" dt="2024-02-29T09:17:55.970" v="6365" actId="1038"/>
          <ac:grpSpMkLst>
            <pc:docMk/>
            <pc:sldMk cId="2101009440" sldId="266"/>
            <ac:grpSpMk id="106" creationId="{A6F72456-944C-CA48-68B0-7C5D7C9CA0F5}"/>
          </ac:grpSpMkLst>
        </pc:grpChg>
        <pc:grpChg chg="add del mod">
          <ac:chgData name="冠辰 李" userId="a9b44f5b934ee55f" providerId="LiveId" clId="{31274805-68EE-463F-AFD3-872D886C7A09}" dt="2024-02-29T09:05:14.592" v="6223" actId="478"/>
          <ac:grpSpMkLst>
            <pc:docMk/>
            <pc:sldMk cId="2101009440" sldId="266"/>
            <ac:grpSpMk id="107" creationId="{86B24F63-EC8A-6A77-F58C-F09D1546F36D}"/>
          </ac:grpSpMkLst>
        </pc:grpChg>
        <pc:grpChg chg="mod">
          <ac:chgData name="冠辰 李" userId="a9b44f5b934ee55f" providerId="LiveId" clId="{31274805-68EE-463F-AFD3-872D886C7A09}" dt="2024-02-29T09:01:03.969" v="6138"/>
          <ac:grpSpMkLst>
            <pc:docMk/>
            <pc:sldMk cId="2101009440" sldId="266"/>
            <ac:grpSpMk id="108" creationId="{317377B1-6075-8BCA-1AAA-3D921083EECB}"/>
          </ac:grpSpMkLst>
        </pc:grpChg>
        <pc:grpChg chg="add mod topLvl">
          <ac:chgData name="冠辰 李" userId="a9b44f5b934ee55f" providerId="LiveId" clId="{31274805-68EE-463F-AFD3-872D886C7A09}" dt="2024-02-29T09:17:55.970" v="6365" actId="1038"/>
          <ac:grpSpMkLst>
            <pc:docMk/>
            <pc:sldMk cId="2101009440" sldId="266"/>
            <ac:grpSpMk id="111" creationId="{F8D475C6-4255-42DB-99C4-0BB841E0711F}"/>
          </ac:grpSpMkLst>
        </pc:grpChg>
        <pc:grpChg chg="add del mod">
          <ac:chgData name="冠辰 李" userId="a9b44f5b934ee55f" providerId="LiveId" clId="{31274805-68EE-463F-AFD3-872D886C7A09}" dt="2024-02-29T09:05:13.919" v="6222" actId="478"/>
          <ac:grpSpMkLst>
            <pc:docMk/>
            <pc:sldMk cId="2101009440" sldId="266"/>
            <ac:grpSpMk id="123" creationId="{D58165F7-C198-C397-01A0-3616A12D98EC}"/>
          </ac:grpSpMkLst>
        </pc:grpChg>
        <pc:grpChg chg="mod">
          <ac:chgData name="冠辰 李" userId="a9b44f5b934ee55f" providerId="LiveId" clId="{31274805-68EE-463F-AFD3-872D886C7A09}" dt="2024-02-29T09:01:19.110" v="6141"/>
          <ac:grpSpMkLst>
            <pc:docMk/>
            <pc:sldMk cId="2101009440" sldId="266"/>
            <ac:grpSpMk id="124" creationId="{FB5C5352-1673-C22B-94FC-AD00F6CC22E9}"/>
          </ac:grpSpMkLst>
        </pc:grpChg>
        <pc:grpChg chg="mod">
          <ac:chgData name="冠辰 李" userId="a9b44f5b934ee55f" providerId="LiveId" clId="{31274805-68EE-463F-AFD3-872D886C7A09}" dt="2024-02-29T07:57:28.796" v="5267" actId="165"/>
          <ac:grpSpMkLst>
            <pc:docMk/>
            <pc:sldMk cId="2101009440" sldId="266"/>
            <ac:grpSpMk id="135" creationId="{3915DCF4-6F30-CCB7-5B62-B58C83E65E8F}"/>
          </ac:grpSpMkLst>
        </pc:grpChg>
        <pc:grpChg chg="mod">
          <ac:chgData name="冠辰 李" userId="a9b44f5b934ee55f" providerId="LiveId" clId="{31274805-68EE-463F-AFD3-872D886C7A09}" dt="2024-02-29T07:57:28.796" v="5267" actId="165"/>
          <ac:grpSpMkLst>
            <pc:docMk/>
            <pc:sldMk cId="2101009440" sldId="266"/>
            <ac:grpSpMk id="136" creationId="{357D0106-101E-1901-81B9-5C2E04685F5F}"/>
          </ac:grpSpMkLst>
        </pc:grpChg>
        <pc:grpChg chg="mod">
          <ac:chgData name="冠辰 李" userId="a9b44f5b934ee55f" providerId="LiveId" clId="{31274805-68EE-463F-AFD3-872D886C7A09}" dt="2024-02-29T07:57:28.796" v="5267" actId="165"/>
          <ac:grpSpMkLst>
            <pc:docMk/>
            <pc:sldMk cId="2101009440" sldId="266"/>
            <ac:grpSpMk id="137" creationId="{A7812DE5-7CAC-0E5D-0178-2FB1E27A240A}"/>
          </ac:grpSpMkLst>
        </pc:grpChg>
        <pc:grpChg chg="del mod topLvl">
          <ac:chgData name="冠辰 李" userId="a9b44f5b934ee55f" providerId="LiveId" clId="{31274805-68EE-463F-AFD3-872D886C7A09}" dt="2024-02-29T07:59:24.575" v="5289" actId="478"/>
          <ac:grpSpMkLst>
            <pc:docMk/>
            <pc:sldMk cId="2101009440" sldId="266"/>
            <ac:grpSpMk id="138" creationId="{B9D79AC5-36BA-F540-AB2D-5F2A823F2775}"/>
          </ac:grpSpMkLst>
        </pc:grpChg>
        <pc:grpChg chg="del mod topLvl">
          <ac:chgData name="冠辰 李" userId="a9b44f5b934ee55f" providerId="LiveId" clId="{31274805-68EE-463F-AFD3-872D886C7A09}" dt="2024-02-29T08:00:07.095" v="5290" actId="478"/>
          <ac:grpSpMkLst>
            <pc:docMk/>
            <pc:sldMk cId="2101009440" sldId="266"/>
            <ac:grpSpMk id="139" creationId="{3C737D29-E60B-8779-3138-450471414D29}"/>
          </ac:grpSpMkLst>
        </pc:grpChg>
        <pc:grpChg chg="add mod">
          <ac:chgData name="冠辰 李" userId="a9b44f5b934ee55f" providerId="LiveId" clId="{31274805-68EE-463F-AFD3-872D886C7A09}" dt="2024-02-29T09:17:55.970" v="6365" actId="1038"/>
          <ac:grpSpMkLst>
            <pc:docMk/>
            <pc:sldMk cId="2101009440" sldId="266"/>
            <ac:grpSpMk id="141" creationId="{2C052859-4443-FF6A-3ECD-C815638E73A7}"/>
          </ac:grpSpMkLst>
        </pc:grpChg>
        <pc:grpChg chg="del mod topLvl">
          <ac:chgData name="冠辰 李" userId="a9b44f5b934ee55f" providerId="LiveId" clId="{31274805-68EE-463F-AFD3-872D886C7A09}" dt="2024-02-29T07:57:58.384" v="5270" actId="165"/>
          <ac:grpSpMkLst>
            <pc:docMk/>
            <pc:sldMk cId="2101009440" sldId="266"/>
            <ac:grpSpMk id="141" creationId="{E15E461D-8B6F-CE04-BD58-172BF24BB69F}"/>
          </ac:grpSpMkLst>
        </pc:grpChg>
        <pc:grpChg chg="add mod">
          <ac:chgData name="冠辰 李" userId="a9b44f5b934ee55f" providerId="LiveId" clId="{31274805-68EE-463F-AFD3-872D886C7A09}" dt="2024-02-29T09:17:55.970" v="6365" actId="1038"/>
          <ac:grpSpMkLst>
            <pc:docMk/>
            <pc:sldMk cId="2101009440" sldId="266"/>
            <ac:grpSpMk id="143" creationId="{66EBF5FD-3671-BCAA-3821-B09E3657B502}"/>
          </ac:grpSpMkLst>
        </pc:grpChg>
        <pc:grpChg chg="mod">
          <ac:chgData name="冠辰 李" userId="a9b44f5b934ee55f" providerId="LiveId" clId="{31274805-68EE-463F-AFD3-872D886C7A09}" dt="2024-02-29T09:17:55.970" v="6365" actId="1038"/>
          <ac:grpSpMkLst>
            <pc:docMk/>
            <pc:sldMk cId="2101009440" sldId="266"/>
            <ac:grpSpMk id="144" creationId="{7EE7B395-B14C-A981-527E-18FE0409A122}"/>
          </ac:grpSpMkLst>
        </pc:grpChg>
        <pc:grpChg chg="add mod">
          <ac:chgData name="冠辰 李" userId="a9b44f5b934ee55f" providerId="LiveId" clId="{31274805-68EE-463F-AFD3-872D886C7A09}" dt="2024-02-29T09:17:55.970" v="6365" actId="1038"/>
          <ac:grpSpMkLst>
            <pc:docMk/>
            <pc:sldMk cId="2101009440" sldId="266"/>
            <ac:grpSpMk id="157" creationId="{FD96DEA5-7278-65F0-626F-FCA5E2FDCD95}"/>
          </ac:grpSpMkLst>
        </pc:grpChg>
        <pc:grpChg chg="mod">
          <ac:chgData name="冠辰 李" userId="a9b44f5b934ee55f" providerId="LiveId" clId="{31274805-68EE-463F-AFD3-872D886C7A09}" dt="2024-02-29T09:17:55.970" v="6365" actId="1038"/>
          <ac:grpSpMkLst>
            <pc:docMk/>
            <pc:sldMk cId="2101009440" sldId="266"/>
            <ac:grpSpMk id="158" creationId="{AFD833BA-81CB-2BE9-F301-8336B953356C}"/>
          </ac:grpSpMkLst>
        </pc:grpChg>
        <pc:grpChg chg="del mod topLvl">
          <ac:chgData name="冠辰 李" userId="a9b44f5b934ee55f" providerId="LiveId" clId="{31274805-68EE-463F-AFD3-872D886C7A09}" dt="2024-02-29T07:59:13.066" v="5286" actId="478"/>
          <ac:grpSpMkLst>
            <pc:docMk/>
            <pc:sldMk cId="2101009440" sldId="266"/>
            <ac:grpSpMk id="160" creationId="{EFB9BBB8-2F15-5A10-AB09-F30D906CDE3D}"/>
          </ac:grpSpMkLst>
        </pc:grpChg>
        <pc:grpChg chg="add del mod">
          <ac:chgData name="冠辰 李" userId="a9b44f5b934ee55f" providerId="LiveId" clId="{31274805-68EE-463F-AFD3-872D886C7A09}" dt="2024-02-29T08:11:09.334" v="5650" actId="165"/>
          <ac:grpSpMkLst>
            <pc:docMk/>
            <pc:sldMk cId="2101009440" sldId="266"/>
            <ac:grpSpMk id="164" creationId="{DA606B56-1E13-DBC9-B852-D76207A9E618}"/>
          </ac:grpSpMkLst>
        </pc:grpChg>
        <pc:grpChg chg="add del mod">
          <ac:chgData name="冠辰 李" userId="a9b44f5b934ee55f" providerId="LiveId" clId="{31274805-68EE-463F-AFD3-872D886C7A09}" dt="2024-02-29T08:02:23.439" v="5316" actId="165"/>
          <ac:grpSpMkLst>
            <pc:docMk/>
            <pc:sldMk cId="2101009440" sldId="266"/>
            <ac:grpSpMk id="165" creationId="{9FAE610D-D073-120F-225C-AA47E9126BAA}"/>
          </ac:grpSpMkLst>
        </pc:grpChg>
        <pc:grpChg chg="del mod">
          <ac:chgData name="冠辰 李" userId="a9b44f5b934ee55f" providerId="LiveId" clId="{31274805-68EE-463F-AFD3-872D886C7A09}" dt="2024-02-29T07:57:28.796" v="5267" actId="165"/>
          <ac:grpSpMkLst>
            <pc:docMk/>
            <pc:sldMk cId="2101009440" sldId="266"/>
            <ac:grpSpMk id="166" creationId="{A72EB5D9-32D8-D783-CDE3-FE7C8C5ED95B}"/>
          </ac:grpSpMkLst>
        </pc:grpChg>
        <pc:grpChg chg="del mod topLvl">
          <ac:chgData name="冠辰 李" userId="a9b44f5b934ee55f" providerId="LiveId" clId="{31274805-68EE-463F-AFD3-872D886C7A09}" dt="2024-02-29T08:02:27.036" v="5317" actId="165"/>
          <ac:grpSpMkLst>
            <pc:docMk/>
            <pc:sldMk cId="2101009440" sldId="266"/>
            <ac:grpSpMk id="172" creationId="{9E3FEA7E-B574-0566-37E0-89C6822B04A0}"/>
          </ac:grpSpMkLst>
        </pc:grpChg>
        <pc:grpChg chg="del mod topLvl">
          <ac:chgData name="冠辰 李" userId="a9b44f5b934ee55f" providerId="LiveId" clId="{31274805-68EE-463F-AFD3-872D886C7A09}" dt="2024-02-29T08:03:16.571" v="5368" actId="478"/>
          <ac:grpSpMkLst>
            <pc:docMk/>
            <pc:sldMk cId="2101009440" sldId="266"/>
            <ac:grpSpMk id="175" creationId="{B6C44DFD-77BB-E205-409B-0C4DA4BD7F8A}"/>
          </ac:grpSpMkLst>
        </pc:grpChg>
        <pc:grpChg chg="add mod">
          <ac:chgData name="冠辰 李" userId="a9b44f5b934ee55f" providerId="LiveId" clId="{31274805-68EE-463F-AFD3-872D886C7A09}" dt="2024-02-29T09:17:55.970" v="6365" actId="1038"/>
          <ac:grpSpMkLst>
            <pc:docMk/>
            <pc:sldMk cId="2101009440" sldId="266"/>
            <ac:grpSpMk id="189" creationId="{A8E2CD06-6775-4D76-5893-DDB12B49C182}"/>
          </ac:grpSpMkLst>
        </pc:grpChg>
        <pc:grpChg chg="add mod">
          <ac:chgData name="冠辰 李" userId="a9b44f5b934ee55f" providerId="LiveId" clId="{31274805-68EE-463F-AFD3-872D886C7A09}" dt="2024-02-29T09:17:55.970" v="6365" actId="1038"/>
          <ac:grpSpMkLst>
            <pc:docMk/>
            <pc:sldMk cId="2101009440" sldId="266"/>
            <ac:grpSpMk id="190" creationId="{6386CEF8-BC70-51A9-F341-674995592908}"/>
          </ac:grpSpMkLst>
        </pc:grpChg>
        <pc:grpChg chg="add mod">
          <ac:chgData name="冠辰 李" userId="a9b44f5b934ee55f" providerId="LiveId" clId="{31274805-68EE-463F-AFD3-872D886C7A09}" dt="2024-02-29T09:17:55.970" v="6365" actId="1038"/>
          <ac:grpSpMkLst>
            <pc:docMk/>
            <pc:sldMk cId="2101009440" sldId="266"/>
            <ac:grpSpMk id="217" creationId="{7791AC94-0DEF-866D-0D97-BD2DFA61DC01}"/>
          </ac:grpSpMkLst>
        </pc:grpChg>
        <pc:grpChg chg="add mod">
          <ac:chgData name="冠辰 李" userId="a9b44f5b934ee55f" providerId="LiveId" clId="{31274805-68EE-463F-AFD3-872D886C7A09}" dt="2024-02-29T09:17:55.970" v="6365" actId="1038"/>
          <ac:grpSpMkLst>
            <pc:docMk/>
            <pc:sldMk cId="2101009440" sldId="266"/>
            <ac:grpSpMk id="218" creationId="{015D3A0F-D054-E248-29FA-4D014B284EFA}"/>
          </ac:grpSpMkLst>
        </pc:grpChg>
        <pc:grpChg chg="add mod">
          <ac:chgData name="冠辰 李" userId="a9b44f5b934ee55f" providerId="LiveId" clId="{31274805-68EE-463F-AFD3-872D886C7A09}" dt="2024-02-29T09:17:55.970" v="6365" actId="1038"/>
          <ac:grpSpMkLst>
            <pc:docMk/>
            <pc:sldMk cId="2101009440" sldId="266"/>
            <ac:grpSpMk id="256" creationId="{FB79271A-CD54-E8C6-FD7B-FA8C7A9A295D}"/>
          </ac:grpSpMkLst>
        </pc:grpChg>
        <pc:grpChg chg="add mod">
          <ac:chgData name="冠辰 李" userId="a9b44f5b934ee55f" providerId="LiveId" clId="{31274805-68EE-463F-AFD3-872D886C7A09}" dt="2024-02-29T08:46:03.150" v="5925" actId="164"/>
          <ac:grpSpMkLst>
            <pc:docMk/>
            <pc:sldMk cId="2101009440" sldId="266"/>
            <ac:grpSpMk id="274" creationId="{20CA7977-BAD0-4781-4D8E-F3157DE05A37}"/>
          </ac:grpSpMkLst>
        </pc:grpChg>
        <pc:grpChg chg="add mod">
          <ac:chgData name="冠辰 李" userId="a9b44f5b934ee55f" providerId="LiveId" clId="{31274805-68EE-463F-AFD3-872D886C7A09}" dt="2024-02-29T08:46:03.150" v="5925" actId="164"/>
          <ac:grpSpMkLst>
            <pc:docMk/>
            <pc:sldMk cId="2101009440" sldId="266"/>
            <ac:grpSpMk id="275" creationId="{C45DE021-53A3-31BD-9BB4-9EE826117F64}"/>
          </ac:grpSpMkLst>
        </pc:grpChg>
        <pc:grpChg chg="add mod">
          <ac:chgData name="冠辰 李" userId="a9b44f5b934ee55f" providerId="LiveId" clId="{31274805-68EE-463F-AFD3-872D886C7A09}" dt="2024-02-29T08:42:14.319" v="5861" actId="164"/>
          <ac:grpSpMkLst>
            <pc:docMk/>
            <pc:sldMk cId="2101009440" sldId="266"/>
            <ac:grpSpMk id="282" creationId="{9FF68002-B308-0810-C6B0-DA13BA23D575}"/>
          </ac:grpSpMkLst>
        </pc:grpChg>
        <pc:grpChg chg="add mod">
          <ac:chgData name="冠辰 李" userId="a9b44f5b934ee55f" providerId="LiveId" clId="{31274805-68EE-463F-AFD3-872D886C7A09}" dt="2024-02-29T08:42:14.319" v="5861" actId="164"/>
          <ac:grpSpMkLst>
            <pc:docMk/>
            <pc:sldMk cId="2101009440" sldId="266"/>
            <ac:grpSpMk id="285" creationId="{CAD55774-DDFB-02B7-A3DF-3DB2F674A4B8}"/>
          </ac:grpSpMkLst>
        </pc:grpChg>
        <pc:grpChg chg="add del mod">
          <ac:chgData name="冠辰 李" userId="a9b44f5b934ee55f" providerId="LiveId" clId="{31274805-68EE-463F-AFD3-872D886C7A09}" dt="2024-02-29T08:42:23.681" v="5863" actId="478"/>
          <ac:grpSpMkLst>
            <pc:docMk/>
            <pc:sldMk cId="2101009440" sldId="266"/>
            <ac:grpSpMk id="290" creationId="{0665519F-E565-81F8-FCE8-6CC4CF37937D}"/>
          </ac:grpSpMkLst>
        </pc:grpChg>
        <pc:grpChg chg="add del mod">
          <ac:chgData name="冠辰 李" userId="a9b44f5b934ee55f" providerId="LiveId" clId="{31274805-68EE-463F-AFD3-872D886C7A09}" dt="2024-02-29T08:42:23.681" v="5863" actId="478"/>
          <ac:grpSpMkLst>
            <pc:docMk/>
            <pc:sldMk cId="2101009440" sldId="266"/>
            <ac:grpSpMk id="293" creationId="{10D7BA46-1F3E-552C-8B81-FFD516DB131F}"/>
          </ac:grpSpMkLst>
        </pc:grpChg>
        <pc:grpChg chg="add del mod">
          <ac:chgData name="冠辰 李" userId="a9b44f5b934ee55f" providerId="LiveId" clId="{31274805-68EE-463F-AFD3-872D886C7A09}" dt="2024-02-29T08:48:52.042" v="5972" actId="478"/>
          <ac:grpSpMkLst>
            <pc:docMk/>
            <pc:sldMk cId="2101009440" sldId="266"/>
            <ac:grpSpMk id="297" creationId="{561E5B17-C8FB-0F54-543B-655B598619FF}"/>
          </ac:grpSpMkLst>
        </pc:grpChg>
        <pc:grpChg chg="add del mod">
          <ac:chgData name="冠辰 李" userId="a9b44f5b934ee55f" providerId="LiveId" clId="{31274805-68EE-463F-AFD3-872D886C7A09}" dt="2024-02-29T08:43:43.054" v="5914" actId="478"/>
          <ac:grpSpMkLst>
            <pc:docMk/>
            <pc:sldMk cId="2101009440" sldId="266"/>
            <ac:grpSpMk id="299" creationId="{C1BC486A-4397-A541-03DE-B8607D991813}"/>
          </ac:grpSpMkLst>
        </pc:grpChg>
        <pc:grpChg chg="mod">
          <ac:chgData name="冠辰 李" userId="a9b44f5b934ee55f" providerId="LiveId" clId="{31274805-68EE-463F-AFD3-872D886C7A09}" dt="2024-02-29T08:42:30.848" v="5865"/>
          <ac:grpSpMkLst>
            <pc:docMk/>
            <pc:sldMk cId="2101009440" sldId="266"/>
            <ac:grpSpMk id="301" creationId="{787F9D73-0EE0-58B0-BDF9-4CA185B466D5}"/>
          </ac:grpSpMkLst>
        </pc:grpChg>
        <pc:grpChg chg="mod">
          <ac:chgData name="冠辰 李" userId="a9b44f5b934ee55f" providerId="LiveId" clId="{31274805-68EE-463F-AFD3-872D886C7A09}" dt="2024-02-29T08:42:30.848" v="5865"/>
          <ac:grpSpMkLst>
            <pc:docMk/>
            <pc:sldMk cId="2101009440" sldId="266"/>
            <ac:grpSpMk id="302" creationId="{1E9D3C14-ACFB-26E4-EF2B-B39B8D2A5022}"/>
          </ac:grpSpMkLst>
        </pc:grpChg>
        <pc:grpChg chg="add mod topLvl">
          <ac:chgData name="冠辰 李" userId="a9b44f5b934ee55f" providerId="LiveId" clId="{31274805-68EE-463F-AFD3-872D886C7A09}" dt="2024-02-29T09:17:55.970" v="6365" actId="1038"/>
          <ac:grpSpMkLst>
            <pc:docMk/>
            <pc:sldMk cId="2101009440" sldId="266"/>
            <ac:grpSpMk id="308" creationId="{1382B3C3-8392-C029-2ECD-738016498B81}"/>
          </ac:grpSpMkLst>
        </pc:grpChg>
        <pc:grpChg chg="add del mod topLvl">
          <ac:chgData name="冠辰 李" userId="a9b44f5b934ee55f" providerId="LiveId" clId="{31274805-68EE-463F-AFD3-872D886C7A09}" dt="2024-02-29T09:02:01.204" v="6203" actId="165"/>
          <ac:grpSpMkLst>
            <pc:docMk/>
            <pc:sldMk cId="2101009440" sldId="266"/>
            <ac:grpSpMk id="312" creationId="{3F3C6A87-57EE-ECBC-6D54-CC59CCADB11B}"/>
          </ac:grpSpMkLst>
        </pc:grpChg>
        <pc:grpChg chg="add del mod topLvl">
          <ac:chgData name="冠辰 李" userId="a9b44f5b934ee55f" providerId="LiveId" clId="{31274805-68EE-463F-AFD3-872D886C7A09}" dt="2024-02-29T08:47:49.210" v="5962" actId="165"/>
          <ac:grpSpMkLst>
            <pc:docMk/>
            <pc:sldMk cId="2101009440" sldId="266"/>
            <ac:grpSpMk id="317" creationId="{2D524AB5-80DD-5788-817E-4AFF10BA3662}"/>
          </ac:grpSpMkLst>
        </pc:grpChg>
        <pc:grpChg chg="mod topLvl">
          <ac:chgData name="冠辰 李" userId="a9b44f5b934ee55f" providerId="LiveId" clId="{31274805-68EE-463F-AFD3-872D886C7A09}" dt="2024-02-29T08:48:29.735" v="5968" actId="164"/>
          <ac:grpSpMkLst>
            <pc:docMk/>
            <pc:sldMk cId="2101009440" sldId="266"/>
            <ac:grpSpMk id="319" creationId="{A32DDFFD-C19A-3A44-837B-B0369484CFDA}"/>
          </ac:grpSpMkLst>
        </pc:grpChg>
        <pc:grpChg chg="mod topLvl">
          <ac:chgData name="冠辰 李" userId="a9b44f5b934ee55f" providerId="LiveId" clId="{31274805-68EE-463F-AFD3-872D886C7A09}" dt="2024-02-29T08:48:40.922" v="5971" actId="164"/>
          <ac:grpSpMkLst>
            <pc:docMk/>
            <pc:sldMk cId="2101009440" sldId="266"/>
            <ac:grpSpMk id="320" creationId="{1A6DD0BE-85E8-D2BF-8D43-8980F77F917E}"/>
          </ac:grpSpMkLst>
        </pc:grpChg>
        <pc:grpChg chg="add del mod">
          <ac:chgData name="冠辰 李" userId="a9b44f5b934ee55f" providerId="LiveId" clId="{31274805-68EE-463F-AFD3-872D886C7A09}" dt="2024-02-29T08:47:27.125" v="5958" actId="165"/>
          <ac:grpSpMkLst>
            <pc:docMk/>
            <pc:sldMk cId="2101009440" sldId="266"/>
            <ac:grpSpMk id="326" creationId="{63C8CCD8-9354-E01D-7C22-3F4D764B76E6}"/>
          </ac:grpSpMkLst>
        </pc:grpChg>
        <pc:grpChg chg="add mod">
          <ac:chgData name="冠辰 李" userId="a9b44f5b934ee55f" providerId="LiveId" clId="{31274805-68EE-463F-AFD3-872D886C7A09}" dt="2024-02-29T08:45:56.531" v="5924" actId="571"/>
          <ac:grpSpMkLst>
            <pc:docMk/>
            <pc:sldMk cId="2101009440" sldId="266"/>
            <ac:grpSpMk id="327" creationId="{224DD06D-52A7-8393-20B5-8D9FB01836F7}"/>
          </ac:grpSpMkLst>
        </pc:grpChg>
        <pc:grpChg chg="mod">
          <ac:chgData name="冠辰 李" userId="a9b44f5b934ee55f" providerId="LiveId" clId="{31274805-68EE-463F-AFD3-872D886C7A09}" dt="2024-02-29T08:45:56.531" v="5924" actId="571"/>
          <ac:grpSpMkLst>
            <pc:docMk/>
            <pc:sldMk cId="2101009440" sldId="266"/>
            <ac:grpSpMk id="328" creationId="{0BDC8B12-905C-09FB-C370-18F59DF5C305}"/>
          </ac:grpSpMkLst>
        </pc:grpChg>
        <pc:grpChg chg="mod">
          <ac:chgData name="冠辰 李" userId="a9b44f5b934ee55f" providerId="LiveId" clId="{31274805-68EE-463F-AFD3-872D886C7A09}" dt="2024-02-29T08:45:56.531" v="5924" actId="571"/>
          <ac:grpSpMkLst>
            <pc:docMk/>
            <pc:sldMk cId="2101009440" sldId="266"/>
            <ac:grpSpMk id="330" creationId="{F9A947FC-3303-45E7-ADCC-4740B92C9E35}"/>
          </ac:grpSpMkLst>
        </pc:grpChg>
        <pc:grpChg chg="add mod">
          <ac:chgData name="冠辰 李" userId="a9b44f5b934ee55f" providerId="LiveId" clId="{31274805-68EE-463F-AFD3-872D886C7A09}" dt="2024-02-29T08:45:56.531" v="5924" actId="571"/>
          <ac:grpSpMkLst>
            <pc:docMk/>
            <pc:sldMk cId="2101009440" sldId="266"/>
            <ac:grpSpMk id="336" creationId="{F696E218-9241-5B4A-D370-CA4C2E1731E6}"/>
          </ac:grpSpMkLst>
        </pc:grpChg>
        <pc:grpChg chg="mod">
          <ac:chgData name="冠辰 李" userId="a9b44f5b934ee55f" providerId="LiveId" clId="{31274805-68EE-463F-AFD3-872D886C7A09}" dt="2024-02-29T08:45:56.531" v="5924" actId="571"/>
          <ac:grpSpMkLst>
            <pc:docMk/>
            <pc:sldMk cId="2101009440" sldId="266"/>
            <ac:grpSpMk id="338" creationId="{1F4AEF41-7D87-9CB5-48A0-36BA9D701B2B}"/>
          </ac:grpSpMkLst>
        </pc:grpChg>
        <pc:grpChg chg="mod">
          <ac:chgData name="冠辰 李" userId="a9b44f5b934ee55f" providerId="LiveId" clId="{31274805-68EE-463F-AFD3-872D886C7A09}" dt="2024-02-29T08:45:56.531" v="5924" actId="571"/>
          <ac:grpSpMkLst>
            <pc:docMk/>
            <pc:sldMk cId="2101009440" sldId="266"/>
            <ac:grpSpMk id="339" creationId="{F1C2EE9A-15FB-F8AE-8A03-3ED9D7E59B4E}"/>
          </ac:grpSpMkLst>
        </pc:grpChg>
        <pc:grpChg chg="add del mod">
          <ac:chgData name="冠辰 李" userId="a9b44f5b934ee55f" providerId="LiveId" clId="{31274805-68EE-463F-AFD3-872D886C7A09}" dt="2024-02-29T08:48:52.042" v="5972" actId="478"/>
          <ac:grpSpMkLst>
            <pc:docMk/>
            <pc:sldMk cId="2101009440" sldId="266"/>
            <ac:grpSpMk id="345" creationId="{AF3DC815-D423-29E4-A7A3-1670C21F54F5}"/>
          </ac:grpSpMkLst>
        </pc:grpChg>
        <pc:picChg chg="add del mod">
          <ac:chgData name="冠辰 李" userId="a9b44f5b934ee55f" providerId="LiveId" clId="{31274805-68EE-463F-AFD3-872D886C7A09}" dt="2024-02-29T08:21:40.398" v="5738" actId="478"/>
          <ac:picMkLst>
            <pc:docMk/>
            <pc:sldMk cId="2101009440" sldId="266"/>
            <ac:picMk id="257" creationId="{80822A05-C101-AC4A-21A6-F7E177A54F40}"/>
          </ac:picMkLst>
        </pc:picChg>
        <pc:picChg chg="add mod ord modCrop">
          <ac:chgData name="冠辰 李" userId="a9b44f5b934ee55f" providerId="LiveId" clId="{31274805-68EE-463F-AFD3-872D886C7A09}" dt="2024-02-29T09:17:55.970" v="6365" actId="1038"/>
          <ac:picMkLst>
            <pc:docMk/>
            <pc:sldMk cId="2101009440" sldId="266"/>
            <ac:picMk id="260" creationId="{7E735DFC-5868-2DB4-AD2D-60FFE764D031}"/>
          </ac:picMkLst>
        </pc:picChg>
        <pc:picChg chg="add mod">
          <ac:chgData name="冠辰 李" userId="a9b44f5b934ee55f" providerId="LiveId" clId="{31274805-68EE-463F-AFD3-872D886C7A09}" dt="2024-02-29T09:17:55.970" v="6365" actId="1038"/>
          <ac:picMkLst>
            <pc:docMk/>
            <pc:sldMk cId="2101009440" sldId="266"/>
            <ac:picMk id="262" creationId="{0A981CFF-1DFB-DE61-98C6-0CFF19AEB46E}"/>
          </ac:picMkLst>
        </pc:picChg>
        <pc:picChg chg="add mod">
          <ac:chgData name="冠辰 李" userId="a9b44f5b934ee55f" providerId="LiveId" clId="{31274805-68EE-463F-AFD3-872D886C7A09}" dt="2024-02-29T09:17:55.970" v="6365" actId="1038"/>
          <ac:picMkLst>
            <pc:docMk/>
            <pc:sldMk cId="2101009440" sldId="266"/>
            <ac:picMk id="1026" creationId="{70E3B5B5-136F-771A-EE30-632BE0548FE5}"/>
          </ac:picMkLst>
        </pc:picChg>
        <pc:cxnChg chg="mod">
          <ac:chgData name="冠辰 李" userId="a9b44f5b934ee55f" providerId="LiveId" clId="{31274805-68EE-463F-AFD3-872D886C7A09}" dt="2024-02-29T08:48:54.528" v="5973"/>
          <ac:cxnSpMkLst>
            <pc:docMk/>
            <pc:sldMk cId="2101009440" sldId="266"/>
            <ac:cxnSpMk id="19" creationId="{B513AD68-9083-0B2B-E153-8BB819BDD9B7}"/>
          </ac:cxnSpMkLst>
        </pc:cxnChg>
        <pc:cxnChg chg="mod">
          <ac:chgData name="冠辰 李" userId="a9b44f5b934ee55f" providerId="LiveId" clId="{31274805-68EE-463F-AFD3-872D886C7A09}" dt="2024-02-29T08:53:37.278" v="6071" actId="478"/>
          <ac:cxnSpMkLst>
            <pc:docMk/>
            <pc:sldMk cId="2101009440" sldId="266"/>
            <ac:cxnSpMk id="21" creationId="{795F3F84-1A85-B9D9-F2AA-A3CE79D1C59B}"/>
          </ac:cxnSpMkLst>
        </pc:cxnChg>
        <pc:cxnChg chg="mod">
          <ac:chgData name="冠辰 李" userId="a9b44f5b934ee55f" providerId="LiveId" clId="{31274805-68EE-463F-AFD3-872D886C7A09}" dt="2024-02-29T08:53:37.278" v="6071" actId="478"/>
          <ac:cxnSpMkLst>
            <pc:docMk/>
            <pc:sldMk cId="2101009440" sldId="266"/>
            <ac:cxnSpMk id="23" creationId="{3BDC92FB-B69F-8D13-8A11-B38078CFE3FA}"/>
          </ac:cxnSpMkLst>
        </pc:cxnChg>
        <pc:cxnChg chg="mod topLvl">
          <ac:chgData name="冠辰 李" userId="a9b44f5b934ee55f" providerId="LiveId" clId="{31274805-68EE-463F-AFD3-872D886C7A09}" dt="2024-02-29T09:17:55.970" v="6365" actId="1038"/>
          <ac:cxnSpMkLst>
            <pc:docMk/>
            <pc:sldMk cId="2101009440" sldId="266"/>
            <ac:cxnSpMk id="29" creationId="{C865FF6D-0039-84A0-9EA4-8BEF2DDF4A1E}"/>
          </ac:cxnSpMkLst>
        </pc:cxnChg>
        <pc:cxnChg chg="mod ord topLvl">
          <ac:chgData name="冠辰 李" userId="a9b44f5b934ee55f" providerId="LiveId" clId="{31274805-68EE-463F-AFD3-872D886C7A09}" dt="2024-02-29T09:17:55.970" v="6365" actId="1038"/>
          <ac:cxnSpMkLst>
            <pc:docMk/>
            <pc:sldMk cId="2101009440" sldId="266"/>
            <ac:cxnSpMk id="31" creationId="{D0EA4035-9391-A982-9AB4-04F3B3F18027}"/>
          </ac:cxnSpMkLst>
        </pc:cxnChg>
        <pc:cxnChg chg="mod">
          <ac:chgData name="冠辰 李" userId="a9b44f5b934ee55f" providerId="LiveId" clId="{31274805-68EE-463F-AFD3-872D886C7A09}" dt="2024-02-29T09:17:55.970" v="6365" actId="1038"/>
          <ac:cxnSpMkLst>
            <pc:docMk/>
            <pc:sldMk cId="2101009440" sldId="266"/>
            <ac:cxnSpMk id="33" creationId="{D54FB087-E572-DD2E-307D-BE77A402401C}"/>
          </ac:cxnSpMkLst>
        </pc:cxnChg>
        <pc:cxnChg chg="add mod">
          <ac:chgData name="冠辰 李" userId="a9b44f5b934ee55f" providerId="LiveId" clId="{31274805-68EE-463F-AFD3-872D886C7A09}" dt="2024-02-29T09:17:55.970" v="6365" actId="1038"/>
          <ac:cxnSpMkLst>
            <pc:docMk/>
            <pc:sldMk cId="2101009440" sldId="266"/>
            <ac:cxnSpMk id="36" creationId="{29AF96E5-7043-4605-E6FD-19913973027E}"/>
          </ac:cxnSpMkLst>
        </pc:cxnChg>
        <pc:cxnChg chg="add mod">
          <ac:chgData name="冠辰 李" userId="a9b44f5b934ee55f" providerId="LiveId" clId="{31274805-68EE-463F-AFD3-872D886C7A09}" dt="2024-02-29T09:17:55.970" v="6365" actId="1038"/>
          <ac:cxnSpMkLst>
            <pc:docMk/>
            <pc:sldMk cId="2101009440" sldId="266"/>
            <ac:cxnSpMk id="37" creationId="{A4D6F018-1698-E29E-8382-80C827480339}"/>
          </ac:cxnSpMkLst>
        </pc:cxnChg>
        <pc:cxnChg chg="mod">
          <ac:chgData name="冠辰 李" userId="a9b44f5b934ee55f" providerId="LiveId" clId="{31274805-68EE-463F-AFD3-872D886C7A09}" dt="2024-02-29T08:53:39.618" v="6072"/>
          <ac:cxnSpMkLst>
            <pc:docMk/>
            <pc:sldMk cId="2101009440" sldId="266"/>
            <ac:cxnSpMk id="64" creationId="{58A8B66D-F536-0F9E-0FD0-A02534BB74FD}"/>
          </ac:cxnSpMkLst>
        </pc:cxnChg>
        <pc:cxnChg chg="mod">
          <ac:chgData name="冠辰 李" userId="a9b44f5b934ee55f" providerId="LiveId" clId="{31274805-68EE-463F-AFD3-872D886C7A09}" dt="2024-02-29T07:57:28.796" v="5267" actId="165"/>
          <ac:cxnSpMkLst>
            <pc:docMk/>
            <pc:sldMk cId="2101009440" sldId="266"/>
            <ac:cxnSpMk id="66" creationId="{68B1AFB0-66DF-E537-7FE7-E1929C558F65}"/>
          </ac:cxnSpMkLst>
        </pc:cxnChg>
        <pc:cxnChg chg="mod">
          <ac:chgData name="冠辰 李" userId="a9b44f5b934ee55f" providerId="LiveId" clId="{31274805-68EE-463F-AFD3-872D886C7A09}" dt="2024-02-29T09:01:02.170" v="6137" actId="478"/>
          <ac:cxnSpMkLst>
            <pc:docMk/>
            <pc:sldMk cId="2101009440" sldId="266"/>
            <ac:cxnSpMk id="67" creationId="{A99D8BFE-5A99-DA7D-9A40-379A6C681E77}"/>
          </ac:cxnSpMkLst>
        </pc:cxnChg>
        <pc:cxnChg chg="mod">
          <ac:chgData name="冠辰 李" userId="a9b44f5b934ee55f" providerId="LiveId" clId="{31274805-68EE-463F-AFD3-872D886C7A09}" dt="2024-02-29T07:57:28.796" v="5267" actId="165"/>
          <ac:cxnSpMkLst>
            <pc:docMk/>
            <pc:sldMk cId="2101009440" sldId="266"/>
            <ac:cxnSpMk id="67" creationId="{AC94C6F8-6459-F5E2-41AE-2BC4FCC0EA5B}"/>
          </ac:cxnSpMkLst>
        </pc:cxnChg>
        <pc:cxnChg chg="mod">
          <ac:chgData name="冠辰 李" userId="a9b44f5b934ee55f" providerId="LiveId" clId="{31274805-68EE-463F-AFD3-872D886C7A09}" dt="2024-02-29T09:01:02.170" v="6137" actId="478"/>
          <ac:cxnSpMkLst>
            <pc:docMk/>
            <pc:sldMk cId="2101009440" sldId="266"/>
            <ac:cxnSpMk id="69" creationId="{4FFDD279-599F-9350-3013-3546198AB767}"/>
          </ac:cxnSpMkLst>
        </pc:cxnChg>
        <pc:cxnChg chg="mod">
          <ac:chgData name="冠辰 李" userId="a9b44f5b934ee55f" providerId="LiveId" clId="{31274805-68EE-463F-AFD3-872D886C7A09}" dt="2024-02-29T08:53:59.148" v="6074"/>
          <ac:cxnSpMkLst>
            <pc:docMk/>
            <pc:sldMk cId="2101009440" sldId="266"/>
            <ac:cxnSpMk id="81" creationId="{760F76F9-A100-E722-9C65-3E3F7A49A06B}"/>
          </ac:cxnSpMkLst>
        </pc:cxnChg>
        <pc:cxnChg chg="mod">
          <ac:chgData name="冠辰 李" userId="a9b44f5b934ee55f" providerId="LiveId" clId="{31274805-68EE-463F-AFD3-872D886C7A09}" dt="2024-02-29T09:01:16.769" v="6140" actId="478"/>
          <ac:cxnSpMkLst>
            <pc:docMk/>
            <pc:sldMk cId="2101009440" sldId="266"/>
            <ac:cxnSpMk id="84" creationId="{A3743677-F235-87E5-8138-C1DAC89A4D51}"/>
          </ac:cxnSpMkLst>
        </pc:cxnChg>
        <pc:cxnChg chg="mod">
          <ac:chgData name="冠辰 李" userId="a9b44f5b934ee55f" providerId="LiveId" clId="{31274805-68EE-463F-AFD3-872D886C7A09}" dt="2024-02-29T09:01:16.769" v="6140" actId="478"/>
          <ac:cxnSpMkLst>
            <pc:docMk/>
            <pc:sldMk cId="2101009440" sldId="266"/>
            <ac:cxnSpMk id="98" creationId="{832F2F64-612D-0041-3008-81DB24CB75CD}"/>
          </ac:cxnSpMkLst>
        </pc:cxnChg>
        <pc:cxnChg chg="mod">
          <ac:chgData name="冠辰 李" userId="a9b44f5b934ee55f" providerId="LiveId" clId="{31274805-68EE-463F-AFD3-872D886C7A09}" dt="2024-02-29T07:57:28.796" v="5267" actId="165"/>
          <ac:cxnSpMkLst>
            <pc:docMk/>
            <pc:sldMk cId="2101009440" sldId="266"/>
            <ac:cxnSpMk id="99" creationId="{66206026-22B5-E9C6-5B74-F2363D6313E6}"/>
          </ac:cxnSpMkLst>
        </pc:cxnChg>
        <pc:cxnChg chg="mod">
          <ac:chgData name="冠辰 李" userId="a9b44f5b934ee55f" providerId="LiveId" clId="{31274805-68EE-463F-AFD3-872D886C7A09}" dt="2024-02-29T07:57:28.796" v="5267" actId="165"/>
          <ac:cxnSpMkLst>
            <pc:docMk/>
            <pc:sldMk cId="2101009440" sldId="266"/>
            <ac:cxnSpMk id="100" creationId="{00C4B513-D8B4-7525-3EA6-B0EEDFF8F4CC}"/>
          </ac:cxnSpMkLst>
        </pc:cxnChg>
        <pc:cxnChg chg="add mod ord">
          <ac:chgData name="冠辰 李" userId="a9b44f5b934ee55f" providerId="LiveId" clId="{31274805-68EE-463F-AFD3-872D886C7A09}" dt="2024-02-29T09:17:55.970" v="6365" actId="1038"/>
          <ac:cxnSpMkLst>
            <pc:docMk/>
            <pc:sldMk cId="2101009440" sldId="266"/>
            <ac:cxnSpMk id="105" creationId="{5200A1D2-F2CB-3565-AA8B-616DDEE0DE9D}"/>
          </ac:cxnSpMkLst>
        </pc:cxnChg>
        <pc:cxnChg chg="mod">
          <ac:chgData name="冠辰 李" userId="a9b44f5b934ee55f" providerId="LiveId" clId="{31274805-68EE-463F-AFD3-872D886C7A09}" dt="2024-02-29T07:57:28.796" v="5267" actId="165"/>
          <ac:cxnSpMkLst>
            <pc:docMk/>
            <pc:sldMk cId="2101009440" sldId="266"/>
            <ac:cxnSpMk id="112" creationId="{631A66C4-4CF0-AA56-0BBD-1C37FD7B3348}"/>
          </ac:cxnSpMkLst>
        </pc:cxnChg>
        <pc:cxnChg chg="mod">
          <ac:chgData name="冠辰 李" userId="a9b44f5b934ee55f" providerId="LiveId" clId="{31274805-68EE-463F-AFD3-872D886C7A09}" dt="2024-02-29T07:57:28.796" v="5267" actId="165"/>
          <ac:cxnSpMkLst>
            <pc:docMk/>
            <pc:sldMk cId="2101009440" sldId="266"/>
            <ac:cxnSpMk id="113" creationId="{101D53ED-6BFD-99BA-19C1-304481600CB5}"/>
          </ac:cxnSpMkLst>
        </pc:cxnChg>
        <pc:cxnChg chg="mod">
          <ac:chgData name="冠辰 李" userId="a9b44f5b934ee55f" providerId="LiveId" clId="{31274805-68EE-463F-AFD3-872D886C7A09}" dt="2024-02-29T09:01:03.969" v="6138"/>
          <ac:cxnSpMkLst>
            <pc:docMk/>
            <pc:sldMk cId="2101009440" sldId="266"/>
            <ac:cxnSpMk id="113" creationId="{2AA34BC2-3310-4302-F2E0-FCA79C031E1D}"/>
          </ac:cxnSpMkLst>
        </pc:cxnChg>
        <pc:cxnChg chg="mod">
          <ac:chgData name="冠辰 李" userId="a9b44f5b934ee55f" providerId="LiveId" clId="{31274805-68EE-463F-AFD3-872D886C7A09}" dt="2024-02-29T09:02:53.929" v="6211" actId="1037"/>
          <ac:cxnSpMkLst>
            <pc:docMk/>
            <pc:sldMk cId="2101009440" sldId="266"/>
            <ac:cxnSpMk id="119" creationId="{E56A41D3-4491-4A05-E293-F65D2A71FBAE}"/>
          </ac:cxnSpMkLst>
        </pc:cxnChg>
        <pc:cxnChg chg="mod">
          <ac:chgData name="冠辰 李" userId="a9b44f5b934ee55f" providerId="LiveId" clId="{31274805-68EE-463F-AFD3-872D886C7A09}" dt="2024-02-29T09:05:14.592" v="6223" actId="478"/>
          <ac:cxnSpMkLst>
            <pc:docMk/>
            <pc:sldMk cId="2101009440" sldId="266"/>
            <ac:cxnSpMk id="120" creationId="{4AF0F676-9B47-D9BC-4BE8-7ECF91CFD341}"/>
          </ac:cxnSpMkLst>
        </pc:cxnChg>
        <pc:cxnChg chg="mod">
          <ac:chgData name="冠辰 李" userId="a9b44f5b934ee55f" providerId="LiveId" clId="{31274805-68EE-463F-AFD3-872D886C7A09}" dt="2024-02-29T09:05:14.592" v="6223" actId="478"/>
          <ac:cxnSpMkLst>
            <pc:docMk/>
            <pc:sldMk cId="2101009440" sldId="266"/>
            <ac:cxnSpMk id="122" creationId="{755A2476-BF55-3019-ABA4-391158DC0940}"/>
          </ac:cxnSpMkLst>
        </pc:cxnChg>
        <pc:cxnChg chg="mod">
          <ac:chgData name="冠辰 李" userId="a9b44f5b934ee55f" providerId="LiveId" clId="{31274805-68EE-463F-AFD3-872D886C7A09}" dt="2024-02-29T07:57:28.796" v="5267" actId="165"/>
          <ac:cxnSpMkLst>
            <pc:docMk/>
            <pc:sldMk cId="2101009440" sldId="266"/>
            <ac:cxnSpMk id="124" creationId="{3B16E81D-B90E-D4E1-17DF-AB8FD112BDCA}"/>
          </ac:cxnSpMkLst>
        </pc:cxnChg>
        <pc:cxnChg chg="mod">
          <ac:chgData name="冠辰 李" userId="a9b44f5b934ee55f" providerId="LiveId" clId="{31274805-68EE-463F-AFD3-872D886C7A09}" dt="2024-02-29T07:57:28.796" v="5267" actId="165"/>
          <ac:cxnSpMkLst>
            <pc:docMk/>
            <pc:sldMk cId="2101009440" sldId="266"/>
            <ac:cxnSpMk id="125" creationId="{96810FAC-4336-2BD5-6181-54AA4C2CBD6D}"/>
          </ac:cxnSpMkLst>
        </pc:cxnChg>
        <pc:cxnChg chg="mod">
          <ac:chgData name="冠辰 李" userId="a9b44f5b934ee55f" providerId="LiveId" clId="{31274805-68EE-463F-AFD3-872D886C7A09}" dt="2024-02-29T09:01:19.110" v="6141"/>
          <ac:cxnSpMkLst>
            <pc:docMk/>
            <pc:sldMk cId="2101009440" sldId="266"/>
            <ac:cxnSpMk id="128" creationId="{C2279C36-29EE-5A13-ECAD-64ABB4048FD9}"/>
          </ac:cxnSpMkLst>
        </pc:cxnChg>
        <pc:cxnChg chg="mod">
          <ac:chgData name="冠辰 李" userId="a9b44f5b934ee55f" providerId="LiveId" clId="{31274805-68EE-463F-AFD3-872D886C7A09}" dt="2024-02-29T09:02:40.658" v="6210" actId="1036"/>
          <ac:cxnSpMkLst>
            <pc:docMk/>
            <pc:sldMk cId="2101009440" sldId="266"/>
            <ac:cxnSpMk id="135" creationId="{13538133-9388-B24D-14E3-8F9A910A316D}"/>
          </ac:cxnSpMkLst>
        </pc:cxnChg>
        <pc:cxnChg chg="mod">
          <ac:chgData name="冠辰 李" userId="a9b44f5b934ee55f" providerId="LiveId" clId="{31274805-68EE-463F-AFD3-872D886C7A09}" dt="2024-02-29T09:05:13.919" v="6222" actId="478"/>
          <ac:cxnSpMkLst>
            <pc:docMk/>
            <pc:sldMk cId="2101009440" sldId="266"/>
            <ac:cxnSpMk id="136" creationId="{BB9F2B18-E18A-17F3-0E3B-54393D9CCDC3}"/>
          </ac:cxnSpMkLst>
        </pc:cxnChg>
        <pc:cxnChg chg="mod">
          <ac:chgData name="冠辰 李" userId="a9b44f5b934ee55f" providerId="LiveId" clId="{31274805-68EE-463F-AFD3-872D886C7A09}" dt="2024-02-29T09:05:13.919" v="6222" actId="478"/>
          <ac:cxnSpMkLst>
            <pc:docMk/>
            <pc:sldMk cId="2101009440" sldId="266"/>
            <ac:cxnSpMk id="138" creationId="{90BE7C4B-DDAB-FB58-D41B-1FB77F24DBD2}"/>
          </ac:cxnSpMkLst>
        </pc:cxnChg>
        <pc:cxnChg chg="add mod">
          <ac:chgData name="冠辰 李" userId="a9b44f5b934ee55f" providerId="LiveId" clId="{31274805-68EE-463F-AFD3-872D886C7A09}" dt="2024-02-29T09:17:55.970" v="6365" actId="1038"/>
          <ac:cxnSpMkLst>
            <pc:docMk/>
            <pc:sldMk cId="2101009440" sldId="266"/>
            <ac:cxnSpMk id="139" creationId="{95BC7A41-9C3C-8816-D5E3-9BE31A99B2E7}"/>
          </ac:cxnSpMkLst>
        </pc:cxnChg>
        <pc:cxnChg chg="mod">
          <ac:chgData name="冠辰 李" userId="a9b44f5b934ee55f" providerId="LiveId" clId="{31274805-68EE-463F-AFD3-872D886C7A09}" dt="2024-02-29T09:17:55.970" v="6365" actId="1038"/>
          <ac:cxnSpMkLst>
            <pc:docMk/>
            <pc:sldMk cId="2101009440" sldId="266"/>
            <ac:cxnSpMk id="147" creationId="{5D50A736-78AD-F238-83CE-992F64D7E0B5}"/>
          </ac:cxnSpMkLst>
        </pc:cxnChg>
        <pc:cxnChg chg="mod">
          <ac:chgData name="冠辰 李" userId="a9b44f5b934ee55f" providerId="LiveId" clId="{31274805-68EE-463F-AFD3-872D886C7A09}" dt="2024-02-29T09:17:55.970" v="6365" actId="1038"/>
          <ac:cxnSpMkLst>
            <pc:docMk/>
            <pc:sldMk cId="2101009440" sldId="266"/>
            <ac:cxnSpMk id="153" creationId="{1945C3ED-E178-96CB-0AE1-C68D3F100086}"/>
          </ac:cxnSpMkLst>
        </pc:cxnChg>
        <pc:cxnChg chg="mod">
          <ac:chgData name="冠辰 李" userId="a9b44f5b934ee55f" providerId="LiveId" clId="{31274805-68EE-463F-AFD3-872D886C7A09}" dt="2024-02-29T09:17:55.970" v="6365" actId="1038"/>
          <ac:cxnSpMkLst>
            <pc:docMk/>
            <pc:sldMk cId="2101009440" sldId="266"/>
            <ac:cxnSpMk id="154" creationId="{0A3EDB57-76C3-D9B4-76DD-3DC82C577536}"/>
          </ac:cxnSpMkLst>
        </pc:cxnChg>
        <pc:cxnChg chg="mod">
          <ac:chgData name="冠辰 李" userId="a9b44f5b934ee55f" providerId="LiveId" clId="{31274805-68EE-463F-AFD3-872D886C7A09}" dt="2024-02-29T09:17:55.970" v="6365" actId="1038"/>
          <ac:cxnSpMkLst>
            <pc:docMk/>
            <pc:sldMk cId="2101009440" sldId="266"/>
            <ac:cxnSpMk id="156" creationId="{D2E801DB-8C6E-1395-FE1A-FE1DD42C1117}"/>
          </ac:cxnSpMkLst>
        </pc:cxnChg>
        <pc:cxnChg chg="mod">
          <ac:chgData name="冠辰 李" userId="a9b44f5b934ee55f" providerId="LiveId" clId="{31274805-68EE-463F-AFD3-872D886C7A09}" dt="2024-02-29T09:17:55.970" v="6365" actId="1038"/>
          <ac:cxnSpMkLst>
            <pc:docMk/>
            <pc:sldMk cId="2101009440" sldId="266"/>
            <ac:cxnSpMk id="165" creationId="{376DDC35-6B93-535B-B75C-5EC7E6CC841E}"/>
          </ac:cxnSpMkLst>
        </pc:cxnChg>
        <pc:cxnChg chg="mod">
          <ac:chgData name="冠辰 李" userId="a9b44f5b934ee55f" providerId="LiveId" clId="{31274805-68EE-463F-AFD3-872D886C7A09}" dt="2024-02-29T09:17:55.970" v="6365" actId="1038"/>
          <ac:cxnSpMkLst>
            <pc:docMk/>
            <pc:sldMk cId="2101009440" sldId="266"/>
            <ac:cxnSpMk id="179" creationId="{8330D8B3-9BFB-4867-682B-8A8F83F313E1}"/>
          </ac:cxnSpMkLst>
        </pc:cxnChg>
        <pc:cxnChg chg="mod">
          <ac:chgData name="冠辰 李" userId="a9b44f5b934ee55f" providerId="LiveId" clId="{31274805-68EE-463F-AFD3-872D886C7A09}" dt="2024-02-29T09:17:55.970" v="6365" actId="1038"/>
          <ac:cxnSpMkLst>
            <pc:docMk/>
            <pc:sldMk cId="2101009440" sldId="266"/>
            <ac:cxnSpMk id="180" creationId="{05416CC7-6274-3C3D-F6AE-149D5A961CE3}"/>
          </ac:cxnSpMkLst>
        </pc:cxnChg>
        <pc:cxnChg chg="mod">
          <ac:chgData name="冠辰 李" userId="a9b44f5b934ee55f" providerId="LiveId" clId="{31274805-68EE-463F-AFD3-872D886C7A09}" dt="2024-02-29T09:17:55.970" v="6365" actId="1038"/>
          <ac:cxnSpMkLst>
            <pc:docMk/>
            <pc:sldMk cId="2101009440" sldId="266"/>
            <ac:cxnSpMk id="187" creationId="{B706C81B-695E-42A6-3413-8A60784F0697}"/>
          </ac:cxnSpMkLst>
        </pc:cxnChg>
        <pc:cxnChg chg="add mod">
          <ac:chgData name="冠辰 李" userId="a9b44f5b934ee55f" providerId="LiveId" clId="{31274805-68EE-463F-AFD3-872D886C7A09}" dt="2024-02-29T09:17:55.970" v="6365" actId="1038"/>
          <ac:cxnSpMkLst>
            <pc:docMk/>
            <pc:sldMk cId="2101009440" sldId="266"/>
            <ac:cxnSpMk id="210" creationId="{6B40E12C-5062-EB46-3ADB-4BA2F9F5E844}"/>
          </ac:cxnSpMkLst>
        </pc:cxnChg>
        <pc:cxnChg chg="add mod">
          <ac:chgData name="冠辰 李" userId="a9b44f5b934ee55f" providerId="LiveId" clId="{31274805-68EE-463F-AFD3-872D886C7A09}" dt="2024-02-29T09:17:55.970" v="6365" actId="1038"/>
          <ac:cxnSpMkLst>
            <pc:docMk/>
            <pc:sldMk cId="2101009440" sldId="266"/>
            <ac:cxnSpMk id="212" creationId="{761BBCB5-B2F1-8D77-7A1F-2180EC83C447}"/>
          </ac:cxnSpMkLst>
        </pc:cxnChg>
        <pc:cxnChg chg="add mod">
          <ac:chgData name="冠辰 李" userId="a9b44f5b934ee55f" providerId="LiveId" clId="{31274805-68EE-463F-AFD3-872D886C7A09}" dt="2024-02-29T09:17:55.970" v="6365" actId="1038"/>
          <ac:cxnSpMkLst>
            <pc:docMk/>
            <pc:sldMk cId="2101009440" sldId="266"/>
            <ac:cxnSpMk id="216" creationId="{D800B73B-DC58-B698-DB77-66307C6BAABD}"/>
          </ac:cxnSpMkLst>
        </pc:cxnChg>
        <pc:cxnChg chg="add mod">
          <ac:chgData name="冠辰 李" userId="a9b44f5b934ee55f" providerId="LiveId" clId="{31274805-68EE-463F-AFD3-872D886C7A09}" dt="2024-02-29T09:17:55.970" v="6365" actId="1038"/>
          <ac:cxnSpMkLst>
            <pc:docMk/>
            <pc:sldMk cId="2101009440" sldId="266"/>
            <ac:cxnSpMk id="221" creationId="{5D2B8E5C-470B-7662-75AF-D11A7D0B97D0}"/>
          </ac:cxnSpMkLst>
        </pc:cxnChg>
        <pc:cxnChg chg="add mod">
          <ac:chgData name="冠辰 李" userId="a9b44f5b934ee55f" providerId="LiveId" clId="{31274805-68EE-463F-AFD3-872D886C7A09}" dt="2024-02-29T09:17:55.970" v="6365" actId="1038"/>
          <ac:cxnSpMkLst>
            <pc:docMk/>
            <pc:sldMk cId="2101009440" sldId="266"/>
            <ac:cxnSpMk id="225" creationId="{373CB3EB-F935-F476-10D0-030052C01673}"/>
          </ac:cxnSpMkLst>
        </pc:cxnChg>
        <pc:cxnChg chg="add mod">
          <ac:chgData name="冠辰 李" userId="a9b44f5b934ee55f" providerId="LiveId" clId="{31274805-68EE-463F-AFD3-872D886C7A09}" dt="2024-02-29T09:17:55.970" v="6365" actId="1038"/>
          <ac:cxnSpMkLst>
            <pc:docMk/>
            <pc:sldMk cId="2101009440" sldId="266"/>
            <ac:cxnSpMk id="229" creationId="{ED08BB3E-1E8E-B9D5-9761-8374DD3D199F}"/>
          </ac:cxnSpMkLst>
        </pc:cxnChg>
        <pc:cxnChg chg="add mod">
          <ac:chgData name="冠辰 李" userId="a9b44f5b934ee55f" providerId="LiveId" clId="{31274805-68EE-463F-AFD3-872D886C7A09}" dt="2024-02-29T09:17:55.970" v="6365" actId="1038"/>
          <ac:cxnSpMkLst>
            <pc:docMk/>
            <pc:sldMk cId="2101009440" sldId="266"/>
            <ac:cxnSpMk id="235" creationId="{8A1FAF43-61BF-5459-3BD3-D38F2131AE5E}"/>
          </ac:cxnSpMkLst>
        </pc:cxnChg>
        <pc:cxnChg chg="add mod">
          <ac:chgData name="冠辰 李" userId="a9b44f5b934ee55f" providerId="LiveId" clId="{31274805-68EE-463F-AFD3-872D886C7A09}" dt="2024-02-29T09:17:55.970" v="6365" actId="1038"/>
          <ac:cxnSpMkLst>
            <pc:docMk/>
            <pc:sldMk cId="2101009440" sldId="266"/>
            <ac:cxnSpMk id="243" creationId="{D0285D12-C4C7-1AED-36DB-8E9D6D34E1D6}"/>
          </ac:cxnSpMkLst>
        </pc:cxnChg>
        <pc:cxnChg chg="add mod">
          <ac:chgData name="冠辰 李" userId="a9b44f5b934ee55f" providerId="LiveId" clId="{31274805-68EE-463F-AFD3-872D886C7A09}" dt="2024-02-29T09:17:55.970" v="6365" actId="1038"/>
          <ac:cxnSpMkLst>
            <pc:docMk/>
            <pc:sldMk cId="2101009440" sldId="266"/>
            <ac:cxnSpMk id="247" creationId="{CA5ED469-C8B8-49B4-977D-8FA88E308C4B}"/>
          </ac:cxnSpMkLst>
        </pc:cxnChg>
        <pc:cxnChg chg="add mod">
          <ac:chgData name="冠辰 李" userId="a9b44f5b934ee55f" providerId="LiveId" clId="{31274805-68EE-463F-AFD3-872D886C7A09}" dt="2024-02-29T09:17:55.970" v="6365" actId="1038"/>
          <ac:cxnSpMkLst>
            <pc:docMk/>
            <pc:sldMk cId="2101009440" sldId="266"/>
            <ac:cxnSpMk id="251" creationId="{17980EC2-38A3-6AA0-2BC3-51A05F5FE2D3}"/>
          </ac:cxnSpMkLst>
        </pc:cxnChg>
        <pc:cxnChg chg="add mod">
          <ac:chgData name="冠辰 李" userId="a9b44f5b934ee55f" providerId="LiveId" clId="{31274805-68EE-463F-AFD3-872D886C7A09}" dt="2024-02-29T08:48:52.042" v="5972" actId="478"/>
          <ac:cxnSpMkLst>
            <pc:docMk/>
            <pc:sldMk cId="2101009440" sldId="266"/>
            <ac:cxnSpMk id="270" creationId="{566E73E0-FFF4-FC49-0F80-DEA1FC329947}"/>
          </ac:cxnSpMkLst>
        </pc:cxnChg>
        <pc:cxnChg chg="add del mod">
          <ac:chgData name="冠辰 李" userId="a9b44f5b934ee55f" providerId="LiveId" clId="{31274805-68EE-463F-AFD3-872D886C7A09}" dt="2024-02-29T08:41:25.897" v="5820" actId="478"/>
          <ac:cxnSpMkLst>
            <pc:docMk/>
            <pc:sldMk cId="2101009440" sldId="266"/>
            <ac:cxnSpMk id="271" creationId="{9B7DCB4C-1936-86AF-C209-FE624850EEB6}"/>
          </ac:cxnSpMkLst>
        </pc:cxnChg>
        <pc:cxnChg chg="mod">
          <ac:chgData name="冠辰 李" userId="a9b44f5b934ee55f" providerId="LiveId" clId="{31274805-68EE-463F-AFD3-872D886C7A09}" dt="2024-02-29T08:48:52.042" v="5972" actId="478"/>
          <ac:cxnSpMkLst>
            <pc:docMk/>
            <pc:sldMk cId="2101009440" sldId="266"/>
            <ac:cxnSpMk id="277" creationId="{4EE15148-9BFB-B3E3-17B3-4B3F3A3849F8}"/>
          </ac:cxnSpMkLst>
        </pc:cxnChg>
        <pc:cxnChg chg="del mod">
          <ac:chgData name="冠辰 李" userId="a9b44f5b934ee55f" providerId="LiveId" clId="{31274805-68EE-463F-AFD3-872D886C7A09}" dt="2024-02-29T08:41:23.682" v="5819" actId="478"/>
          <ac:cxnSpMkLst>
            <pc:docMk/>
            <pc:sldMk cId="2101009440" sldId="266"/>
            <ac:cxnSpMk id="278" creationId="{D14D5BA9-4117-DD80-1FD2-DA8305841D9A}"/>
          </ac:cxnSpMkLst>
        </pc:cxnChg>
        <pc:cxnChg chg="add mod">
          <ac:chgData name="冠辰 李" userId="a9b44f5b934ee55f" providerId="LiveId" clId="{31274805-68EE-463F-AFD3-872D886C7A09}" dt="2024-02-29T08:46:03.150" v="5925" actId="164"/>
          <ac:cxnSpMkLst>
            <pc:docMk/>
            <pc:sldMk cId="2101009440" sldId="266"/>
            <ac:cxnSpMk id="280" creationId="{938BD66B-CA26-7A8F-F0B3-14703D5D3A38}"/>
          </ac:cxnSpMkLst>
        </pc:cxnChg>
        <pc:cxnChg chg="mod">
          <ac:chgData name="冠辰 李" userId="a9b44f5b934ee55f" providerId="LiveId" clId="{31274805-68EE-463F-AFD3-872D886C7A09}" dt="2024-02-29T08:48:52.042" v="5972" actId="478"/>
          <ac:cxnSpMkLst>
            <pc:docMk/>
            <pc:sldMk cId="2101009440" sldId="266"/>
            <ac:cxnSpMk id="284" creationId="{01FB8FAA-1159-C70C-6BDA-FC7F5C9F2937}"/>
          </ac:cxnSpMkLst>
        </pc:cxnChg>
        <pc:cxnChg chg="mod">
          <ac:chgData name="冠辰 李" userId="a9b44f5b934ee55f" providerId="LiveId" clId="{31274805-68EE-463F-AFD3-872D886C7A09}" dt="2024-02-29T08:48:52.042" v="5972" actId="478"/>
          <ac:cxnSpMkLst>
            <pc:docMk/>
            <pc:sldMk cId="2101009440" sldId="266"/>
            <ac:cxnSpMk id="287" creationId="{BD24D7B0-2E06-B33D-B8F0-95F6191011A8}"/>
          </ac:cxnSpMkLst>
        </pc:cxnChg>
        <pc:cxnChg chg="add mod">
          <ac:chgData name="冠辰 李" userId="a9b44f5b934ee55f" providerId="LiveId" clId="{31274805-68EE-463F-AFD3-872D886C7A09}" dt="2024-02-29T08:42:14.319" v="5861" actId="164"/>
          <ac:cxnSpMkLst>
            <pc:docMk/>
            <pc:sldMk cId="2101009440" sldId="266"/>
            <ac:cxnSpMk id="288" creationId="{A261143E-9EE9-DE27-7F3B-A876C5E57E12}"/>
          </ac:cxnSpMkLst>
        </pc:cxnChg>
        <pc:cxnChg chg="mod">
          <ac:chgData name="冠辰 李" userId="a9b44f5b934ee55f" providerId="LiveId" clId="{31274805-68EE-463F-AFD3-872D886C7A09}" dt="2024-02-29T08:42:23.681" v="5863" actId="478"/>
          <ac:cxnSpMkLst>
            <pc:docMk/>
            <pc:sldMk cId="2101009440" sldId="266"/>
            <ac:cxnSpMk id="292" creationId="{AA84A109-13C8-DDDD-A303-83AB8F510674}"/>
          </ac:cxnSpMkLst>
        </pc:cxnChg>
        <pc:cxnChg chg="mod">
          <ac:chgData name="冠辰 李" userId="a9b44f5b934ee55f" providerId="LiveId" clId="{31274805-68EE-463F-AFD3-872D886C7A09}" dt="2024-02-29T08:42:23.681" v="5863" actId="478"/>
          <ac:cxnSpMkLst>
            <pc:docMk/>
            <pc:sldMk cId="2101009440" sldId="266"/>
            <ac:cxnSpMk id="295" creationId="{7CFA7608-07A8-7511-BCB3-50522AEBDDB1}"/>
          </ac:cxnSpMkLst>
        </pc:cxnChg>
        <pc:cxnChg chg="add del mod">
          <ac:chgData name="冠辰 李" userId="a9b44f5b934ee55f" providerId="LiveId" clId="{31274805-68EE-463F-AFD3-872D886C7A09}" dt="2024-02-29T08:42:23.681" v="5863" actId="478"/>
          <ac:cxnSpMkLst>
            <pc:docMk/>
            <pc:sldMk cId="2101009440" sldId="266"/>
            <ac:cxnSpMk id="296" creationId="{C122A849-4108-8F4E-F0D9-6E0987508BC2}"/>
          </ac:cxnSpMkLst>
        </pc:cxnChg>
        <pc:cxnChg chg="del mod">
          <ac:chgData name="冠辰 李" userId="a9b44f5b934ee55f" providerId="LiveId" clId="{31274805-68EE-463F-AFD3-872D886C7A09}" dt="2024-02-29T08:43:38.709" v="5913" actId="478"/>
          <ac:cxnSpMkLst>
            <pc:docMk/>
            <pc:sldMk cId="2101009440" sldId="266"/>
            <ac:cxnSpMk id="303" creationId="{2294F38B-5D30-FD28-79FA-64B2453D74FA}"/>
          </ac:cxnSpMkLst>
        </pc:cxnChg>
        <pc:cxnChg chg="mod">
          <ac:chgData name="冠辰 李" userId="a9b44f5b934ee55f" providerId="LiveId" clId="{31274805-68EE-463F-AFD3-872D886C7A09}" dt="2024-02-29T08:43:43.054" v="5914" actId="478"/>
          <ac:cxnSpMkLst>
            <pc:docMk/>
            <pc:sldMk cId="2101009440" sldId="266"/>
            <ac:cxnSpMk id="305" creationId="{148FBCD9-7303-91B7-2F33-6D58BB4179B1}"/>
          </ac:cxnSpMkLst>
        </pc:cxnChg>
        <pc:cxnChg chg="mod">
          <ac:chgData name="冠辰 李" userId="a9b44f5b934ee55f" providerId="LiveId" clId="{31274805-68EE-463F-AFD3-872D886C7A09}" dt="2024-02-29T08:43:43.054" v="5914" actId="478"/>
          <ac:cxnSpMkLst>
            <pc:docMk/>
            <pc:sldMk cId="2101009440" sldId="266"/>
            <ac:cxnSpMk id="307" creationId="{C5FFB9D8-2F96-3225-D309-3AF3EC47CF24}"/>
          </ac:cxnSpMkLst>
        </pc:cxnChg>
        <pc:cxnChg chg="mod">
          <ac:chgData name="冠辰 李" userId="a9b44f5b934ee55f" providerId="LiveId" clId="{31274805-68EE-463F-AFD3-872D886C7A09}" dt="2024-02-29T09:17:55.970" v="6365" actId="1038"/>
          <ac:cxnSpMkLst>
            <pc:docMk/>
            <pc:sldMk cId="2101009440" sldId="266"/>
            <ac:cxnSpMk id="310" creationId="{86CD053D-E1CD-89EF-A98C-BCEA864FBEE1}"/>
          </ac:cxnSpMkLst>
        </pc:cxnChg>
        <pc:cxnChg chg="mod ord topLvl">
          <ac:chgData name="冠辰 李" userId="a9b44f5b934ee55f" providerId="LiveId" clId="{31274805-68EE-463F-AFD3-872D886C7A09}" dt="2024-02-29T09:17:55.970" v="6365" actId="1038"/>
          <ac:cxnSpMkLst>
            <pc:docMk/>
            <pc:sldMk cId="2101009440" sldId="266"/>
            <ac:cxnSpMk id="314" creationId="{DC7CF446-593A-85E1-A705-6FAF5B0BC59B}"/>
          </ac:cxnSpMkLst>
        </pc:cxnChg>
        <pc:cxnChg chg="add mod topLvl">
          <ac:chgData name="冠辰 李" userId="a9b44f5b934ee55f" providerId="LiveId" clId="{31274805-68EE-463F-AFD3-872D886C7A09}" dt="2024-02-29T09:17:55.970" v="6365" actId="1038"/>
          <ac:cxnSpMkLst>
            <pc:docMk/>
            <pc:sldMk cId="2101009440" sldId="266"/>
            <ac:cxnSpMk id="316" creationId="{5BC390C0-4222-E071-FEF5-22342DC59FFE}"/>
          </ac:cxnSpMkLst>
        </pc:cxnChg>
        <pc:cxnChg chg="mod topLvl">
          <ac:chgData name="冠辰 李" userId="a9b44f5b934ee55f" providerId="LiveId" clId="{31274805-68EE-463F-AFD3-872D886C7A09}" dt="2024-02-29T08:48:29.735" v="5968" actId="164"/>
          <ac:cxnSpMkLst>
            <pc:docMk/>
            <pc:sldMk cId="2101009440" sldId="266"/>
            <ac:cxnSpMk id="321" creationId="{44A792C1-98F0-FBBB-B98F-20678CC944F0}"/>
          </ac:cxnSpMkLst>
        </pc:cxnChg>
        <pc:cxnChg chg="mod">
          <ac:chgData name="冠辰 李" userId="a9b44f5b934ee55f" providerId="LiveId" clId="{31274805-68EE-463F-AFD3-872D886C7A09}" dt="2024-02-29T08:54:00.414" v="6075" actId="478"/>
          <ac:cxnSpMkLst>
            <pc:docMk/>
            <pc:sldMk cId="2101009440" sldId="266"/>
            <ac:cxnSpMk id="323" creationId="{8CFB7323-CAE8-0831-5BD1-445C3CCF7203}"/>
          </ac:cxnSpMkLst>
        </pc:cxnChg>
        <pc:cxnChg chg="mod">
          <ac:chgData name="冠辰 李" userId="a9b44f5b934ee55f" providerId="LiveId" clId="{31274805-68EE-463F-AFD3-872D886C7A09}" dt="2024-02-29T08:54:00.414" v="6075" actId="478"/>
          <ac:cxnSpMkLst>
            <pc:docMk/>
            <pc:sldMk cId="2101009440" sldId="266"/>
            <ac:cxnSpMk id="325" creationId="{EBA5219B-C3A4-5652-A424-4DCDD01DB41D}"/>
          </ac:cxnSpMkLst>
        </pc:cxnChg>
        <pc:cxnChg chg="mod">
          <ac:chgData name="冠辰 李" userId="a9b44f5b934ee55f" providerId="LiveId" clId="{31274805-68EE-463F-AFD3-872D886C7A09}" dt="2024-02-29T08:45:56.531" v="5924" actId="571"/>
          <ac:cxnSpMkLst>
            <pc:docMk/>
            <pc:sldMk cId="2101009440" sldId="266"/>
            <ac:cxnSpMk id="331" creationId="{FAFCDFBC-5D1E-6F43-0643-1C788B445942}"/>
          </ac:cxnSpMkLst>
        </pc:cxnChg>
        <pc:cxnChg chg="mod">
          <ac:chgData name="冠辰 李" userId="a9b44f5b934ee55f" providerId="LiveId" clId="{31274805-68EE-463F-AFD3-872D886C7A09}" dt="2024-02-29T08:45:56.531" v="5924" actId="571"/>
          <ac:cxnSpMkLst>
            <pc:docMk/>
            <pc:sldMk cId="2101009440" sldId="266"/>
            <ac:cxnSpMk id="333" creationId="{7C5E974A-65C3-9A97-852E-DB3D5F3BF285}"/>
          </ac:cxnSpMkLst>
        </pc:cxnChg>
        <pc:cxnChg chg="mod">
          <ac:chgData name="冠辰 李" userId="a9b44f5b934ee55f" providerId="LiveId" clId="{31274805-68EE-463F-AFD3-872D886C7A09}" dt="2024-02-29T08:45:56.531" v="5924" actId="571"/>
          <ac:cxnSpMkLst>
            <pc:docMk/>
            <pc:sldMk cId="2101009440" sldId="266"/>
            <ac:cxnSpMk id="335" creationId="{1808082C-0E4B-4C37-5F3E-CA3E1945BDE3}"/>
          </ac:cxnSpMkLst>
        </pc:cxnChg>
        <pc:cxnChg chg="mod">
          <ac:chgData name="冠辰 李" userId="a9b44f5b934ee55f" providerId="LiveId" clId="{31274805-68EE-463F-AFD3-872D886C7A09}" dt="2024-02-29T08:45:56.531" v="5924" actId="571"/>
          <ac:cxnSpMkLst>
            <pc:docMk/>
            <pc:sldMk cId="2101009440" sldId="266"/>
            <ac:cxnSpMk id="340" creationId="{8797EB27-87DA-62DB-AF3A-51B79DFC9FF0}"/>
          </ac:cxnSpMkLst>
        </pc:cxnChg>
        <pc:cxnChg chg="mod">
          <ac:chgData name="冠辰 李" userId="a9b44f5b934ee55f" providerId="LiveId" clId="{31274805-68EE-463F-AFD3-872D886C7A09}" dt="2024-02-29T08:45:56.531" v="5924" actId="571"/>
          <ac:cxnSpMkLst>
            <pc:docMk/>
            <pc:sldMk cId="2101009440" sldId="266"/>
            <ac:cxnSpMk id="342" creationId="{130B531A-9267-6CC9-A1C5-599E2425D435}"/>
          </ac:cxnSpMkLst>
        </pc:cxnChg>
        <pc:cxnChg chg="mod">
          <ac:chgData name="冠辰 李" userId="a9b44f5b934ee55f" providerId="LiveId" clId="{31274805-68EE-463F-AFD3-872D886C7A09}" dt="2024-02-29T08:45:56.531" v="5924" actId="571"/>
          <ac:cxnSpMkLst>
            <pc:docMk/>
            <pc:sldMk cId="2101009440" sldId="266"/>
            <ac:cxnSpMk id="344" creationId="{BB5E607C-A52C-09B8-8455-DF33CAB28F62}"/>
          </ac:cxnSpMkLst>
        </pc:cxnChg>
      </pc:sldChg>
      <pc:sldChg chg="addSp delSp modSp new mod">
        <pc:chgData name="冠辰 李" userId="a9b44f5b934ee55f" providerId="LiveId" clId="{31274805-68EE-463F-AFD3-872D886C7A09}" dt="2024-03-10T13:11:54.268" v="7163" actId="1076"/>
        <pc:sldMkLst>
          <pc:docMk/>
          <pc:sldMk cId="3177746777" sldId="267"/>
        </pc:sldMkLst>
        <pc:spChg chg="del">
          <ac:chgData name="冠辰 李" userId="a9b44f5b934ee55f" providerId="LiveId" clId="{31274805-68EE-463F-AFD3-872D886C7A09}" dt="2024-03-10T12:33:29.637" v="6370" actId="478"/>
          <ac:spMkLst>
            <pc:docMk/>
            <pc:sldMk cId="3177746777" sldId="267"/>
            <ac:spMk id="2" creationId="{3496C10F-C19A-A98B-F6B8-8215CBFE17BA}"/>
          </ac:spMkLst>
        </pc:spChg>
        <pc:spChg chg="del">
          <ac:chgData name="冠辰 李" userId="a9b44f5b934ee55f" providerId="LiveId" clId="{31274805-68EE-463F-AFD3-872D886C7A09}" dt="2024-03-10T12:33:31.628" v="6371" actId="478"/>
          <ac:spMkLst>
            <pc:docMk/>
            <pc:sldMk cId="3177746777" sldId="267"/>
            <ac:spMk id="3" creationId="{680F5237-2A6E-791D-9B9B-820101BE1A9F}"/>
          </ac:spMkLst>
        </pc:spChg>
        <pc:spChg chg="add mod">
          <ac:chgData name="冠辰 李" userId="a9b44f5b934ee55f" providerId="LiveId" clId="{31274805-68EE-463F-AFD3-872D886C7A09}" dt="2024-03-10T12:59:42.022" v="6580" actId="12788"/>
          <ac:spMkLst>
            <pc:docMk/>
            <pc:sldMk cId="3177746777" sldId="267"/>
            <ac:spMk id="22" creationId="{F3ED304E-A6F4-0FFA-053D-A6693B74CAB6}"/>
          </ac:spMkLst>
        </pc:spChg>
        <pc:spChg chg="add mod">
          <ac:chgData name="冠辰 李" userId="a9b44f5b934ee55f" providerId="LiveId" clId="{31274805-68EE-463F-AFD3-872D886C7A09}" dt="2024-03-10T12:59:33.171" v="6579" actId="12788"/>
          <ac:spMkLst>
            <pc:docMk/>
            <pc:sldMk cId="3177746777" sldId="267"/>
            <ac:spMk id="23" creationId="{F1C47E58-1CCE-D755-DBEB-CAC6B85DDA3D}"/>
          </ac:spMkLst>
        </pc:spChg>
        <pc:spChg chg="add mod">
          <ac:chgData name="冠辰 李" userId="a9b44f5b934ee55f" providerId="LiveId" clId="{31274805-68EE-463F-AFD3-872D886C7A09}" dt="2024-03-10T13:07:29.956" v="7081" actId="1035"/>
          <ac:spMkLst>
            <pc:docMk/>
            <pc:sldMk cId="3177746777" sldId="267"/>
            <ac:spMk id="24" creationId="{5A70A018-E90C-07D9-8F76-2945BC923A9A}"/>
          </ac:spMkLst>
        </pc:spChg>
        <pc:spChg chg="add mod">
          <ac:chgData name="冠辰 李" userId="a9b44f5b934ee55f" providerId="LiveId" clId="{31274805-68EE-463F-AFD3-872D886C7A09}" dt="2024-03-10T13:07:29.956" v="7081" actId="1035"/>
          <ac:spMkLst>
            <pc:docMk/>
            <pc:sldMk cId="3177746777" sldId="267"/>
            <ac:spMk id="25" creationId="{EAF02540-D216-657B-68B3-AEA16D234A31}"/>
          </ac:spMkLst>
        </pc:spChg>
        <pc:spChg chg="add mod">
          <ac:chgData name="冠辰 李" userId="a9b44f5b934ee55f" providerId="LiveId" clId="{31274805-68EE-463F-AFD3-872D886C7A09}" dt="2024-03-10T13:04:46.477" v="6729" actId="12789"/>
          <ac:spMkLst>
            <pc:docMk/>
            <pc:sldMk cId="3177746777" sldId="267"/>
            <ac:spMk id="26" creationId="{324AA172-FFF8-0F72-31EA-FE2852CF9EB9}"/>
          </ac:spMkLst>
        </pc:spChg>
        <pc:spChg chg="add del mod">
          <ac:chgData name="冠辰 李" userId="a9b44f5b934ee55f" providerId="LiveId" clId="{31274805-68EE-463F-AFD3-872D886C7A09}" dt="2024-03-10T13:03:03.507" v="6608" actId="478"/>
          <ac:spMkLst>
            <pc:docMk/>
            <pc:sldMk cId="3177746777" sldId="267"/>
            <ac:spMk id="27" creationId="{5E528216-3082-B29F-C9D3-83311D9E199B}"/>
          </ac:spMkLst>
        </pc:spChg>
        <pc:spChg chg="add mod">
          <ac:chgData name="冠辰 李" userId="a9b44f5b934ee55f" providerId="LiveId" clId="{31274805-68EE-463F-AFD3-872D886C7A09}" dt="2024-03-10T13:04:46.477" v="6729" actId="12789"/>
          <ac:spMkLst>
            <pc:docMk/>
            <pc:sldMk cId="3177746777" sldId="267"/>
            <ac:spMk id="28" creationId="{30A1184C-4E76-6AD8-588C-15BB1C6889DA}"/>
          </ac:spMkLst>
        </pc:spChg>
        <pc:spChg chg="add mod">
          <ac:chgData name="冠辰 李" userId="a9b44f5b934ee55f" providerId="LiveId" clId="{31274805-68EE-463F-AFD3-872D886C7A09}" dt="2024-03-10T13:04:46.477" v="6729" actId="12789"/>
          <ac:spMkLst>
            <pc:docMk/>
            <pc:sldMk cId="3177746777" sldId="267"/>
            <ac:spMk id="29" creationId="{D3049E5A-ECE2-24F7-4AFA-B912F4F31FB5}"/>
          </ac:spMkLst>
        </pc:spChg>
        <pc:spChg chg="add mod">
          <ac:chgData name="冠辰 李" userId="a9b44f5b934ee55f" providerId="LiveId" clId="{31274805-68EE-463F-AFD3-872D886C7A09}" dt="2024-03-10T13:04:46.477" v="6729" actId="12789"/>
          <ac:spMkLst>
            <pc:docMk/>
            <pc:sldMk cId="3177746777" sldId="267"/>
            <ac:spMk id="30" creationId="{1272963A-2E87-38E6-6E3C-1962285CD09D}"/>
          </ac:spMkLst>
        </pc:spChg>
        <pc:spChg chg="add mod">
          <ac:chgData name="冠辰 李" userId="a9b44f5b934ee55f" providerId="LiveId" clId="{31274805-68EE-463F-AFD3-872D886C7A09}" dt="2024-03-10T13:04:46.477" v="6729" actId="12789"/>
          <ac:spMkLst>
            <pc:docMk/>
            <pc:sldMk cId="3177746777" sldId="267"/>
            <ac:spMk id="31" creationId="{A1FE456C-9C2A-8E71-CBBA-DC17A49B6661}"/>
          </ac:spMkLst>
        </pc:spChg>
        <pc:spChg chg="add mod">
          <ac:chgData name="冠辰 李" userId="a9b44f5b934ee55f" providerId="LiveId" clId="{31274805-68EE-463F-AFD3-872D886C7A09}" dt="2024-03-10T13:04:46.477" v="6729" actId="12789"/>
          <ac:spMkLst>
            <pc:docMk/>
            <pc:sldMk cId="3177746777" sldId="267"/>
            <ac:spMk id="32" creationId="{DAA61488-8880-4354-C07E-75DA7D3CF06D}"/>
          </ac:spMkLst>
        </pc:spChg>
        <pc:spChg chg="add mod">
          <ac:chgData name="冠辰 李" userId="a9b44f5b934ee55f" providerId="LiveId" clId="{31274805-68EE-463F-AFD3-872D886C7A09}" dt="2024-03-10T13:05:06.353" v="6743" actId="1035"/>
          <ac:spMkLst>
            <pc:docMk/>
            <pc:sldMk cId="3177746777" sldId="267"/>
            <ac:spMk id="33" creationId="{994E32E9-A1CF-3737-809B-21C02D807DFB}"/>
          </ac:spMkLst>
        </pc:spChg>
        <pc:spChg chg="add mod">
          <ac:chgData name="冠辰 李" userId="a9b44f5b934ee55f" providerId="LiveId" clId="{31274805-68EE-463F-AFD3-872D886C7A09}" dt="2024-03-10T13:05:11.475" v="6745" actId="1038"/>
          <ac:spMkLst>
            <pc:docMk/>
            <pc:sldMk cId="3177746777" sldId="267"/>
            <ac:spMk id="34" creationId="{C0249FAC-5B00-D9FE-7A89-EEECD3CE50BE}"/>
          </ac:spMkLst>
        </pc:spChg>
        <pc:spChg chg="add mod">
          <ac:chgData name="冠辰 李" userId="a9b44f5b934ee55f" providerId="LiveId" clId="{31274805-68EE-463F-AFD3-872D886C7A09}" dt="2024-03-10T13:05:18.901" v="6749" actId="1038"/>
          <ac:spMkLst>
            <pc:docMk/>
            <pc:sldMk cId="3177746777" sldId="267"/>
            <ac:spMk id="35" creationId="{5E60988E-87EF-4069-1E14-023AD37C7620}"/>
          </ac:spMkLst>
        </pc:spChg>
        <pc:spChg chg="add mod">
          <ac:chgData name="冠辰 李" userId="a9b44f5b934ee55f" providerId="LiveId" clId="{31274805-68EE-463F-AFD3-872D886C7A09}" dt="2024-03-10T13:05:24.197" v="6760" actId="1037"/>
          <ac:spMkLst>
            <pc:docMk/>
            <pc:sldMk cId="3177746777" sldId="267"/>
            <ac:spMk id="36" creationId="{EE83B875-F774-C004-9B4D-F1037FABA440}"/>
          </ac:spMkLst>
        </pc:spChg>
        <pc:spChg chg="add mod">
          <ac:chgData name="冠辰 李" userId="a9b44f5b934ee55f" providerId="LiveId" clId="{31274805-68EE-463F-AFD3-872D886C7A09}" dt="2024-03-10T13:05:29.754" v="6769" actId="1038"/>
          <ac:spMkLst>
            <pc:docMk/>
            <pc:sldMk cId="3177746777" sldId="267"/>
            <ac:spMk id="37" creationId="{C0740911-0B19-717D-A056-3913C39F101C}"/>
          </ac:spMkLst>
        </pc:spChg>
        <pc:spChg chg="add mod">
          <ac:chgData name="冠辰 李" userId="a9b44f5b934ee55f" providerId="LiveId" clId="{31274805-68EE-463F-AFD3-872D886C7A09}" dt="2024-03-10T13:05:34.456" v="6779" actId="1038"/>
          <ac:spMkLst>
            <pc:docMk/>
            <pc:sldMk cId="3177746777" sldId="267"/>
            <ac:spMk id="38" creationId="{6780AC61-0553-7FA3-12F1-B1B794F1826C}"/>
          </ac:spMkLst>
        </pc:spChg>
        <pc:spChg chg="add mod">
          <ac:chgData name="冠辰 李" userId="a9b44f5b934ee55f" providerId="LiveId" clId="{31274805-68EE-463F-AFD3-872D886C7A09}" dt="2024-03-10T13:07:29.956" v="7081" actId="1035"/>
          <ac:spMkLst>
            <pc:docMk/>
            <pc:sldMk cId="3177746777" sldId="267"/>
            <ac:spMk id="39" creationId="{68850D8D-CEE8-D8F9-35C1-49281FB7DA96}"/>
          </ac:spMkLst>
        </pc:spChg>
        <pc:spChg chg="add mod">
          <ac:chgData name="冠辰 李" userId="a9b44f5b934ee55f" providerId="LiveId" clId="{31274805-68EE-463F-AFD3-872D886C7A09}" dt="2024-03-10T13:07:29.956" v="7081" actId="1035"/>
          <ac:spMkLst>
            <pc:docMk/>
            <pc:sldMk cId="3177746777" sldId="267"/>
            <ac:spMk id="40" creationId="{4A28E5EA-A7CF-471B-1230-1299A2E4DF3E}"/>
          </ac:spMkLst>
        </pc:spChg>
        <pc:spChg chg="add mod">
          <ac:chgData name="冠辰 李" userId="a9b44f5b934ee55f" providerId="LiveId" clId="{31274805-68EE-463F-AFD3-872D886C7A09}" dt="2024-03-10T13:07:29.956" v="7081" actId="1035"/>
          <ac:spMkLst>
            <pc:docMk/>
            <pc:sldMk cId="3177746777" sldId="267"/>
            <ac:spMk id="41" creationId="{27E8F712-5C44-288B-13FC-30DD80BCF2F0}"/>
          </ac:spMkLst>
        </pc:spChg>
        <pc:spChg chg="add mod">
          <ac:chgData name="冠辰 李" userId="a9b44f5b934ee55f" providerId="LiveId" clId="{31274805-68EE-463F-AFD3-872D886C7A09}" dt="2024-03-10T13:07:29.956" v="7081" actId="1035"/>
          <ac:spMkLst>
            <pc:docMk/>
            <pc:sldMk cId="3177746777" sldId="267"/>
            <ac:spMk id="42" creationId="{278CCB9E-6693-DE66-64B2-70B246718CA9}"/>
          </ac:spMkLst>
        </pc:spChg>
        <pc:spChg chg="add mod">
          <ac:chgData name="冠辰 李" userId="a9b44f5b934ee55f" providerId="LiveId" clId="{31274805-68EE-463F-AFD3-872D886C7A09}" dt="2024-03-10T13:07:29.956" v="7081" actId="1035"/>
          <ac:spMkLst>
            <pc:docMk/>
            <pc:sldMk cId="3177746777" sldId="267"/>
            <ac:spMk id="43" creationId="{5BE5FA71-1D57-3510-0A86-17B439CEE46A}"/>
          </ac:spMkLst>
        </pc:spChg>
        <pc:spChg chg="add mod">
          <ac:chgData name="冠辰 李" userId="a9b44f5b934ee55f" providerId="LiveId" clId="{31274805-68EE-463F-AFD3-872D886C7A09}" dt="2024-03-10T13:07:29.956" v="7081" actId="1035"/>
          <ac:spMkLst>
            <pc:docMk/>
            <pc:sldMk cId="3177746777" sldId="267"/>
            <ac:spMk id="44" creationId="{C606359A-2222-84FB-EE5B-F125566C2030}"/>
          </ac:spMkLst>
        </pc:spChg>
        <pc:spChg chg="add mod">
          <ac:chgData name="冠辰 李" userId="a9b44f5b934ee55f" providerId="LiveId" clId="{31274805-68EE-463F-AFD3-872D886C7A09}" dt="2024-03-10T13:07:29.956" v="7081" actId="1035"/>
          <ac:spMkLst>
            <pc:docMk/>
            <pc:sldMk cId="3177746777" sldId="267"/>
            <ac:spMk id="45" creationId="{35AA50B9-D444-C54C-7B34-E9472C98EF3B}"/>
          </ac:spMkLst>
        </pc:spChg>
        <pc:spChg chg="add mod">
          <ac:chgData name="冠辰 李" userId="a9b44f5b934ee55f" providerId="LiveId" clId="{31274805-68EE-463F-AFD3-872D886C7A09}" dt="2024-03-10T13:07:29.956" v="7081" actId="1035"/>
          <ac:spMkLst>
            <pc:docMk/>
            <pc:sldMk cId="3177746777" sldId="267"/>
            <ac:spMk id="46" creationId="{F7E12627-E809-2627-995C-DE18F3301250}"/>
          </ac:spMkLst>
        </pc:spChg>
        <pc:spChg chg="add mod">
          <ac:chgData name="冠辰 李" userId="a9b44f5b934ee55f" providerId="LiveId" clId="{31274805-68EE-463F-AFD3-872D886C7A09}" dt="2024-03-10T13:07:29.956" v="7081" actId="1035"/>
          <ac:spMkLst>
            <pc:docMk/>
            <pc:sldMk cId="3177746777" sldId="267"/>
            <ac:spMk id="47" creationId="{5FA967B1-2141-C79A-9149-1151D9C9B6F4}"/>
          </ac:spMkLst>
        </pc:spChg>
        <pc:spChg chg="add mod">
          <ac:chgData name="冠辰 李" userId="a9b44f5b934ee55f" providerId="LiveId" clId="{31274805-68EE-463F-AFD3-872D886C7A09}" dt="2024-03-10T13:07:29.956" v="7081" actId="1035"/>
          <ac:spMkLst>
            <pc:docMk/>
            <pc:sldMk cId="3177746777" sldId="267"/>
            <ac:spMk id="48" creationId="{516837CC-195C-A5AF-B7FB-CAA45968CEEE}"/>
          </ac:spMkLst>
        </pc:spChg>
        <pc:spChg chg="add mod">
          <ac:chgData name="冠辰 李" userId="a9b44f5b934ee55f" providerId="LiveId" clId="{31274805-68EE-463F-AFD3-872D886C7A09}" dt="2024-03-10T13:07:29.956" v="7081" actId="1035"/>
          <ac:spMkLst>
            <pc:docMk/>
            <pc:sldMk cId="3177746777" sldId="267"/>
            <ac:spMk id="49" creationId="{61814350-4B9B-80A3-1E5C-A759B1FDE1C0}"/>
          </ac:spMkLst>
        </pc:spChg>
        <pc:spChg chg="add mod">
          <ac:chgData name="冠辰 李" userId="a9b44f5b934ee55f" providerId="LiveId" clId="{31274805-68EE-463F-AFD3-872D886C7A09}" dt="2024-03-10T13:07:29.956" v="7081" actId="1035"/>
          <ac:spMkLst>
            <pc:docMk/>
            <pc:sldMk cId="3177746777" sldId="267"/>
            <ac:spMk id="50" creationId="{331AF0F5-BB66-AF8B-BD79-99A7EA01A4A5}"/>
          </ac:spMkLst>
        </pc:spChg>
        <pc:grpChg chg="add del mod">
          <ac:chgData name="冠辰 李" userId="a9b44f5b934ee55f" providerId="LiveId" clId="{31274805-68EE-463F-AFD3-872D886C7A09}" dt="2024-03-10T12:58:12.009" v="6536" actId="165"/>
          <ac:grpSpMkLst>
            <pc:docMk/>
            <pc:sldMk cId="3177746777" sldId="267"/>
            <ac:grpSpMk id="21" creationId="{1AFC33BE-4022-6DF0-D9DE-D022375CE988}"/>
          </ac:grpSpMkLst>
        </pc:grpChg>
        <pc:picChg chg="add mod topLvl modCrop">
          <ac:chgData name="冠辰 李" userId="a9b44f5b934ee55f" providerId="LiveId" clId="{31274805-68EE-463F-AFD3-872D886C7A09}" dt="2024-03-10T12:58:12.009" v="6536" actId="165"/>
          <ac:picMkLst>
            <pc:docMk/>
            <pc:sldMk cId="3177746777" sldId="267"/>
            <ac:picMk id="4" creationId="{D526A9B6-F6BC-1E38-C8F5-B9F1BC7631B0}"/>
          </ac:picMkLst>
        </pc:picChg>
        <pc:picChg chg="add mod topLvl">
          <ac:chgData name="冠辰 李" userId="a9b44f5b934ee55f" providerId="LiveId" clId="{31274805-68EE-463F-AFD3-872D886C7A09}" dt="2024-03-10T13:10:29.283" v="7137" actId="1076"/>
          <ac:picMkLst>
            <pc:docMk/>
            <pc:sldMk cId="3177746777" sldId="267"/>
            <ac:picMk id="5" creationId="{AAFD89D3-7207-E2A1-E4E2-F4154D4DAD3C}"/>
          </ac:picMkLst>
        </pc:picChg>
        <pc:picChg chg="add mod topLvl modCrop">
          <ac:chgData name="冠辰 李" userId="a9b44f5b934ee55f" providerId="LiveId" clId="{31274805-68EE-463F-AFD3-872D886C7A09}" dt="2024-03-10T13:07:29.956" v="7081" actId="1035"/>
          <ac:picMkLst>
            <pc:docMk/>
            <pc:sldMk cId="3177746777" sldId="267"/>
            <ac:picMk id="6" creationId="{63FADEA5-7D43-A93A-399E-2717084D09BE}"/>
          </ac:picMkLst>
        </pc:picChg>
        <pc:picChg chg="add mod topLvl modCrop">
          <ac:chgData name="冠辰 李" userId="a9b44f5b934ee55f" providerId="LiveId" clId="{31274805-68EE-463F-AFD3-872D886C7A09}" dt="2024-03-10T13:07:29.956" v="7081" actId="1035"/>
          <ac:picMkLst>
            <pc:docMk/>
            <pc:sldMk cId="3177746777" sldId="267"/>
            <ac:picMk id="7" creationId="{CF19F784-30B3-D05B-4E16-9DEF20AEF20E}"/>
          </ac:picMkLst>
        </pc:picChg>
        <pc:picChg chg="add mod">
          <ac:chgData name="冠辰 李" userId="a9b44f5b934ee55f" providerId="LiveId" clId="{31274805-68EE-463F-AFD3-872D886C7A09}" dt="2024-03-10T13:09:00.583" v="7106" actId="1076"/>
          <ac:picMkLst>
            <pc:docMk/>
            <pc:sldMk cId="3177746777" sldId="267"/>
            <ac:picMk id="52" creationId="{4349F924-6D29-912E-AC5E-CAB3B50E84BB}"/>
          </ac:picMkLst>
        </pc:picChg>
        <pc:picChg chg="add mod">
          <ac:chgData name="冠辰 李" userId="a9b44f5b934ee55f" providerId="LiveId" clId="{31274805-68EE-463F-AFD3-872D886C7A09}" dt="2024-03-10T13:08:53.082" v="7105" actId="1076"/>
          <ac:picMkLst>
            <pc:docMk/>
            <pc:sldMk cId="3177746777" sldId="267"/>
            <ac:picMk id="54" creationId="{B063C7FA-89F6-5F96-196E-CF7BC3607D80}"/>
          </ac:picMkLst>
        </pc:picChg>
        <pc:picChg chg="add mod">
          <ac:chgData name="冠辰 李" userId="a9b44f5b934ee55f" providerId="LiveId" clId="{31274805-68EE-463F-AFD3-872D886C7A09}" dt="2024-03-10T13:11:47.729" v="7161" actId="1076"/>
          <ac:picMkLst>
            <pc:docMk/>
            <pc:sldMk cId="3177746777" sldId="267"/>
            <ac:picMk id="56" creationId="{7020B6BB-3772-0B83-0706-CE1DB225BBB7}"/>
          </ac:picMkLst>
        </pc:picChg>
        <pc:picChg chg="add mod">
          <ac:chgData name="冠辰 李" userId="a9b44f5b934ee55f" providerId="LiveId" clId="{31274805-68EE-463F-AFD3-872D886C7A09}" dt="2024-03-10T13:11:54.268" v="7163" actId="1076"/>
          <ac:picMkLst>
            <pc:docMk/>
            <pc:sldMk cId="3177746777" sldId="267"/>
            <ac:picMk id="58" creationId="{DDD75F30-1140-4DED-EB1C-75BE8948583E}"/>
          </ac:picMkLst>
        </pc:picChg>
        <pc:picChg chg="add mod">
          <ac:chgData name="冠辰 李" userId="a9b44f5b934ee55f" providerId="LiveId" clId="{31274805-68EE-463F-AFD3-872D886C7A09}" dt="2024-03-10T13:11:52.097" v="7162" actId="1076"/>
          <ac:picMkLst>
            <pc:docMk/>
            <pc:sldMk cId="3177746777" sldId="267"/>
            <ac:picMk id="60" creationId="{52F56386-4957-9CEA-B8FB-77D61D731FFB}"/>
          </ac:picMkLst>
        </pc:picChg>
        <pc:cxnChg chg="add del mod">
          <ac:chgData name="冠辰 李" userId="a9b44f5b934ee55f" providerId="LiveId" clId="{31274805-68EE-463F-AFD3-872D886C7A09}" dt="2024-03-10T12:40:16.929" v="6488" actId="478"/>
          <ac:cxnSpMkLst>
            <pc:docMk/>
            <pc:sldMk cId="3177746777" sldId="267"/>
            <ac:cxnSpMk id="9" creationId="{EC0844FC-1D38-9AD8-02EE-4BB8AC3137DE}"/>
          </ac:cxnSpMkLst>
        </pc:cxnChg>
        <pc:cxnChg chg="add del mod">
          <ac:chgData name="冠辰 李" userId="a9b44f5b934ee55f" providerId="LiveId" clId="{31274805-68EE-463F-AFD3-872D886C7A09}" dt="2024-03-10T12:39:03.752" v="6464" actId="478"/>
          <ac:cxnSpMkLst>
            <pc:docMk/>
            <pc:sldMk cId="3177746777" sldId="267"/>
            <ac:cxnSpMk id="10" creationId="{EEAD250B-B096-D7E4-9C73-949C8FD7C980}"/>
          </ac:cxnSpMkLst>
        </pc:cxnChg>
        <pc:cxnChg chg="add del mod">
          <ac:chgData name="冠辰 李" userId="a9b44f5b934ee55f" providerId="LiveId" clId="{31274805-68EE-463F-AFD3-872D886C7A09}" dt="2024-03-10T12:40:21.253" v="6489" actId="478"/>
          <ac:cxnSpMkLst>
            <pc:docMk/>
            <pc:sldMk cId="3177746777" sldId="267"/>
            <ac:cxnSpMk id="15" creationId="{6A1A7072-0576-7F1B-DDED-9D38849596C1}"/>
          </ac:cxnSpMkLst>
        </pc:cxnChg>
      </pc:sldChg>
      <pc:sldChg chg="addSp delSp modSp add mod">
        <pc:chgData name="冠辰 李" userId="a9b44f5b934ee55f" providerId="LiveId" clId="{31274805-68EE-463F-AFD3-872D886C7A09}" dt="2024-03-10T13:18:11.308" v="7269" actId="12789"/>
        <pc:sldMkLst>
          <pc:docMk/>
          <pc:sldMk cId="2319407884" sldId="268"/>
        </pc:sldMkLst>
        <pc:spChg chg="mod">
          <ac:chgData name="冠辰 李" userId="a9b44f5b934ee55f" providerId="LiveId" clId="{31274805-68EE-463F-AFD3-872D886C7A09}" dt="2024-03-10T13:17:26.051" v="7258" actId="1038"/>
          <ac:spMkLst>
            <pc:docMk/>
            <pc:sldMk cId="2319407884" sldId="268"/>
            <ac:spMk id="22" creationId="{F3ED304E-A6F4-0FFA-053D-A6693B74CAB6}"/>
          </ac:spMkLst>
        </pc:spChg>
        <pc:spChg chg="mod">
          <ac:chgData name="冠辰 李" userId="a9b44f5b934ee55f" providerId="LiveId" clId="{31274805-68EE-463F-AFD3-872D886C7A09}" dt="2024-03-10T13:17:26.051" v="7258" actId="1038"/>
          <ac:spMkLst>
            <pc:docMk/>
            <pc:sldMk cId="2319407884" sldId="268"/>
            <ac:spMk id="23" creationId="{F1C47E58-1CCE-D755-DBEB-CAC6B85DDA3D}"/>
          </ac:spMkLst>
        </pc:spChg>
        <pc:spChg chg="del">
          <ac:chgData name="冠辰 李" userId="a9b44f5b934ee55f" providerId="LiveId" clId="{31274805-68EE-463F-AFD3-872D886C7A09}" dt="2024-03-10T13:13:58.188" v="7165" actId="478"/>
          <ac:spMkLst>
            <pc:docMk/>
            <pc:sldMk cId="2319407884" sldId="268"/>
            <ac:spMk id="24" creationId="{5A70A018-E90C-07D9-8F76-2945BC923A9A}"/>
          </ac:spMkLst>
        </pc:spChg>
        <pc:spChg chg="del">
          <ac:chgData name="冠辰 李" userId="a9b44f5b934ee55f" providerId="LiveId" clId="{31274805-68EE-463F-AFD3-872D886C7A09}" dt="2024-03-10T13:13:58.188" v="7165" actId="478"/>
          <ac:spMkLst>
            <pc:docMk/>
            <pc:sldMk cId="2319407884" sldId="268"/>
            <ac:spMk id="25" creationId="{EAF02540-D216-657B-68B3-AEA16D234A31}"/>
          </ac:spMkLst>
        </pc:spChg>
        <pc:spChg chg="mod">
          <ac:chgData name="冠辰 李" userId="a9b44f5b934ee55f" providerId="LiveId" clId="{31274805-68EE-463F-AFD3-872D886C7A09}" dt="2024-03-10T13:17:26.051" v="7258" actId="1038"/>
          <ac:spMkLst>
            <pc:docMk/>
            <pc:sldMk cId="2319407884" sldId="268"/>
            <ac:spMk id="26" creationId="{324AA172-FFF8-0F72-31EA-FE2852CF9EB9}"/>
          </ac:spMkLst>
        </pc:spChg>
        <pc:spChg chg="mod">
          <ac:chgData name="冠辰 李" userId="a9b44f5b934ee55f" providerId="LiveId" clId="{31274805-68EE-463F-AFD3-872D886C7A09}" dt="2024-03-10T13:17:26.051" v="7258" actId="1038"/>
          <ac:spMkLst>
            <pc:docMk/>
            <pc:sldMk cId="2319407884" sldId="268"/>
            <ac:spMk id="28" creationId="{30A1184C-4E76-6AD8-588C-15BB1C6889DA}"/>
          </ac:spMkLst>
        </pc:spChg>
        <pc:spChg chg="mod">
          <ac:chgData name="冠辰 李" userId="a9b44f5b934ee55f" providerId="LiveId" clId="{31274805-68EE-463F-AFD3-872D886C7A09}" dt="2024-03-10T13:17:26.051" v="7258" actId="1038"/>
          <ac:spMkLst>
            <pc:docMk/>
            <pc:sldMk cId="2319407884" sldId="268"/>
            <ac:spMk id="29" creationId="{D3049E5A-ECE2-24F7-4AFA-B912F4F31FB5}"/>
          </ac:spMkLst>
        </pc:spChg>
        <pc:spChg chg="mod">
          <ac:chgData name="冠辰 李" userId="a9b44f5b934ee55f" providerId="LiveId" clId="{31274805-68EE-463F-AFD3-872D886C7A09}" dt="2024-03-10T13:17:26.051" v="7258" actId="1038"/>
          <ac:spMkLst>
            <pc:docMk/>
            <pc:sldMk cId="2319407884" sldId="268"/>
            <ac:spMk id="30" creationId="{1272963A-2E87-38E6-6E3C-1962285CD09D}"/>
          </ac:spMkLst>
        </pc:spChg>
        <pc:spChg chg="mod">
          <ac:chgData name="冠辰 李" userId="a9b44f5b934ee55f" providerId="LiveId" clId="{31274805-68EE-463F-AFD3-872D886C7A09}" dt="2024-03-10T13:17:26.051" v="7258" actId="1038"/>
          <ac:spMkLst>
            <pc:docMk/>
            <pc:sldMk cId="2319407884" sldId="268"/>
            <ac:spMk id="31" creationId="{A1FE456C-9C2A-8E71-CBBA-DC17A49B6661}"/>
          </ac:spMkLst>
        </pc:spChg>
        <pc:spChg chg="mod">
          <ac:chgData name="冠辰 李" userId="a9b44f5b934ee55f" providerId="LiveId" clId="{31274805-68EE-463F-AFD3-872D886C7A09}" dt="2024-03-10T13:17:26.051" v="7258" actId="1038"/>
          <ac:spMkLst>
            <pc:docMk/>
            <pc:sldMk cId="2319407884" sldId="268"/>
            <ac:spMk id="32" creationId="{DAA61488-8880-4354-C07E-75DA7D3CF06D}"/>
          </ac:spMkLst>
        </pc:spChg>
        <pc:spChg chg="mod">
          <ac:chgData name="冠辰 李" userId="a9b44f5b934ee55f" providerId="LiveId" clId="{31274805-68EE-463F-AFD3-872D886C7A09}" dt="2024-03-10T13:17:26.051" v="7258" actId="1038"/>
          <ac:spMkLst>
            <pc:docMk/>
            <pc:sldMk cId="2319407884" sldId="268"/>
            <ac:spMk id="33" creationId="{994E32E9-A1CF-3737-809B-21C02D807DFB}"/>
          </ac:spMkLst>
        </pc:spChg>
        <pc:spChg chg="mod">
          <ac:chgData name="冠辰 李" userId="a9b44f5b934ee55f" providerId="LiveId" clId="{31274805-68EE-463F-AFD3-872D886C7A09}" dt="2024-03-10T13:17:26.051" v="7258" actId="1038"/>
          <ac:spMkLst>
            <pc:docMk/>
            <pc:sldMk cId="2319407884" sldId="268"/>
            <ac:spMk id="34" creationId="{C0249FAC-5B00-D9FE-7A89-EEECD3CE50BE}"/>
          </ac:spMkLst>
        </pc:spChg>
        <pc:spChg chg="mod">
          <ac:chgData name="冠辰 李" userId="a9b44f5b934ee55f" providerId="LiveId" clId="{31274805-68EE-463F-AFD3-872D886C7A09}" dt="2024-03-10T13:17:26.051" v="7258" actId="1038"/>
          <ac:spMkLst>
            <pc:docMk/>
            <pc:sldMk cId="2319407884" sldId="268"/>
            <ac:spMk id="35" creationId="{5E60988E-87EF-4069-1E14-023AD37C7620}"/>
          </ac:spMkLst>
        </pc:spChg>
        <pc:spChg chg="mod">
          <ac:chgData name="冠辰 李" userId="a9b44f5b934ee55f" providerId="LiveId" clId="{31274805-68EE-463F-AFD3-872D886C7A09}" dt="2024-03-10T13:17:26.051" v="7258" actId="1038"/>
          <ac:spMkLst>
            <pc:docMk/>
            <pc:sldMk cId="2319407884" sldId="268"/>
            <ac:spMk id="36" creationId="{EE83B875-F774-C004-9B4D-F1037FABA440}"/>
          </ac:spMkLst>
        </pc:spChg>
        <pc:spChg chg="mod">
          <ac:chgData name="冠辰 李" userId="a9b44f5b934ee55f" providerId="LiveId" clId="{31274805-68EE-463F-AFD3-872D886C7A09}" dt="2024-03-10T13:17:26.051" v="7258" actId="1038"/>
          <ac:spMkLst>
            <pc:docMk/>
            <pc:sldMk cId="2319407884" sldId="268"/>
            <ac:spMk id="37" creationId="{C0740911-0B19-717D-A056-3913C39F101C}"/>
          </ac:spMkLst>
        </pc:spChg>
        <pc:spChg chg="mod">
          <ac:chgData name="冠辰 李" userId="a9b44f5b934ee55f" providerId="LiveId" clId="{31274805-68EE-463F-AFD3-872D886C7A09}" dt="2024-03-10T13:17:26.051" v="7258" actId="1038"/>
          <ac:spMkLst>
            <pc:docMk/>
            <pc:sldMk cId="2319407884" sldId="268"/>
            <ac:spMk id="38" creationId="{6780AC61-0553-7FA3-12F1-B1B794F1826C}"/>
          </ac:spMkLst>
        </pc:spChg>
        <pc:spChg chg="del">
          <ac:chgData name="冠辰 李" userId="a9b44f5b934ee55f" providerId="LiveId" clId="{31274805-68EE-463F-AFD3-872D886C7A09}" dt="2024-03-10T13:13:58.188" v="7165" actId="478"/>
          <ac:spMkLst>
            <pc:docMk/>
            <pc:sldMk cId="2319407884" sldId="268"/>
            <ac:spMk id="39" creationId="{68850D8D-CEE8-D8F9-35C1-49281FB7DA96}"/>
          </ac:spMkLst>
        </pc:spChg>
        <pc:spChg chg="del">
          <ac:chgData name="冠辰 李" userId="a9b44f5b934ee55f" providerId="LiveId" clId="{31274805-68EE-463F-AFD3-872D886C7A09}" dt="2024-03-10T13:13:58.188" v="7165" actId="478"/>
          <ac:spMkLst>
            <pc:docMk/>
            <pc:sldMk cId="2319407884" sldId="268"/>
            <ac:spMk id="40" creationId="{4A28E5EA-A7CF-471B-1230-1299A2E4DF3E}"/>
          </ac:spMkLst>
        </pc:spChg>
        <pc:spChg chg="del">
          <ac:chgData name="冠辰 李" userId="a9b44f5b934ee55f" providerId="LiveId" clId="{31274805-68EE-463F-AFD3-872D886C7A09}" dt="2024-03-10T13:13:58.188" v="7165" actId="478"/>
          <ac:spMkLst>
            <pc:docMk/>
            <pc:sldMk cId="2319407884" sldId="268"/>
            <ac:spMk id="41" creationId="{27E8F712-5C44-288B-13FC-30DD80BCF2F0}"/>
          </ac:spMkLst>
        </pc:spChg>
        <pc:spChg chg="del">
          <ac:chgData name="冠辰 李" userId="a9b44f5b934ee55f" providerId="LiveId" clId="{31274805-68EE-463F-AFD3-872D886C7A09}" dt="2024-03-10T13:13:58.188" v="7165" actId="478"/>
          <ac:spMkLst>
            <pc:docMk/>
            <pc:sldMk cId="2319407884" sldId="268"/>
            <ac:spMk id="42" creationId="{278CCB9E-6693-DE66-64B2-70B246718CA9}"/>
          </ac:spMkLst>
        </pc:spChg>
        <pc:spChg chg="del">
          <ac:chgData name="冠辰 李" userId="a9b44f5b934ee55f" providerId="LiveId" clId="{31274805-68EE-463F-AFD3-872D886C7A09}" dt="2024-03-10T13:13:58.188" v="7165" actId="478"/>
          <ac:spMkLst>
            <pc:docMk/>
            <pc:sldMk cId="2319407884" sldId="268"/>
            <ac:spMk id="43" creationId="{5BE5FA71-1D57-3510-0A86-17B439CEE46A}"/>
          </ac:spMkLst>
        </pc:spChg>
        <pc:spChg chg="del">
          <ac:chgData name="冠辰 李" userId="a9b44f5b934ee55f" providerId="LiveId" clId="{31274805-68EE-463F-AFD3-872D886C7A09}" dt="2024-03-10T13:13:58.188" v="7165" actId="478"/>
          <ac:spMkLst>
            <pc:docMk/>
            <pc:sldMk cId="2319407884" sldId="268"/>
            <ac:spMk id="44" creationId="{C606359A-2222-84FB-EE5B-F125566C2030}"/>
          </ac:spMkLst>
        </pc:spChg>
        <pc:spChg chg="del">
          <ac:chgData name="冠辰 李" userId="a9b44f5b934ee55f" providerId="LiveId" clId="{31274805-68EE-463F-AFD3-872D886C7A09}" dt="2024-03-10T13:13:58.188" v="7165" actId="478"/>
          <ac:spMkLst>
            <pc:docMk/>
            <pc:sldMk cId="2319407884" sldId="268"/>
            <ac:spMk id="45" creationId="{35AA50B9-D444-C54C-7B34-E9472C98EF3B}"/>
          </ac:spMkLst>
        </pc:spChg>
        <pc:spChg chg="del">
          <ac:chgData name="冠辰 李" userId="a9b44f5b934ee55f" providerId="LiveId" clId="{31274805-68EE-463F-AFD3-872D886C7A09}" dt="2024-03-10T13:13:58.188" v="7165" actId="478"/>
          <ac:spMkLst>
            <pc:docMk/>
            <pc:sldMk cId="2319407884" sldId="268"/>
            <ac:spMk id="46" creationId="{F7E12627-E809-2627-995C-DE18F3301250}"/>
          </ac:spMkLst>
        </pc:spChg>
        <pc:spChg chg="del">
          <ac:chgData name="冠辰 李" userId="a9b44f5b934ee55f" providerId="LiveId" clId="{31274805-68EE-463F-AFD3-872D886C7A09}" dt="2024-03-10T13:13:58.188" v="7165" actId="478"/>
          <ac:spMkLst>
            <pc:docMk/>
            <pc:sldMk cId="2319407884" sldId="268"/>
            <ac:spMk id="47" creationId="{5FA967B1-2141-C79A-9149-1151D9C9B6F4}"/>
          </ac:spMkLst>
        </pc:spChg>
        <pc:spChg chg="del">
          <ac:chgData name="冠辰 李" userId="a9b44f5b934ee55f" providerId="LiveId" clId="{31274805-68EE-463F-AFD3-872D886C7A09}" dt="2024-03-10T13:13:58.188" v="7165" actId="478"/>
          <ac:spMkLst>
            <pc:docMk/>
            <pc:sldMk cId="2319407884" sldId="268"/>
            <ac:spMk id="48" creationId="{516837CC-195C-A5AF-B7FB-CAA45968CEEE}"/>
          </ac:spMkLst>
        </pc:spChg>
        <pc:spChg chg="del">
          <ac:chgData name="冠辰 李" userId="a9b44f5b934ee55f" providerId="LiveId" clId="{31274805-68EE-463F-AFD3-872D886C7A09}" dt="2024-03-10T13:13:58.188" v="7165" actId="478"/>
          <ac:spMkLst>
            <pc:docMk/>
            <pc:sldMk cId="2319407884" sldId="268"/>
            <ac:spMk id="49" creationId="{61814350-4B9B-80A3-1E5C-A759B1FDE1C0}"/>
          </ac:spMkLst>
        </pc:spChg>
        <pc:spChg chg="del">
          <ac:chgData name="冠辰 李" userId="a9b44f5b934ee55f" providerId="LiveId" clId="{31274805-68EE-463F-AFD3-872D886C7A09}" dt="2024-03-10T13:13:58.188" v="7165" actId="478"/>
          <ac:spMkLst>
            <pc:docMk/>
            <pc:sldMk cId="2319407884" sldId="268"/>
            <ac:spMk id="50" creationId="{331AF0F5-BB66-AF8B-BD79-99A7EA01A4A5}"/>
          </ac:spMkLst>
        </pc:spChg>
        <pc:picChg chg="mod">
          <ac:chgData name="冠辰 李" userId="a9b44f5b934ee55f" providerId="LiveId" clId="{31274805-68EE-463F-AFD3-872D886C7A09}" dt="2024-03-10T13:17:26.051" v="7258" actId="1038"/>
          <ac:picMkLst>
            <pc:docMk/>
            <pc:sldMk cId="2319407884" sldId="268"/>
            <ac:picMk id="4" creationId="{D526A9B6-F6BC-1E38-C8F5-B9F1BC7631B0}"/>
          </ac:picMkLst>
        </pc:picChg>
        <pc:picChg chg="mod">
          <ac:chgData name="冠辰 李" userId="a9b44f5b934ee55f" providerId="LiveId" clId="{31274805-68EE-463F-AFD3-872D886C7A09}" dt="2024-03-10T13:17:26.051" v="7258" actId="1038"/>
          <ac:picMkLst>
            <pc:docMk/>
            <pc:sldMk cId="2319407884" sldId="268"/>
            <ac:picMk id="5" creationId="{AAFD89D3-7207-E2A1-E4E2-F4154D4DAD3C}"/>
          </ac:picMkLst>
        </pc:picChg>
        <pc:picChg chg="del">
          <ac:chgData name="冠辰 李" userId="a9b44f5b934ee55f" providerId="LiveId" clId="{31274805-68EE-463F-AFD3-872D886C7A09}" dt="2024-03-10T13:13:58.188" v="7165" actId="478"/>
          <ac:picMkLst>
            <pc:docMk/>
            <pc:sldMk cId="2319407884" sldId="268"/>
            <ac:picMk id="6" creationId="{63FADEA5-7D43-A93A-399E-2717084D09BE}"/>
          </ac:picMkLst>
        </pc:picChg>
        <pc:picChg chg="del">
          <ac:chgData name="冠辰 李" userId="a9b44f5b934ee55f" providerId="LiveId" clId="{31274805-68EE-463F-AFD3-872D886C7A09}" dt="2024-03-10T13:13:58.188" v="7165" actId="478"/>
          <ac:picMkLst>
            <pc:docMk/>
            <pc:sldMk cId="2319407884" sldId="268"/>
            <ac:picMk id="7" creationId="{CF19F784-30B3-D05B-4E16-9DEF20AEF20E}"/>
          </ac:picMkLst>
        </pc:picChg>
        <pc:picChg chg="mod">
          <ac:chgData name="冠辰 李" userId="a9b44f5b934ee55f" providerId="LiveId" clId="{31274805-68EE-463F-AFD3-872D886C7A09}" dt="2024-03-10T13:18:11.308" v="7269" actId="12789"/>
          <ac:picMkLst>
            <pc:docMk/>
            <pc:sldMk cId="2319407884" sldId="268"/>
            <ac:picMk id="52" creationId="{4349F924-6D29-912E-AC5E-CAB3B50E84BB}"/>
          </ac:picMkLst>
        </pc:picChg>
        <pc:picChg chg="mod">
          <ac:chgData name="冠辰 李" userId="a9b44f5b934ee55f" providerId="LiveId" clId="{31274805-68EE-463F-AFD3-872D886C7A09}" dt="2024-03-10T13:18:11.308" v="7269" actId="12789"/>
          <ac:picMkLst>
            <pc:docMk/>
            <pc:sldMk cId="2319407884" sldId="268"/>
            <ac:picMk id="54" creationId="{B063C7FA-89F6-5F96-196E-CF7BC3607D80}"/>
          </ac:picMkLst>
        </pc:picChg>
        <pc:picChg chg="mod">
          <ac:chgData name="冠辰 李" userId="a9b44f5b934ee55f" providerId="LiveId" clId="{31274805-68EE-463F-AFD3-872D886C7A09}" dt="2024-03-10T13:18:11.308" v="7269" actId="12789"/>
          <ac:picMkLst>
            <pc:docMk/>
            <pc:sldMk cId="2319407884" sldId="268"/>
            <ac:picMk id="56" creationId="{7020B6BB-3772-0B83-0706-CE1DB225BBB7}"/>
          </ac:picMkLst>
        </pc:picChg>
        <pc:picChg chg="mod">
          <ac:chgData name="冠辰 李" userId="a9b44f5b934ee55f" providerId="LiveId" clId="{31274805-68EE-463F-AFD3-872D886C7A09}" dt="2024-03-10T13:18:11.308" v="7269" actId="12789"/>
          <ac:picMkLst>
            <pc:docMk/>
            <pc:sldMk cId="2319407884" sldId="268"/>
            <ac:picMk id="58" creationId="{DDD75F30-1140-4DED-EB1C-75BE8948583E}"/>
          </ac:picMkLst>
        </pc:picChg>
        <pc:picChg chg="mod">
          <ac:chgData name="冠辰 李" userId="a9b44f5b934ee55f" providerId="LiveId" clId="{31274805-68EE-463F-AFD3-872D886C7A09}" dt="2024-03-10T13:18:11.308" v="7269" actId="12789"/>
          <ac:picMkLst>
            <pc:docMk/>
            <pc:sldMk cId="2319407884" sldId="268"/>
            <ac:picMk id="60" creationId="{52F56386-4957-9CEA-B8FB-77D61D731FFB}"/>
          </ac:picMkLst>
        </pc:picChg>
        <pc:cxnChg chg="add del mod">
          <ac:chgData name="冠辰 李" userId="a9b44f5b934ee55f" providerId="LiveId" clId="{31274805-68EE-463F-AFD3-872D886C7A09}" dt="2024-03-10T13:14:54.705" v="7170" actId="478"/>
          <ac:cxnSpMkLst>
            <pc:docMk/>
            <pc:sldMk cId="2319407884" sldId="268"/>
            <ac:cxnSpMk id="3" creationId="{BDC80945-4B61-B639-EBB2-ADC756D10AE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EF6B0-2310-4C51-8F14-99CFAC27F287}" type="datetimeFigureOut">
              <a:rPr lang="zh-CN" altLang="en-US" smtClean="0"/>
              <a:t>2024/6/1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AC63A-7417-4855-B1F6-B08CA143EFF1}" type="slidenum">
              <a:rPr lang="zh-CN" altLang="en-US" smtClean="0"/>
              <a:t>‹#›</a:t>
            </a:fld>
            <a:endParaRPr lang="zh-CN" altLang="en-US"/>
          </a:p>
        </p:txBody>
      </p:sp>
    </p:spTree>
    <p:extLst>
      <p:ext uri="{BB962C8B-B14F-4D97-AF65-F5344CB8AC3E}">
        <p14:creationId xmlns:p14="http://schemas.microsoft.com/office/powerpoint/2010/main" val="290229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3AC63A-7417-4855-B1F6-B08CA143EFF1}" type="slidenum">
              <a:rPr lang="zh-CN" altLang="en-US" smtClean="0"/>
              <a:t>5</a:t>
            </a:fld>
            <a:endParaRPr lang="zh-CN" altLang="en-US"/>
          </a:p>
        </p:txBody>
      </p:sp>
    </p:spTree>
    <p:extLst>
      <p:ext uri="{BB962C8B-B14F-4D97-AF65-F5344CB8AC3E}">
        <p14:creationId xmlns:p14="http://schemas.microsoft.com/office/powerpoint/2010/main" val="3540225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2EFC0-44C1-8160-B037-D39B43AC1F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682D24-05A6-8A19-DBC0-8427F49633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EA07CB-9DE0-267E-E9A9-EADF4B9D55CC}"/>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8234A970-228D-3A6B-E8FE-B10AB6E655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DE8101-24E9-B0F7-6E92-A782A884BF96}"/>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2520645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A1A78-5A27-2200-E4FB-C3EA2A4C4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D195DC-FB4D-4B25-5907-2100B1450DA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371D6C-4BC4-CF35-BEE5-C904087337FD}"/>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40025E34-19E0-729F-D7EA-DFEC2D6377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AE9716-ACE6-0BB8-2BAD-25EBD57E0A9E}"/>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218375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694D42-2C4C-EEA1-B62C-F51AA0F9D92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9826AE-5EA9-EE3D-F0FE-587C5320504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75326A-0949-34D9-F6C4-E877E845B851}"/>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5A74C285-D6EB-3B3C-63BD-54BDAFE90C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AB620-FAD0-F8AE-C24B-D0ED2CABB84B}"/>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100079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A9192-8E71-0A9A-ED91-1A8912F170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C5C97-A252-313F-205A-A0F3B7FC01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EE5070-BC0D-04E3-DFAA-1528147D0375}"/>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366351E5-BD50-40AD-0A9A-B093238501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456290-B077-49C5-2C27-8E58784C2E7B}"/>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202295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EEB20-DFE0-A071-D705-D6F0E35575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49F4B7-C676-6747-C928-2DCD6C188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2D3AB60-2493-3E3F-6AA3-D59F5F606A35}"/>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89FEA99E-8D67-A1A2-1F40-3501610BF9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8ED712-1701-5BFF-036A-60832FD6F07F}"/>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364197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C84FA-9B64-0C8F-99F5-293FFDC72E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84F466-982E-D6A6-74F9-9CD00FACC3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93018A6-A9C8-FCA5-7A83-6B31989B53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94D5DC-DE06-3EC4-F10B-391F8D1D33C4}"/>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6" name="页脚占位符 5">
            <a:extLst>
              <a:ext uri="{FF2B5EF4-FFF2-40B4-BE49-F238E27FC236}">
                <a16:creationId xmlns:a16="http://schemas.microsoft.com/office/drawing/2014/main" id="{1B8930C0-1B2E-1EA5-45BE-4C56E17E13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115F02-4F4A-28AB-EADA-E0092483D13D}"/>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361358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42037-AEDA-A189-A5AD-70250AFC01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CA2F64-F2CE-0075-BEA7-D11B04858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271D71-EA1C-9F5C-1B6C-1978B7CF6D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F33731-2B9A-4CFD-4AE2-75797B578B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009AA0-011C-73D9-2765-B859EC01A5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7035355-748F-43BE-CE0B-6B0EDEABD171}"/>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8" name="页脚占位符 7">
            <a:extLst>
              <a:ext uri="{FF2B5EF4-FFF2-40B4-BE49-F238E27FC236}">
                <a16:creationId xmlns:a16="http://schemas.microsoft.com/office/drawing/2014/main" id="{95E577BA-BDF1-665C-3E35-3534E55AB84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3E7282-B528-17E5-6107-7435A0177E9C}"/>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192186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C3767-E71B-D549-4722-6B1BCBB8A5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791763-4E48-6473-3235-F87396E448F4}"/>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4" name="页脚占位符 3">
            <a:extLst>
              <a:ext uri="{FF2B5EF4-FFF2-40B4-BE49-F238E27FC236}">
                <a16:creationId xmlns:a16="http://schemas.microsoft.com/office/drawing/2014/main" id="{6572D8E1-0ACF-4810-228E-F9A9C1BF6B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DBF70C-9546-B9AE-3194-825B37FDBBE4}"/>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309286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3F48D4-272A-91FC-BFDA-5517C41D510A}"/>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3" name="页脚占位符 2">
            <a:extLst>
              <a:ext uri="{FF2B5EF4-FFF2-40B4-BE49-F238E27FC236}">
                <a16:creationId xmlns:a16="http://schemas.microsoft.com/office/drawing/2014/main" id="{6BA1293E-8027-4DEB-C2ED-BB4B4FF9EF0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6DD099-A44B-9C8B-79A1-EA789DBA925A}"/>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382609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BDC7A-5D9F-B431-9E20-F54E00EFB6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C5AE1B-C814-3731-EE95-9D5E2A499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933823-7D2D-B0D2-6753-31D77BBA9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FC8BFC-1D1D-98E0-4B8F-F7F9C5E4CF6D}"/>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6" name="页脚占位符 5">
            <a:extLst>
              <a:ext uri="{FF2B5EF4-FFF2-40B4-BE49-F238E27FC236}">
                <a16:creationId xmlns:a16="http://schemas.microsoft.com/office/drawing/2014/main" id="{3B5CAE72-14BF-1B47-CD7B-19DCA851EF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A4D235-5DFD-B5CE-7A6B-0C9F4E041ADE}"/>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84529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9DF3F-F656-4063-E235-7FAD0062C3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632642-0AE3-A5F0-C0F7-61844AF54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932027-A142-FEFC-59F3-EEC087C29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210CE7-C42F-961B-5EEB-C08783113CF1}"/>
              </a:ext>
            </a:extLst>
          </p:cNvPr>
          <p:cNvSpPr>
            <a:spLocks noGrp="1"/>
          </p:cNvSpPr>
          <p:nvPr>
            <p:ph type="dt" sz="half" idx="10"/>
          </p:nvPr>
        </p:nvSpPr>
        <p:spPr/>
        <p:txBody>
          <a:bodyPr/>
          <a:lstStyle/>
          <a:p>
            <a:fld id="{A0856204-A8E5-49E9-8CFC-CFB570E76544}" type="datetimeFigureOut">
              <a:rPr lang="zh-CN" altLang="en-US" smtClean="0"/>
              <a:t>2024/6/1</a:t>
            </a:fld>
            <a:endParaRPr lang="zh-CN" altLang="en-US"/>
          </a:p>
        </p:txBody>
      </p:sp>
      <p:sp>
        <p:nvSpPr>
          <p:cNvPr id="6" name="页脚占位符 5">
            <a:extLst>
              <a:ext uri="{FF2B5EF4-FFF2-40B4-BE49-F238E27FC236}">
                <a16:creationId xmlns:a16="http://schemas.microsoft.com/office/drawing/2014/main" id="{80ADD20A-BD74-1BD4-0AD5-A08EE04621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D0A035-2EA9-09FD-C102-CC02FF2D3A0A}"/>
              </a:ext>
            </a:extLst>
          </p:cNvPr>
          <p:cNvSpPr>
            <a:spLocks noGrp="1"/>
          </p:cNvSpPr>
          <p:nvPr>
            <p:ph type="sldNum" sz="quarter" idx="12"/>
          </p:nvPr>
        </p:nvSpPr>
        <p:spPr/>
        <p:txBody>
          <a:body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188262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8BF66-1814-08CE-509F-CD6F7FF0F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AF9F52-DE06-9E79-0E1A-BEA65FF59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24DDE5-3ADE-7735-D5E0-4D5A0D5AC2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56204-A8E5-49E9-8CFC-CFB570E7654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10D74268-8E25-E139-C874-48EDA0BBF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4A7CB5-E2A1-120B-804A-2FE09F67C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64075-469D-460A-B004-C22D3DE5E7DA}" type="slidenum">
              <a:rPr lang="zh-CN" altLang="en-US" smtClean="0"/>
              <a:t>‹#›</a:t>
            </a:fld>
            <a:endParaRPr lang="zh-CN" altLang="en-US"/>
          </a:p>
        </p:txBody>
      </p:sp>
    </p:spTree>
    <p:extLst>
      <p:ext uri="{BB962C8B-B14F-4D97-AF65-F5344CB8AC3E}">
        <p14:creationId xmlns:p14="http://schemas.microsoft.com/office/powerpoint/2010/main" val="203380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EAFD3F-42B8-1140-1931-49D42B6AF053}"/>
              </a:ext>
            </a:extLst>
          </p:cNvPr>
          <p:cNvSpPr txBox="1"/>
          <p:nvPr/>
        </p:nvSpPr>
        <p:spPr>
          <a:xfrm>
            <a:off x="147484" y="117989"/>
            <a:ext cx="1415772"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cs typeface="ADLaM Display" panose="020F0502020204030204" pitchFamily="2" charset="0"/>
              </a:rPr>
              <a:t>研究背景</a:t>
            </a:r>
          </a:p>
        </p:txBody>
      </p:sp>
      <p:sp>
        <p:nvSpPr>
          <p:cNvPr id="3" name="文本框 2">
            <a:extLst>
              <a:ext uri="{FF2B5EF4-FFF2-40B4-BE49-F238E27FC236}">
                <a16:creationId xmlns:a16="http://schemas.microsoft.com/office/drawing/2014/main" id="{1F608409-7B91-3F54-8B82-7FA7AD582D5E}"/>
              </a:ext>
            </a:extLst>
          </p:cNvPr>
          <p:cNvSpPr txBox="1"/>
          <p:nvPr/>
        </p:nvSpPr>
        <p:spPr>
          <a:xfrm>
            <a:off x="511275" y="2330818"/>
            <a:ext cx="11169445" cy="1508105"/>
          </a:xfrm>
          <a:prstGeom prst="rect">
            <a:avLst/>
          </a:prstGeom>
          <a:noFill/>
        </p:spPr>
        <p:txBody>
          <a:bodyPr wrap="square" rtlCol="0">
            <a:spAutoFit/>
          </a:bodyPr>
          <a:lstStyle/>
          <a:p>
            <a:r>
              <a:rPr lang="zh-CN" altLang="en-US" sz="2000" b="1">
                <a:solidFill>
                  <a:srgbClr val="C00000"/>
                </a:solidFill>
              </a:rPr>
              <a:t>固定的预训练网络规模和特定任务需要的网络规模间的矛盾</a:t>
            </a:r>
            <a:r>
              <a:rPr lang="zh-CN" altLang="en-US"/>
              <a:t>：预训练模型的提供商</a:t>
            </a:r>
            <a:r>
              <a:rPr lang="en-US" altLang="zh-CN"/>
              <a:t>(Huggingface; Github</a:t>
            </a:r>
            <a:r>
              <a:rPr lang="zh-CN" altLang="en-US"/>
              <a:t>、</a:t>
            </a:r>
            <a:r>
              <a:rPr lang="en-US" altLang="zh-CN"/>
              <a:t>torchvision</a:t>
            </a:r>
            <a:r>
              <a:rPr lang="zh-CN" altLang="en-US"/>
              <a:t>、</a:t>
            </a:r>
            <a:r>
              <a:rPr lang="en-US" altLang="zh-CN"/>
              <a:t>timm</a:t>
            </a:r>
            <a:r>
              <a:rPr lang="zh-CN" altLang="en-US"/>
              <a:t>等</a:t>
            </a:r>
            <a:r>
              <a:rPr lang="en-US" altLang="zh-CN"/>
              <a:t>)</a:t>
            </a:r>
            <a:r>
              <a:rPr lang="zh-CN" altLang="en-US"/>
              <a:t>通常会提供固定体量版本的预训练神经网络，如 </a:t>
            </a:r>
            <a:r>
              <a:rPr lang="en-US" altLang="zh-CN"/>
              <a:t>ResNet18</a:t>
            </a:r>
            <a:r>
              <a:rPr lang="zh-CN" altLang="en-US"/>
              <a:t>、</a:t>
            </a:r>
            <a:r>
              <a:rPr lang="en-US" altLang="zh-CN"/>
              <a:t>ResNet50</a:t>
            </a:r>
            <a:r>
              <a:rPr lang="zh-CN" altLang="en-US"/>
              <a:t>、</a:t>
            </a:r>
            <a:r>
              <a:rPr lang="en-US" altLang="zh-CN"/>
              <a:t>ResNet101 </a:t>
            </a:r>
            <a:r>
              <a:rPr lang="zh-CN" altLang="en-US"/>
              <a:t>等，以便用户在 </a:t>
            </a:r>
            <a:r>
              <a:rPr lang="en-US" altLang="zh-CN"/>
              <a:t>Custom </a:t>
            </a:r>
            <a:r>
              <a:rPr lang="zh-CN" altLang="en-US"/>
              <a:t>数据集上进行微调；然而，假设某 </a:t>
            </a:r>
            <a:r>
              <a:rPr lang="en-US" altLang="zh-CN"/>
              <a:t>Custom </a:t>
            </a:r>
            <a:r>
              <a:rPr lang="zh-CN" altLang="en-US"/>
              <a:t>数据集更适合 </a:t>
            </a:r>
            <a:r>
              <a:rPr lang="en-US" altLang="zh-CN"/>
              <a:t>Exclusive </a:t>
            </a:r>
            <a:r>
              <a:rPr lang="zh-CN" altLang="en-US"/>
              <a:t>的网络规模，例如 “</a:t>
            </a:r>
            <a:r>
              <a:rPr lang="en-US" altLang="zh-CN"/>
              <a:t>ResNet77</a:t>
            </a:r>
            <a:r>
              <a:rPr lang="zh-CN" altLang="en-US"/>
              <a:t>”，则只能 </a:t>
            </a:r>
            <a:r>
              <a:rPr lang="en-US" altLang="zh-CN"/>
              <a:t>network design from scratch</a:t>
            </a:r>
            <a:r>
              <a:rPr lang="zh-CN" altLang="en-US"/>
              <a:t> </a:t>
            </a:r>
            <a:r>
              <a:rPr lang="en-US" altLang="zh-CN"/>
              <a:t>&amp;</a:t>
            </a:r>
            <a:r>
              <a:rPr lang="zh-CN" altLang="en-US"/>
              <a:t> </a:t>
            </a:r>
            <a:r>
              <a:rPr lang="en-US" altLang="zh-CN"/>
              <a:t>train from scratch (</a:t>
            </a:r>
            <a:r>
              <a:rPr lang="zh-CN" altLang="en-US" b="1"/>
              <a:t>严重问题在于用户并不知道他需要的网络规模约等于 </a:t>
            </a:r>
            <a:r>
              <a:rPr lang="en-US" altLang="zh-CN" b="1"/>
              <a:t>ResNet77</a:t>
            </a:r>
            <a:r>
              <a:rPr lang="en-US" altLang="zh-CN"/>
              <a:t>)</a:t>
            </a:r>
            <a:r>
              <a:rPr lang="zh-CN" altLang="en-US"/>
              <a:t>。</a:t>
            </a:r>
            <a:endParaRPr lang="en-US" altLang="zh-CN"/>
          </a:p>
        </p:txBody>
      </p:sp>
      <p:sp>
        <p:nvSpPr>
          <p:cNvPr id="4" name="文本框 3">
            <a:extLst>
              <a:ext uri="{FF2B5EF4-FFF2-40B4-BE49-F238E27FC236}">
                <a16:creationId xmlns:a16="http://schemas.microsoft.com/office/drawing/2014/main" id="{580C20AC-096F-8644-8DBB-267FC78EDE92}"/>
              </a:ext>
            </a:extLst>
          </p:cNvPr>
          <p:cNvSpPr txBox="1"/>
          <p:nvPr/>
        </p:nvSpPr>
        <p:spPr>
          <a:xfrm>
            <a:off x="511275" y="813170"/>
            <a:ext cx="11169445" cy="954107"/>
          </a:xfrm>
          <a:prstGeom prst="rect">
            <a:avLst/>
          </a:prstGeom>
          <a:noFill/>
        </p:spPr>
        <p:txBody>
          <a:bodyPr wrap="square" rtlCol="0">
            <a:spAutoFit/>
          </a:bodyPr>
          <a:lstStyle/>
          <a:p>
            <a:r>
              <a:rPr lang="zh-CN" altLang="en-US" sz="2000" b="1">
                <a:solidFill>
                  <a:srgbClr val="C00000"/>
                </a:solidFill>
              </a:rPr>
              <a:t>训练固定规模的神经网络不是件容易事</a:t>
            </a:r>
            <a:r>
              <a:rPr lang="zh-CN" altLang="en-US"/>
              <a:t>：从零训练固定规模的神经网络</a:t>
            </a:r>
            <a:r>
              <a:rPr lang="en-US" altLang="zh-CN"/>
              <a:t>(</a:t>
            </a:r>
            <a:r>
              <a:rPr lang="zh-CN" altLang="en-US"/>
              <a:t>一般规模较大</a:t>
            </a:r>
            <a:r>
              <a:rPr lang="en-US" altLang="zh-CN"/>
              <a:t>)</a:t>
            </a:r>
            <a:r>
              <a:rPr lang="zh-CN" altLang="en-US"/>
              <a:t>时，其损失面可能会包含更多的局部最小值和鞍点。因此，如果参数初始化不当，优化算法可能会在这些点附近受到困扰，导致学习速度减慢或完全停滞。同时更大的网络体量也会导致面临梯度消失和梯度爆炸的可能性增加。</a:t>
            </a:r>
            <a:endParaRPr lang="en-US" altLang="zh-CN"/>
          </a:p>
        </p:txBody>
      </p:sp>
      <p:sp>
        <p:nvSpPr>
          <p:cNvPr id="5" name="文本框 4">
            <a:extLst>
              <a:ext uri="{FF2B5EF4-FFF2-40B4-BE49-F238E27FC236}">
                <a16:creationId xmlns:a16="http://schemas.microsoft.com/office/drawing/2014/main" id="{1F7B6A7E-430A-57E8-F689-8DC0776459FB}"/>
              </a:ext>
            </a:extLst>
          </p:cNvPr>
          <p:cNvSpPr txBox="1"/>
          <p:nvPr/>
        </p:nvSpPr>
        <p:spPr>
          <a:xfrm>
            <a:off x="511275" y="4402464"/>
            <a:ext cx="11169445" cy="2062103"/>
          </a:xfrm>
          <a:prstGeom prst="rect">
            <a:avLst/>
          </a:prstGeom>
          <a:noFill/>
        </p:spPr>
        <p:txBody>
          <a:bodyPr wrap="square" rtlCol="0">
            <a:spAutoFit/>
          </a:bodyPr>
          <a:lstStyle/>
          <a:p>
            <a:pPr algn="l"/>
            <a:r>
              <a:rPr lang="zh-CN" altLang="en-US" sz="2000" b="1">
                <a:solidFill>
                  <a:srgbClr val="C00000"/>
                </a:solidFill>
              </a:rPr>
              <a:t>特定任务背景下寻找 </a:t>
            </a:r>
            <a:r>
              <a:rPr lang="en-US" altLang="zh-CN" sz="2000" b="1">
                <a:solidFill>
                  <a:srgbClr val="C00000"/>
                </a:solidFill>
              </a:rPr>
              <a:t>accuracy-speed trade-off </a:t>
            </a:r>
            <a:r>
              <a:rPr lang="zh-CN" altLang="en-US" sz="2000" b="1">
                <a:solidFill>
                  <a:srgbClr val="C00000"/>
                </a:solidFill>
              </a:rPr>
              <a:t>难度高问题</a:t>
            </a:r>
            <a:r>
              <a:rPr lang="zh-CN" altLang="en-US"/>
              <a:t>：常规的模型压缩技术遵循着“预训练</a:t>
            </a:r>
            <a:r>
              <a:rPr lang="en-US" altLang="zh-CN"/>
              <a:t>-</a:t>
            </a:r>
            <a:r>
              <a:rPr lang="zh-CN" altLang="en-US"/>
              <a:t>压缩</a:t>
            </a:r>
            <a:r>
              <a:rPr lang="en-US" altLang="zh-CN"/>
              <a:t>-</a:t>
            </a:r>
            <a:r>
              <a:rPr lang="zh-CN" altLang="en-US"/>
              <a:t>微调”的压缩范式，但这种方式面临着：</a:t>
            </a:r>
            <a:r>
              <a:rPr lang="zh-CN" altLang="en-US" b="1" i="0">
                <a:solidFill>
                  <a:srgbClr val="0D0D0D"/>
                </a:solidFill>
                <a:effectLst/>
                <a:latin typeface="Söhne"/>
              </a:rPr>
              <a:t>压缩过程中的信息损失</a:t>
            </a:r>
            <a:r>
              <a:rPr lang="zh-CN" altLang="en-US" b="0" i="0">
                <a:solidFill>
                  <a:srgbClr val="0D0D0D"/>
                </a:solidFill>
                <a:effectLst/>
                <a:latin typeface="Söhne"/>
              </a:rPr>
              <a:t>：在压缩阶段，模型可能会丢失对完成任务至关重要的信息。虽然这有助于提高推理速度，但可能会降低模型的准确性。找到损失最小化的最佳压缩技术是一个挑战。</a:t>
            </a:r>
            <a:r>
              <a:rPr lang="zh-CN" altLang="en-US" b="1" i="0">
                <a:solidFill>
                  <a:srgbClr val="0D0D0D"/>
                </a:solidFill>
                <a:effectLst/>
                <a:latin typeface="Söhne"/>
              </a:rPr>
              <a:t>微调资源的需求</a:t>
            </a:r>
            <a:r>
              <a:rPr lang="zh-CN" altLang="en-US" b="0" i="0">
                <a:solidFill>
                  <a:srgbClr val="0D0D0D"/>
                </a:solidFill>
                <a:effectLst/>
                <a:latin typeface="Söhne"/>
              </a:rPr>
              <a:t>：微调一个压缩后的模型仍然需要大量的计算资源和时间，尤其是当数据集很大或任务很复杂时。这对于资源有限的环境来说是不可行的。</a:t>
            </a:r>
            <a:r>
              <a:rPr lang="zh-CN" altLang="en-US" b="1" i="0">
                <a:solidFill>
                  <a:srgbClr val="0D0D0D"/>
                </a:solidFill>
                <a:effectLst/>
                <a:latin typeface="Söhne"/>
              </a:rPr>
              <a:t>超参数优化困难</a:t>
            </a:r>
            <a:r>
              <a:rPr lang="zh-CN" altLang="en-US" b="0" i="0">
                <a:solidFill>
                  <a:srgbClr val="0D0D0D"/>
                </a:solidFill>
                <a:effectLst/>
                <a:latin typeface="Söhne"/>
              </a:rPr>
              <a:t>：每个步骤（预训练、压缩、微调）都有自己的超参数集，优化这些超参数以实现最佳性能是一个复杂且耗时的过程。</a:t>
            </a:r>
            <a:r>
              <a:rPr lang="zh-CN" altLang="en-US" b="1" i="0">
                <a:solidFill>
                  <a:srgbClr val="0D0D0D"/>
                </a:solidFill>
                <a:effectLst/>
                <a:latin typeface="Söhne"/>
              </a:rPr>
              <a:t>技术复杂性和可访问性</a:t>
            </a:r>
            <a:r>
              <a:rPr lang="zh-CN" altLang="en-US" b="0" i="0">
                <a:solidFill>
                  <a:srgbClr val="0D0D0D"/>
                </a:solidFill>
                <a:effectLst/>
                <a:latin typeface="Söhne"/>
              </a:rPr>
              <a:t>：实施和优化模型压缩技术需要深厚的专业知识，这可能阻碍其在不同的应用场景中的广泛采用。</a:t>
            </a:r>
            <a:endParaRPr lang="en-US" altLang="zh-CN"/>
          </a:p>
        </p:txBody>
      </p:sp>
    </p:spTree>
    <p:extLst>
      <p:ext uri="{BB962C8B-B14F-4D97-AF65-F5344CB8AC3E}">
        <p14:creationId xmlns:p14="http://schemas.microsoft.com/office/powerpoint/2010/main" val="106049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7F9ED2-109A-A4A1-1488-2F5E1ACF579A}"/>
              </a:ext>
            </a:extLst>
          </p:cNvPr>
          <p:cNvSpPr txBox="1"/>
          <p:nvPr/>
        </p:nvSpPr>
        <p:spPr>
          <a:xfrm>
            <a:off x="147484" y="117989"/>
            <a:ext cx="1415772"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cs typeface="ADLaM Display" panose="020F0502020204030204" pitchFamily="2" charset="0"/>
              </a:rPr>
              <a:t>研究动机</a:t>
            </a:r>
          </a:p>
        </p:txBody>
      </p:sp>
      <p:pic>
        <p:nvPicPr>
          <p:cNvPr id="6" name="图片 5" descr="图表&#10;&#10;描述已自动生成">
            <a:extLst>
              <a:ext uri="{FF2B5EF4-FFF2-40B4-BE49-F238E27FC236}">
                <a16:creationId xmlns:a16="http://schemas.microsoft.com/office/drawing/2014/main" id="{06E09428-BEFC-8E78-5D22-A6291B3CD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17" y="653896"/>
            <a:ext cx="5820000" cy="3492000"/>
          </a:xfrm>
          <a:prstGeom prst="rect">
            <a:avLst/>
          </a:prstGeom>
        </p:spPr>
      </p:pic>
      <p:pic>
        <p:nvPicPr>
          <p:cNvPr id="8" name="图片 7" descr="图表, 折线图&#10;&#10;描述已自动生成">
            <a:extLst>
              <a:ext uri="{FF2B5EF4-FFF2-40B4-BE49-F238E27FC236}">
                <a16:creationId xmlns:a16="http://schemas.microsoft.com/office/drawing/2014/main" id="{9883071D-70CB-8202-6AE4-84C941258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53896"/>
            <a:ext cx="5986283" cy="3492000"/>
          </a:xfrm>
          <a:prstGeom prst="rect">
            <a:avLst/>
          </a:prstGeom>
        </p:spPr>
      </p:pic>
      <p:pic>
        <p:nvPicPr>
          <p:cNvPr id="14" name="图形 13" descr="爬行的婴儿 纯色填充">
            <a:extLst>
              <a:ext uri="{FF2B5EF4-FFF2-40B4-BE49-F238E27FC236}">
                <a16:creationId xmlns:a16="http://schemas.microsoft.com/office/drawing/2014/main" id="{43037339-F444-20C2-544B-A5383A73AC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4131" y="3202866"/>
            <a:ext cx="612000" cy="612000"/>
          </a:xfrm>
          <a:prstGeom prst="rect">
            <a:avLst/>
          </a:prstGeom>
        </p:spPr>
      </p:pic>
      <p:pic>
        <p:nvPicPr>
          <p:cNvPr id="18" name="图形 17" descr="儿童与气球 纯色填充">
            <a:extLst>
              <a:ext uri="{FF2B5EF4-FFF2-40B4-BE49-F238E27FC236}">
                <a16:creationId xmlns:a16="http://schemas.microsoft.com/office/drawing/2014/main" id="{B3D66C54-C454-FCF6-B767-845E1A857C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95670" y="3202866"/>
            <a:ext cx="612000" cy="612000"/>
          </a:xfrm>
          <a:prstGeom prst="rect">
            <a:avLst/>
          </a:prstGeom>
        </p:spPr>
      </p:pic>
      <p:pic>
        <p:nvPicPr>
          <p:cNvPr id="21" name="图形 20" descr="困惑的人 纯色填充">
            <a:extLst>
              <a:ext uri="{FF2B5EF4-FFF2-40B4-BE49-F238E27FC236}">
                <a16:creationId xmlns:a16="http://schemas.microsoft.com/office/drawing/2014/main" id="{2F2938A6-8227-B52B-2E96-9768FF5BA6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07210" y="3202866"/>
            <a:ext cx="612000" cy="612000"/>
          </a:xfrm>
          <a:prstGeom prst="rect">
            <a:avLst/>
          </a:prstGeom>
        </p:spPr>
      </p:pic>
      <p:pic>
        <p:nvPicPr>
          <p:cNvPr id="22" name="图形 21" descr="爬行的婴儿 纯色填充">
            <a:extLst>
              <a:ext uri="{FF2B5EF4-FFF2-40B4-BE49-F238E27FC236}">
                <a16:creationId xmlns:a16="http://schemas.microsoft.com/office/drawing/2014/main" id="{D1FF9F43-2E25-DC40-7928-B6F77C62D4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7892" y="3143874"/>
            <a:ext cx="612000" cy="612000"/>
          </a:xfrm>
          <a:prstGeom prst="rect">
            <a:avLst/>
          </a:prstGeom>
        </p:spPr>
      </p:pic>
      <p:pic>
        <p:nvPicPr>
          <p:cNvPr id="23" name="图形 22" descr="儿童与气球 纯色填充">
            <a:extLst>
              <a:ext uri="{FF2B5EF4-FFF2-40B4-BE49-F238E27FC236}">
                <a16:creationId xmlns:a16="http://schemas.microsoft.com/office/drawing/2014/main" id="{81175FE3-4BDE-2684-BB50-C10080F79FA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17764" y="3143874"/>
            <a:ext cx="612000" cy="612000"/>
          </a:xfrm>
          <a:prstGeom prst="rect">
            <a:avLst/>
          </a:prstGeom>
        </p:spPr>
      </p:pic>
      <p:pic>
        <p:nvPicPr>
          <p:cNvPr id="24" name="图形 23" descr="困惑的人 纯色填充">
            <a:extLst>
              <a:ext uri="{FF2B5EF4-FFF2-40B4-BE49-F238E27FC236}">
                <a16:creationId xmlns:a16="http://schemas.microsoft.com/office/drawing/2014/main" id="{BBC0B95A-6A05-59EE-1430-D01CB53692F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27636" y="3143874"/>
            <a:ext cx="612000" cy="612000"/>
          </a:xfrm>
          <a:prstGeom prst="rect">
            <a:avLst/>
          </a:prstGeom>
        </p:spPr>
      </p:pic>
      <p:pic>
        <p:nvPicPr>
          <p:cNvPr id="29" name="图形 28">
            <a:extLst>
              <a:ext uri="{FF2B5EF4-FFF2-40B4-BE49-F238E27FC236}">
                <a16:creationId xmlns:a16="http://schemas.microsoft.com/office/drawing/2014/main" id="{9A4907CE-E132-1499-C8C5-D0814C8182D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5034" y="2816382"/>
            <a:ext cx="360000" cy="360000"/>
          </a:xfrm>
          <a:prstGeom prst="rect">
            <a:avLst/>
          </a:prstGeom>
        </p:spPr>
      </p:pic>
      <p:pic>
        <p:nvPicPr>
          <p:cNvPr id="30" name="图形 29">
            <a:extLst>
              <a:ext uri="{FF2B5EF4-FFF2-40B4-BE49-F238E27FC236}">
                <a16:creationId xmlns:a16="http://schemas.microsoft.com/office/drawing/2014/main" id="{77F783D1-9FB3-01B1-2F53-EF511012923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51385" y="990413"/>
            <a:ext cx="468000" cy="468000"/>
          </a:xfrm>
          <a:prstGeom prst="rect">
            <a:avLst/>
          </a:prstGeom>
        </p:spPr>
      </p:pic>
      <p:pic>
        <p:nvPicPr>
          <p:cNvPr id="31" name="图形 30">
            <a:extLst>
              <a:ext uri="{FF2B5EF4-FFF2-40B4-BE49-F238E27FC236}">
                <a16:creationId xmlns:a16="http://schemas.microsoft.com/office/drawing/2014/main" id="{68DDDDB9-D1E7-43E6-55A9-76880A4A1E9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21982" y="717237"/>
            <a:ext cx="576000" cy="576000"/>
          </a:xfrm>
          <a:prstGeom prst="rect">
            <a:avLst/>
          </a:prstGeom>
        </p:spPr>
      </p:pic>
      <p:sp>
        <p:nvSpPr>
          <p:cNvPr id="32" name="文本框 31">
            <a:extLst>
              <a:ext uri="{FF2B5EF4-FFF2-40B4-BE49-F238E27FC236}">
                <a16:creationId xmlns:a16="http://schemas.microsoft.com/office/drawing/2014/main" id="{53A5CF9B-D4C1-6F5E-CBA0-E567E5078CC5}"/>
              </a:ext>
            </a:extLst>
          </p:cNvPr>
          <p:cNvSpPr txBox="1"/>
          <p:nvPr/>
        </p:nvSpPr>
        <p:spPr>
          <a:xfrm>
            <a:off x="109717" y="4209237"/>
            <a:ext cx="5986283" cy="923330"/>
          </a:xfrm>
          <a:prstGeom prst="rect">
            <a:avLst/>
          </a:prstGeom>
          <a:noFill/>
        </p:spPr>
        <p:txBody>
          <a:bodyPr wrap="square" rtlCol="0">
            <a:spAutoFit/>
          </a:bodyPr>
          <a:lstStyle/>
          <a:p>
            <a:r>
              <a:rPr lang="zh-CN" altLang="en-US"/>
              <a:t>人类的脑容量</a:t>
            </a:r>
            <a:r>
              <a:rPr lang="en-US" altLang="zh-CN"/>
              <a:t>/</a:t>
            </a:r>
            <a:r>
              <a:rPr lang="zh-CN" altLang="en-US"/>
              <a:t>神经元数量会随着年龄不断连续增长，直至其发育成熟。现代人工神经网络的设计一般是先定死网络大小，再进行训练 </a:t>
            </a:r>
            <a:r>
              <a:rPr lang="en-US" altLang="zh-CN">
                <a:sym typeface="Wingdings" panose="05000000000000000000" pitchFamily="2" charset="2"/>
              </a:rPr>
              <a:t> </a:t>
            </a:r>
            <a:r>
              <a:rPr lang="zh-CN" altLang="en-US">
                <a:sym typeface="Wingdings" panose="05000000000000000000" pitchFamily="2" charset="2"/>
              </a:rPr>
              <a:t>没有采用正常智慧生物的发展路线。</a:t>
            </a:r>
            <a:endParaRPr lang="zh-CN" altLang="en-US"/>
          </a:p>
        </p:txBody>
      </p:sp>
      <p:sp>
        <p:nvSpPr>
          <p:cNvPr id="35" name="文本框 34">
            <a:extLst>
              <a:ext uri="{FF2B5EF4-FFF2-40B4-BE49-F238E27FC236}">
                <a16:creationId xmlns:a16="http://schemas.microsoft.com/office/drawing/2014/main" id="{2201FB14-AE64-845C-83D6-2AAD602E37AD}"/>
              </a:ext>
            </a:extLst>
          </p:cNvPr>
          <p:cNvSpPr txBox="1"/>
          <p:nvPr/>
        </p:nvSpPr>
        <p:spPr>
          <a:xfrm>
            <a:off x="6411767" y="4209237"/>
            <a:ext cx="5779805" cy="1477328"/>
          </a:xfrm>
          <a:prstGeom prst="rect">
            <a:avLst/>
          </a:prstGeom>
          <a:noFill/>
        </p:spPr>
        <p:txBody>
          <a:bodyPr wrap="square" rtlCol="0">
            <a:spAutoFit/>
          </a:bodyPr>
          <a:lstStyle/>
          <a:p>
            <a:r>
              <a:rPr lang="zh-CN" altLang="en-US"/>
              <a:t>人类的学习新知识的能力随着年龄增长不断增加，在幼年期达到顶峰，随后学习能力放缓。现代人工神经网络的一般采取高学习率训练</a:t>
            </a:r>
            <a:r>
              <a:rPr lang="en-US" altLang="zh-CN">
                <a:sym typeface="Wingdings" panose="05000000000000000000" pitchFamily="2" charset="2"/>
              </a:rPr>
              <a:t> </a:t>
            </a:r>
            <a:r>
              <a:rPr lang="zh-CN" altLang="en-US">
                <a:sym typeface="Wingdings" panose="05000000000000000000" pitchFamily="2" charset="2"/>
              </a:rPr>
              <a:t>中等学习率训练 </a:t>
            </a:r>
            <a:r>
              <a:rPr lang="en-US" altLang="zh-CN">
                <a:sym typeface="Wingdings" panose="05000000000000000000" pitchFamily="2" charset="2"/>
              </a:rPr>
              <a:t> </a:t>
            </a:r>
            <a:r>
              <a:rPr lang="zh-CN" altLang="en-US">
                <a:sym typeface="Wingdings" panose="05000000000000000000" pitchFamily="2" charset="2"/>
              </a:rPr>
              <a:t>低学习率训练的范式进行。也是不符合生物学习规律的。</a:t>
            </a:r>
            <a:endParaRPr lang="zh-CN" altLang="en-US"/>
          </a:p>
          <a:p>
            <a:endParaRPr lang="zh-CN" altLang="en-US"/>
          </a:p>
        </p:txBody>
      </p:sp>
      <p:sp>
        <p:nvSpPr>
          <p:cNvPr id="37" name="文本框 36">
            <a:extLst>
              <a:ext uri="{FF2B5EF4-FFF2-40B4-BE49-F238E27FC236}">
                <a16:creationId xmlns:a16="http://schemas.microsoft.com/office/drawing/2014/main" id="{42CBB7CE-4FDB-F06A-A663-C482AA2D04BF}"/>
              </a:ext>
            </a:extLst>
          </p:cNvPr>
          <p:cNvSpPr txBox="1"/>
          <p:nvPr/>
        </p:nvSpPr>
        <p:spPr>
          <a:xfrm>
            <a:off x="1985385" y="6204987"/>
            <a:ext cx="8366393" cy="430887"/>
          </a:xfrm>
          <a:prstGeom prst="rect">
            <a:avLst/>
          </a:prstGeom>
          <a:noFill/>
        </p:spPr>
        <p:txBody>
          <a:bodyPr wrap="none" rtlCol="0">
            <a:spAutoFit/>
          </a:bodyPr>
          <a:lstStyle/>
          <a:p>
            <a:r>
              <a:rPr lang="zh-CN" altLang="en-US" sz="2200" b="1">
                <a:solidFill>
                  <a:srgbClr val="C00000"/>
                </a:solidFill>
              </a:rPr>
              <a:t>本研究将密切贴合生物学发展规律，探索神经网络的训练中自增长</a:t>
            </a:r>
          </a:p>
        </p:txBody>
      </p:sp>
      <p:sp>
        <p:nvSpPr>
          <p:cNvPr id="2" name="文本框 1">
            <a:extLst>
              <a:ext uri="{FF2B5EF4-FFF2-40B4-BE49-F238E27FC236}">
                <a16:creationId xmlns:a16="http://schemas.microsoft.com/office/drawing/2014/main" id="{26C6CD51-84A8-02F3-D158-B60330F476E0}"/>
              </a:ext>
            </a:extLst>
          </p:cNvPr>
          <p:cNvSpPr txBox="1"/>
          <p:nvPr/>
        </p:nvSpPr>
        <p:spPr>
          <a:xfrm>
            <a:off x="147484" y="5205994"/>
            <a:ext cx="6154994" cy="646331"/>
          </a:xfrm>
          <a:prstGeom prst="rect">
            <a:avLst/>
          </a:prstGeom>
          <a:noFill/>
        </p:spPr>
        <p:txBody>
          <a:bodyPr wrap="square" rtlCol="0">
            <a:spAutoFit/>
          </a:bodyPr>
          <a:lstStyle/>
          <a:p>
            <a:r>
              <a:rPr lang="zh-CN" altLang="en-US">
                <a:solidFill>
                  <a:srgbClr val="C00000"/>
                </a:solidFill>
              </a:rPr>
              <a:t>将神经网络进行类似地增长式训练，促进网络自行进行学习和遗忘，可以避免出现模型压缩中网络模块功能的再分配。</a:t>
            </a:r>
          </a:p>
        </p:txBody>
      </p:sp>
      <p:sp>
        <p:nvSpPr>
          <p:cNvPr id="3" name="文本框 2">
            <a:extLst>
              <a:ext uri="{FF2B5EF4-FFF2-40B4-BE49-F238E27FC236}">
                <a16:creationId xmlns:a16="http://schemas.microsoft.com/office/drawing/2014/main" id="{FE885800-AEB1-EE0C-74F7-B76A2FD834EF}"/>
              </a:ext>
            </a:extLst>
          </p:cNvPr>
          <p:cNvSpPr txBox="1"/>
          <p:nvPr/>
        </p:nvSpPr>
        <p:spPr>
          <a:xfrm>
            <a:off x="6411767" y="5474658"/>
            <a:ext cx="3220064" cy="369332"/>
          </a:xfrm>
          <a:prstGeom prst="rect">
            <a:avLst/>
          </a:prstGeom>
          <a:noFill/>
        </p:spPr>
        <p:txBody>
          <a:bodyPr wrap="square" rtlCol="0">
            <a:spAutoFit/>
          </a:bodyPr>
          <a:lstStyle/>
          <a:p>
            <a:r>
              <a:rPr lang="zh-CN" altLang="en-US">
                <a:solidFill>
                  <a:srgbClr val="C00000"/>
                </a:solidFill>
              </a:rPr>
              <a:t>对学习率变化的设计进行启发</a:t>
            </a:r>
          </a:p>
        </p:txBody>
      </p:sp>
    </p:spTree>
    <p:extLst>
      <p:ext uri="{BB962C8B-B14F-4D97-AF65-F5344CB8AC3E}">
        <p14:creationId xmlns:p14="http://schemas.microsoft.com/office/powerpoint/2010/main" val="260034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B62321-EE93-B471-492A-116F80262AA7}"/>
              </a:ext>
            </a:extLst>
          </p:cNvPr>
          <p:cNvSpPr txBox="1"/>
          <p:nvPr/>
        </p:nvSpPr>
        <p:spPr>
          <a:xfrm>
            <a:off x="147484" y="117989"/>
            <a:ext cx="1107996"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cs typeface="ADLaM Display" panose="020F0502020204030204" pitchFamily="2" charset="0"/>
              </a:rPr>
              <a:t>创新点</a:t>
            </a:r>
          </a:p>
        </p:txBody>
      </p:sp>
      <p:sp>
        <p:nvSpPr>
          <p:cNvPr id="5" name="文本框 4">
            <a:extLst>
              <a:ext uri="{FF2B5EF4-FFF2-40B4-BE49-F238E27FC236}">
                <a16:creationId xmlns:a16="http://schemas.microsoft.com/office/drawing/2014/main" id="{CE8E4792-DA27-18E0-37FA-B9E7DAC1EBF8}"/>
              </a:ext>
            </a:extLst>
          </p:cNvPr>
          <p:cNvSpPr txBox="1"/>
          <p:nvPr/>
        </p:nvSpPr>
        <p:spPr>
          <a:xfrm>
            <a:off x="511276" y="2073772"/>
            <a:ext cx="11169445" cy="1231106"/>
          </a:xfrm>
          <a:prstGeom prst="rect">
            <a:avLst/>
          </a:prstGeom>
          <a:noFill/>
        </p:spPr>
        <p:txBody>
          <a:bodyPr wrap="square" rtlCol="0">
            <a:spAutoFit/>
          </a:bodyPr>
          <a:lstStyle/>
          <a:p>
            <a:r>
              <a:rPr lang="zh-CN" altLang="en-US" sz="2000" b="1">
                <a:solidFill>
                  <a:srgbClr val="C00000"/>
                </a:solidFill>
              </a:rPr>
              <a:t>结构重参数化为网络提供更优的</a:t>
            </a:r>
            <a:r>
              <a:rPr lang="en-US" altLang="zh-CN" sz="2000" b="1">
                <a:solidFill>
                  <a:srgbClr val="C00000"/>
                </a:solidFill>
              </a:rPr>
              <a:t>accuracy-speed trade-off</a:t>
            </a:r>
            <a:r>
              <a:rPr lang="zh-CN" altLang="en-US"/>
              <a:t>：预训练模型的提供商</a:t>
            </a:r>
            <a:r>
              <a:rPr lang="en-US" altLang="zh-CN"/>
              <a:t>(Huggingface; Github</a:t>
            </a:r>
            <a:r>
              <a:rPr lang="zh-CN" altLang="en-US"/>
              <a:t>等</a:t>
            </a:r>
            <a:r>
              <a:rPr lang="en-US" altLang="zh-CN"/>
              <a:t>)</a:t>
            </a:r>
            <a:r>
              <a:rPr lang="zh-CN" altLang="en-US"/>
              <a:t>通常会提供固定体量版本的预训练神经网络，如 </a:t>
            </a:r>
            <a:r>
              <a:rPr lang="en-US" altLang="zh-CN"/>
              <a:t>ResNet18</a:t>
            </a:r>
            <a:r>
              <a:rPr lang="zh-CN" altLang="en-US"/>
              <a:t>、</a:t>
            </a:r>
            <a:r>
              <a:rPr lang="en-US" altLang="zh-CN"/>
              <a:t>ResNet50</a:t>
            </a:r>
            <a:r>
              <a:rPr lang="zh-CN" altLang="en-US"/>
              <a:t>、</a:t>
            </a:r>
            <a:r>
              <a:rPr lang="en-US" altLang="zh-CN"/>
              <a:t>ResNet101 </a:t>
            </a:r>
            <a:r>
              <a:rPr lang="zh-CN" altLang="en-US"/>
              <a:t>等，以便用户在 </a:t>
            </a:r>
            <a:r>
              <a:rPr lang="en-US" altLang="zh-CN"/>
              <a:t>Custom </a:t>
            </a:r>
            <a:r>
              <a:rPr lang="zh-CN" altLang="en-US"/>
              <a:t>数据集上进行微调；然而，假设某 </a:t>
            </a:r>
            <a:r>
              <a:rPr lang="en-US" altLang="zh-CN"/>
              <a:t>Custom </a:t>
            </a:r>
            <a:r>
              <a:rPr lang="zh-CN" altLang="en-US"/>
              <a:t>数据集更适合 </a:t>
            </a:r>
            <a:r>
              <a:rPr lang="en-US" altLang="zh-CN"/>
              <a:t>Exclusive </a:t>
            </a:r>
            <a:r>
              <a:rPr lang="zh-CN" altLang="en-US"/>
              <a:t>的网络规模，例如 “</a:t>
            </a:r>
            <a:r>
              <a:rPr lang="en-US" altLang="zh-CN"/>
              <a:t>ResNet77</a:t>
            </a:r>
            <a:r>
              <a:rPr lang="zh-CN" altLang="en-US"/>
              <a:t>”，则只能 </a:t>
            </a:r>
            <a:r>
              <a:rPr lang="en-US" altLang="zh-CN"/>
              <a:t>network design from scratch</a:t>
            </a:r>
            <a:r>
              <a:rPr lang="zh-CN" altLang="en-US"/>
              <a:t> </a:t>
            </a:r>
            <a:r>
              <a:rPr lang="en-US" altLang="zh-CN"/>
              <a:t>&amp;</a:t>
            </a:r>
            <a:r>
              <a:rPr lang="zh-CN" altLang="en-US"/>
              <a:t> </a:t>
            </a:r>
            <a:r>
              <a:rPr lang="en-US" altLang="zh-CN"/>
              <a:t>train from scratch (</a:t>
            </a:r>
            <a:r>
              <a:rPr lang="zh-CN" altLang="en-US"/>
              <a:t>并且用户并不知道他需要的网络规模约等于 </a:t>
            </a:r>
            <a:r>
              <a:rPr lang="en-US" altLang="zh-CN"/>
              <a:t>ResNet77)</a:t>
            </a:r>
            <a:r>
              <a:rPr lang="zh-CN" altLang="en-US"/>
              <a:t>。</a:t>
            </a:r>
            <a:endParaRPr lang="en-US" altLang="zh-CN"/>
          </a:p>
        </p:txBody>
      </p:sp>
      <p:sp>
        <p:nvSpPr>
          <p:cNvPr id="6" name="文本框 5">
            <a:extLst>
              <a:ext uri="{FF2B5EF4-FFF2-40B4-BE49-F238E27FC236}">
                <a16:creationId xmlns:a16="http://schemas.microsoft.com/office/drawing/2014/main" id="{2F8BBF81-BACC-6B31-6394-C43656B8618D}"/>
              </a:ext>
            </a:extLst>
          </p:cNvPr>
          <p:cNvSpPr txBox="1"/>
          <p:nvPr/>
        </p:nvSpPr>
        <p:spPr>
          <a:xfrm>
            <a:off x="511276" y="785857"/>
            <a:ext cx="11169445" cy="954107"/>
          </a:xfrm>
          <a:prstGeom prst="rect">
            <a:avLst/>
          </a:prstGeom>
          <a:noFill/>
        </p:spPr>
        <p:txBody>
          <a:bodyPr wrap="square" rtlCol="0">
            <a:spAutoFit/>
          </a:bodyPr>
          <a:lstStyle/>
          <a:p>
            <a:r>
              <a:rPr lang="zh-CN" altLang="en-US" sz="2000" b="1">
                <a:solidFill>
                  <a:srgbClr val="C00000"/>
                </a:solidFill>
              </a:rPr>
              <a:t>神经网络的自增长训练范式</a:t>
            </a:r>
            <a:r>
              <a:rPr lang="zh-CN" altLang="en-US"/>
              <a:t>：神经网络在特定任务中逐渐增长至合适的体量并完成训练。①比直接训练完整体量模型更快；②比训练完整体量模型更简单（正则化、学习率、优化器不需要精心设计）；③训练完成的模型具备良好的任务适应性；④比直接训练增长后 </a:t>
            </a:r>
            <a:r>
              <a:rPr lang="en-US" altLang="zh-CN"/>
              <a:t>counterpart </a:t>
            </a:r>
            <a:r>
              <a:rPr lang="zh-CN" altLang="en-US"/>
              <a:t>的效果更好。</a:t>
            </a:r>
            <a:endParaRPr lang="en-US" altLang="zh-CN"/>
          </a:p>
        </p:txBody>
      </p:sp>
      <p:sp>
        <p:nvSpPr>
          <p:cNvPr id="7" name="文本框 6">
            <a:extLst>
              <a:ext uri="{FF2B5EF4-FFF2-40B4-BE49-F238E27FC236}">
                <a16:creationId xmlns:a16="http://schemas.microsoft.com/office/drawing/2014/main" id="{CDBFE7E5-1FAC-D239-A972-5E96C274CE6A}"/>
              </a:ext>
            </a:extLst>
          </p:cNvPr>
          <p:cNvSpPr txBox="1"/>
          <p:nvPr/>
        </p:nvSpPr>
        <p:spPr>
          <a:xfrm>
            <a:off x="511276" y="5203600"/>
            <a:ext cx="11169445" cy="1231106"/>
          </a:xfrm>
          <a:prstGeom prst="rect">
            <a:avLst/>
          </a:prstGeom>
          <a:noFill/>
        </p:spPr>
        <p:txBody>
          <a:bodyPr wrap="square" rtlCol="0">
            <a:spAutoFit/>
          </a:bodyPr>
          <a:lstStyle/>
          <a:p>
            <a:r>
              <a:rPr lang="en-US" altLang="zh-CN" sz="2000" b="1">
                <a:solidFill>
                  <a:srgbClr val="C00000"/>
                </a:solidFill>
              </a:rPr>
              <a:t>[</a:t>
            </a:r>
            <a:r>
              <a:rPr lang="zh-CN" altLang="en-US" sz="2000" b="1">
                <a:solidFill>
                  <a:srgbClr val="C00000"/>
                </a:solidFill>
              </a:rPr>
              <a:t>应用</a:t>
            </a:r>
            <a:r>
              <a:rPr lang="en-US" altLang="zh-CN" sz="2000" b="1">
                <a:solidFill>
                  <a:srgbClr val="C00000"/>
                </a:solidFill>
              </a:rPr>
              <a:t>]</a:t>
            </a:r>
            <a:r>
              <a:rPr lang="zh-CN" altLang="en-US" sz="2000" b="1">
                <a:solidFill>
                  <a:srgbClr val="C00000"/>
                </a:solidFill>
              </a:rPr>
              <a:t>优化后的 </a:t>
            </a:r>
            <a:r>
              <a:rPr lang="en-US" altLang="zh-CN" sz="2000" b="1">
                <a:solidFill>
                  <a:srgbClr val="C00000"/>
                </a:solidFill>
              </a:rPr>
              <a:t>Hessian Model Compression </a:t>
            </a:r>
            <a:r>
              <a:rPr lang="zh-CN" altLang="en-US" sz="2000" b="1">
                <a:solidFill>
                  <a:srgbClr val="C00000"/>
                </a:solidFill>
              </a:rPr>
              <a:t>方法帮助自增长模型高效部署</a:t>
            </a:r>
            <a:r>
              <a:rPr lang="zh-CN" altLang="en-US"/>
              <a:t>：常规的量化或稀疏化以模型的过参数化为前提，探索模型的压缩空间。这导致了自增长模型的实际部署面临挑战，因为它是增长得到的任务自适应模型，其过参数化现象不明显。</a:t>
            </a:r>
            <a:r>
              <a:rPr lang="en-US" altLang="zh-CN"/>
              <a:t>Hessian Model Compression </a:t>
            </a:r>
            <a:r>
              <a:rPr lang="zh-CN" altLang="en-US"/>
              <a:t>方法通过修改未量化</a:t>
            </a:r>
            <a:r>
              <a:rPr lang="en-US" altLang="zh-CN"/>
              <a:t>/</a:t>
            </a:r>
            <a:r>
              <a:rPr lang="zh-CN" altLang="en-US"/>
              <a:t>稀疏化部分的参数来弥补误差，更适合自增长模型，但也存在不平衡误差累积和卷积不适用问题，会将其进行优化。</a:t>
            </a:r>
            <a:endParaRPr lang="en-US" altLang="zh-CN"/>
          </a:p>
        </p:txBody>
      </p:sp>
      <p:sp>
        <p:nvSpPr>
          <p:cNvPr id="2" name="文本框 1">
            <a:extLst>
              <a:ext uri="{FF2B5EF4-FFF2-40B4-BE49-F238E27FC236}">
                <a16:creationId xmlns:a16="http://schemas.microsoft.com/office/drawing/2014/main" id="{F7A1ADBF-6EAD-1DDE-3B7E-F0A4CD770579}"/>
              </a:ext>
            </a:extLst>
          </p:cNvPr>
          <p:cNvSpPr txBox="1"/>
          <p:nvPr/>
        </p:nvSpPr>
        <p:spPr>
          <a:xfrm>
            <a:off x="511276" y="3638686"/>
            <a:ext cx="11169445" cy="1231106"/>
          </a:xfrm>
          <a:prstGeom prst="rect">
            <a:avLst/>
          </a:prstGeom>
          <a:noFill/>
        </p:spPr>
        <p:txBody>
          <a:bodyPr wrap="square" rtlCol="0">
            <a:spAutoFit/>
          </a:bodyPr>
          <a:lstStyle/>
          <a:p>
            <a:r>
              <a:rPr lang="zh-CN" altLang="en-US" sz="2000" b="1">
                <a:solidFill>
                  <a:srgbClr val="C00000"/>
                </a:solidFill>
              </a:rPr>
              <a:t>可推广至主流架构 </a:t>
            </a:r>
            <a:r>
              <a:rPr lang="en-US" altLang="zh-CN" sz="2000" b="1">
                <a:solidFill>
                  <a:srgbClr val="C00000"/>
                </a:solidFill>
              </a:rPr>
              <a:t>Transformers</a:t>
            </a:r>
            <a:r>
              <a:rPr lang="zh-CN" altLang="en-US"/>
              <a:t>：主流 </a:t>
            </a:r>
            <a:r>
              <a:rPr lang="en-US" altLang="zh-CN"/>
              <a:t>Transformers </a:t>
            </a:r>
            <a:r>
              <a:rPr lang="zh-CN" altLang="en-US"/>
              <a:t>架构具有各向同性的特点，其宽度增长无法满足“可重参数化”条件，因此，可以将一个浅层、少注意力头的 </a:t>
            </a:r>
            <a:r>
              <a:rPr lang="en-US" altLang="zh-CN"/>
              <a:t>Transformer </a:t>
            </a:r>
            <a:r>
              <a:rPr lang="zh-CN" altLang="en-US"/>
              <a:t>作为初始架构，对模型的宽度（添加注意力头）和深度（添加层）进行增长。这种增长式训练解决了 </a:t>
            </a:r>
            <a:r>
              <a:rPr lang="en-US" altLang="zh-CN"/>
              <a:t>Transformer </a:t>
            </a:r>
            <a:r>
              <a:rPr lang="zh-CN" altLang="en-US"/>
              <a:t>架构的难训练（几乎没有先验假设）问题，提供了有效的 </a:t>
            </a:r>
            <a:r>
              <a:rPr lang="en-US" altLang="zh-CN"/>
              <a:t>accuracy-speed trade-off </a:t>
            </a:r>
            <a:r>
              <a:rPr lang="zh-CN" altLang="en-US"/>
              <a:t>解决方案。</a:t>
            </a:r>
            <a:endParaRPr lang="en-US" altLang="zh-CN"/>
          </a:p>
        </p:txBody>
      </p:sp>
    </p:spTree>
    <p:extLst>
      <p:ext uri="{BB962C8B-B14F-4D97-AF65-F5344CB8AC3E}">
        <p14:creationId xmlns:p14="http://schemas.microsoft.com/office/powerpoint/2010/main" val="280290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01578-54FF-589E-B9F5-174460C4F7F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F30E7E0-5830-E014-44A1-D543FCE6D05C}"/>
              </a:ext>
            </a:extLst>
          </p:cNvPr>
          <p:cNvSpPr txBox="1"/>
          <p:nvPr/>
        </p:nvSpPr>
        <p:spPr>
          <a:xfrm>
            <a:off x="147484" y="117989"/>
            <a:ext cx="6295313"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cs typeface="ADLaM Display" panose="020F0502020204030204" pitchFamily="2" charset="0"/>
              </a:rPr>
              <a:t>研究内容</a:t>
            </a:r>
            <a:r>
              <a:rPr lang="en-US" altLang="zh-CN" sz="2400">
                <a:latin typeface="微软雅黑" panose="020B0503020204020204" pitchFamily="34" charset="-122"/>
                <a:ea typeface="微软雅黑" panose="020B0503020204020204" pitchFamily="34" charset="-122"/>
                <a:cs typeface="ADLaM Display" panose="020F0502020204030204" pitchFamily="2" charset="0"/>
              </a:rPr>
              <a:t>/</a:t>
            </a:r>
            <a:r>
              <a:rPr lang="zh-CN" altLang="en-US" sz="2400">
                <a:latin typeface="微软雅黑" panose="020B0503020204020204" pitchFamily="34" charset="-122"/>
                <a:ea typeface="微软雅黑" panose="020B0503020204020204" pitchFamily="34" charset="-122"/>
                <a:cs typeface="ADLaM Display" panose="020F0502020204030204" pitchFamily="2" charset="0"/>
              </a:rPr>
              <a:t>自增长式训练要解决哪些问题</a:t>
            </a:r>
            <a:r>
              <a:rPr lang="en-US" altLang="zh-CN" sz="2400">
                <a:latin typeface="微软雅黑" panose="020B0503020204020204" pitchFamily="34" charset="-122"/>
                <a:ea typeface="微软雅黑" panose="020B0503020204020204" pitchFamily="34" charset="-122"/>
                <a:cs typeface="ADLaM Display" panose="020F0502020204030204" pitchFamily="2" charset="0"/>
              </a:rPr>
              <a:t>/</a:t>
            </a:r>
            <a:r>
              <a:rPr lang="zh-CN" altLang="en-US" sz="2400">
                <a:latin typeface="微软雅黑" panose="020B0503020204020204" pitchFamily="34" charset="-122"/>
                <a:ea typeface="微软雅黑" panose="020B0503020204020204" pitchFamily="34" charset="-122"/>
                <a:cs typeface="ADLaM Display" panose="020F0502020204030204" pitchFamily="2" charset="0"/>
              </a:rPr>
              <a:t>难点</a:t>
            </a:r>
          </a:p>
        </p:txBody>
      </p:sp>
      <p:sp>
        <p:nvSpPr>
          <p:cNvPr id="5" name="文本框 4">
            <a:extLst>
              <a:ext uri="{FF2B5EF4-FFF2-40B4-BE49-F238E27FC236}">
                <a16:creationId xmlns:a16="http://schemas.microsoft.com/office/drawing/2014/main" id="{053439ED-497B-7279-0E6A-A7262DDE3435}"/>
              </a:ext>
            </a:extLst>
          </p:cNvPr>
          <p:cNvSpPr txBox="1"/>
          <p:nvPr/>
        </p:nvSpPr>
        <p:spPr>
          <a:xfrm>
            <a:off x="471947" y="4172872"/>
            <a:ext cx="11169445" cy="615553"/>
          </a:xfrm>
          <a:prstGeom prst="rect">
            <a:avLst/>
          </a:prstGeom>
          <a:noFill/>
        </p:spPr>
        <p:txBody>
          <a:bodyPr wrap="square" rtlCol="0">
            <a:spAutoFit/>
          </a:bodyPr>
          <a:lstStyle/>
          <a:p>
            <a:r>
              <a:rPr lang="zh-CN" altLang="en-US" b="1">
                <a:solidFill>
                  <a:srgbClr val="C00000"/>
                </a:solidFill>
              </a:rPr>
              <a:t>新增长的网络模块是怎么初始化的</a:t>
            </a:r>
            <a:r>
              <a:rPr lang="zh-CN" altLang="en-US" sz="1600"/>
              <a:t>：全零初始化？继承初始化？学习式初始化？均匀分布初始化？高斯分布初始化？拟合增长前网络的全局分布？拟合增长前网络的局部分布？</a:t>
            </a:r>
            <a:endParaRPr lang="en-US" altLang="zh-CN" sz="1600"/>
          </a:p>
        </p:txBody>
      </p:sp>
      <p:sp>
        <p:nvSpPr>
          <p:cNvPr id="6" name="文本框 5">
            <a:extLst>
              <a:ext uri="{FF2B5EF4-FFF2-40B4-BE49-F238E27FC236}">
                <a16:creationId xmlns:a16="http://schemas.microsoft.com/office/drawing/2014/main" id="{44B8CE9A-0E2C-D6FE-272D-23214A3E5132}"/>
              </a:ext>
            </a:extLst>
          </p:cNvPr>
          <p:cNvSpPr txBox="1"/>
          <p:nvPr/>
        </p:nvSpPr>
        <p:spPr>
          <a:xfrm>
            <a:off x="471947" y="563079"/>
            <a:ext cx="11169445" cy="615553"/>
          </a:xfrm>
          <a:prstGeom prst="rect">
            <a:avLst/>
          </a:prstGeom>
          <a:noFill/>
        </p:spPr>
        <p:txBody>
          <a:bodyPr wrap="square" rtlCol="0">
            <a:spAutoFit/>
          </a:bodyPr>
          <a:lstStyle/>
          <a:p>
            <a:r>
              <a:rPr lang="zh-CN" altLang="en-US" b="1">
                <a:solidFill>
                  <a:srgbClr val="C00000"/>
                </a:solidFill>
              </a:rPr>
              <a:t>以什么样的频率对模型进行增长</a:t>
            </a:r>
            <a:r>
              <a:rPr lang="zh-CN" altLang="en-US" sz="1600"/>
              <a:t>：快速大量增长？训练难度也会快速增长，起不到增长的作用；</a:t>
            </a:r>
            <a:r>
              <a:rPr lang="zh-CN" altLang="en-US" sz="1600" b="1"/>
              <a:t>适中速度增长？采取；</a:t>
            </a:r>
            <a:r>
              <a:rPr lang="zh-CN" altLang="en-US" sz="1600"/>
              <a:t>收敛后再增长？陷入局部最优解，增长的边际效用会递减。</a:t>
            </a:r>
            <a:endParaRPr lang="en-US" altLang="zh-CN" sz="1600"/>
          </a:p>
        </p:txBody>
      </p:sp>
      <p:sp>
        <p:nvSpPr>
          <p:cNvPr id="7" name="文本框 6">
            <a:extLst>
              <a:ext uri="{FF2B5EF4-FFF2-40B4-BE49-F238E27FC236}">
                <a16:creationId xmlns:a16="http://schemas.microsoft.com/office/drawing/2014/main" id="{8775EEA7-32E7-E134-AB5D-C15CEBB4FD4A}"/>
              </a:ext>
            </a:extLst>
          </p:cNvPr>
          <p:cNvSpPr txBox="1"/>
          <p:nvPr/>
        </p:nvSpPr>
        <p:spPr>
          <a:xfrm>
            <a:off x="471947" y="3085758"/>
            <a:ext cx="11169445" cy="861774"/>
          </a:xfrm>
          <a:prstGeom prst="rect">
            <a:avLst/>
          </a:prstGeom>
          <a:noFill/>
        </p:spPr>
        <p:txBody>
          <a:bodyPr wrap="square" rtlCol="0">
            <a:spAutoFit/>
          </a:bodyPr>
          <a:lstStyle/>
          <a:p>
            <a:r>
              <a:rPr lang="zh-CN" altLang="en-US" b="1">
                <a:solidFill>
                  <a:srgbClr val="C00000"/>
                </a:solidFill>
              </a:rPr>
              <a:t>如何分配宽度和深度的增长</a:t>
            </a:r>
            <a:r>
              <a:rPr lang="zh-CN" altLang="en-US" sz="1600"/>
              <a:t>：对网络的加深能够较大增加网络的学习能力，但对速度影响较大；对宽度的加深一般只少量增强网络性能，对速度没啥影响。选择均匀交替增长？</a:t>
            </a:r>
            <a:r>
              <a:rPr lang="zh-CN" altLang="en-US" sz="1600" b="1"/>
              <a:t>选择宽度</a:t>
            </a:r>
            <a:r>
              <a:rPr lang="en-US" altLang="zh-CN" sz="1600" b="1"/>
              <a:t>/</a:t>
            </a:r>
            <a:r>
              <a:rPr lang="zh-CN" altLang="en-US" sz="1600" b="1"/>
              <a:t>深度为主的不均匀交替增长？采取</a:t>
            </a:r>
            <a:r>
              <a:rPr lang="zh-CN" altLang="en-US" sz="1600"/>
              <a:t>；选择搜索判断该增长深度还是宽度？代价高</a:t>
            </a:r>
            <a:r>
              <a:rPr lang="en-US" altLang="zh-CN" sz="1600"/>
              <a:t>/</a:t>
            </a:r>
            <a:r>
              <a:rPr lang="zh-CN" altLang="en-US" sz="1600"/>
              <a:t>搜出来可能不符合架构设计经验。</a:t>
            </a:r>
            <a:r>
              <a:rPr lang="en-US" altLang="zh-CN" sz="1600" i="1">
                <a:solidFill>
                  <a:srgbClr val="00B050"/>
                </a:solidFill>
              </a:rPr>
              <a:t>Future Work</a:t>
            </a:r>
            <a:r>
              <a:rPr lang="zh-CN" altLang="en-US" sz="1600" i="1">
                <a:solidFill>
                  <a:srgbClr val="00B050"/>
                </a:solidFill>
              </a:rPr>
              <a:t>：背包问题优化：层和宽都有不同的收益和代价</a:t>
            </a:r>
            <a:endParaRPr lang="en-US" altLang="zh-CN" sz="1600" i="1">
              <a:solidFill>
                <a:srgbClr val="00B050"/>
              </a:solidFill>
            </a:endParaRPr>
          </a:p>
        </p:txBody>
      </p:sp>
      <p:sp>
        <p:nvSpPr>
          <p:cNvPr id="2" name="文本框 1">
            <a:extLst>
              <a:ext uri="{FF2B5EF4-FFF2-40B4-BE49-F238E27FC236}">
                <a16:creationId xmlns:a16="http://schemas.microsoft.com/office/drawing/2014/main" id="{D7893A36-212A-8308-768E-1DC12D8632B0}"/>
              </a:ext>
            </a:extLst>
          </p:cNvPr>
          <p:cNvSpPr txBox="1"/>
          <p:nvPr/>
        </p:nvSpPr>
        <p:spPr>
          <a:xfrm>
            <a:off x="471947" y="5013765"/>
            <a:ext cx="11169445" cy="615553"/>
          </a:xfrm>
          <a:prstGeom prst="rect">
            <a:avLst/>
          </a:prstGeom>
          <a:noFill/>
        </p:spPr>
        <p:txBody>
          <a:bodyPr wrap="square" rtlCol="0">
            <a:spAutoFit/>
          </a:bodyPr>
          <a:lstStyle/>
          <a:p>
            <a:r>
              <a:rPr lang="zh-CN" altLang="en-US" b="1">
                <a:solidFill>
                  <a:srgbClr val="C00000"/>
                </a:solidFill>
              </a:rPr>
              <a:t>增长后的模型是用什么样的优化器进行优化</a:t>
            </a:r>
            <a:r>
              <a:rPr lang="zh-CN" altLang="en-US" sz="1600"/>
              <a:t>：</a:t>
            </a:r>
            <a:r>
              <a:rPr lang="zh-CN" altLang="en-US" sz="1600" b="1"/>
              <a:t>继承原有参数的优化器状态？采取；</a:t>
            </a:r>
            <a:r>
              <a:rPr lang="zh-CN" altLang="en-US" sz="1600"/>
              <a:t>创建新的优化器？同一个参数增长前后形状相异还能继承吗？</a:t>
            </a:r>
            <a:r>
              <a:rPr lang="zh-CN" altLang="en-US" sz="1600" b="1"/>
              <a:t>可继承部分继承</a:t>
            </a:r>
            <a:r>
              <a:rPr lang="en-US" altLang="zh-CN" sz="1600" b="1"/>
              <a:t>+</a:t>
            </a:r>
            <a:r>
              <a:rPr lang="zh-CN" altLang="en-US" sz="1600" b="1"/>
              <a:t>不可继承部分全零初始化</a:t>
            </a:r>
            <a:r>
              <a:rPr lang="en-US" altLang="zh-CN" sz="1600"/>
              <a:t>/</a:t>
            </a:r>
            <a:r>
              <a:rPr lang="zh-CN" altLang="en-US" sz="1600"/>
              <a:t>不初始化</a:t>
            </a:r>
            <a:r>
              <a:rPr lang="en-US" altLang="zh-CN" sz="1600"/>
              <a:t>/</a:t>
            </a:r>
            <a:r>
              <a:rPr lang="zh-CN" altLang="en-US" sz="1600"/>
              <a:t>均匀随机初始化</a:t>
            </a:r>
            <a:r>
              <a:rPr lang="en-US" altLang="zh-CN" sz="1600"/>
              <a:t>/</a:t>
            </a:r>
            <a:r>
              <a:rPr lang="zh-CN" altLang="en-US" sz="1600"/>
              <a:t>高斯随机初始化。</a:t>
            </a:r>
            <a:endParaRPr lang="en-US" altLang="zh-CN" sz="1600"/>
          </a:p>
        </p:txBody>
      </p:sp>
      <p:sp>
        <p:nvSpPr>
          <p:cNvPr id="3" name="文本框 2">
            <a:extLst>
              <a:ext uri="{FF2B5EF4-FFF2-40B4-BE49-F238E27FC236}">
                <a16:creationId xmlns:a16="http://schemas.microsoft.com/office/drawing/2014/main" id="{29768DA8-B231-EBC1-89E2-9DFD63E5F326}"/>
              </a:ext>
            </a:extLst>
          </p:cNvPr>
          <p:cNvSpPr txBox="1"/>
          <p:nvPr/>
        </p:nvSpPr>
        <p:spPr>
          <a:xfrm>
            <a:off x="471947" y="1403972"/>
            <a:ext cx="11169445" cy="615553"/>
          </a:xfrm>
          <a:prstGeom prst="rect">
            <a:avLst/>
          </a:prstGeom>
          <a:noFill/>
        </p:spPr>
        <p:txBody>
          <a:bodyPr wrap="square" rtlCol="0">
            <a:spAutoFit/>
          </a:bodyPr>
          <a:lstStyle/>
          <a:p>
            <a:r>
              <a:rPr lang="zh-CN" altLang="en-US" b="1">
                <a:solidFill>
                  <a:srgbClr val="C00000"/>
                </a:solidFill>
              </a:rPr>
              <a:t>在模型的什么位置进行增长</a:t>
            </a:r>
            <a:r>
              <a:rPr lang="zh-CN" altLang="en-US" sz="1600"/>
              <a:t>：固定位置增长？随机位置增长？</a:t>
            </a:r>
            <a:r>
              <a:rPr lang="zh-CN" altLang="en-US" sz="1600" b="1"/>
              <a:t>重要位置增长？效果最好</a:t>
            </a:r>
            <a:r>
              <a:rPr lang="zh-CN" altLang="en-US" sz="1600"/>
              <a:t>；不重要位置增长？</a:t>
            </a:r>
            <a:r>
              <a:rPr lang="zh-CN" altLang="en-US" sz="1600" b="1"/>
              <a:t>什么位置是重要位置？采用网络中的</a:t>
            </a:r>
            <a:r>
              <a:rPr lang="en-US" altLang="zh-CN" sz="1600" b="1"/>
              <a:t>BN</a:t>
            </a:r>
            <a:r>
              <a:rPr lang="zh-CN" altLang="en-US" sz="1600" b="1"/>
              <a:t>、</a:t>
            </a:r>
            <a:r>
              <a:rPr lang="en-US" altLang="zh-CN" sz="1600" b="1"/>
              <a:t>LN</a:t>
            </a:r>
            <a:r>
              <a:rPr lang="zh-CN" altLang="en-US" sz="1600" b="1"/>
              <a:t>层的 </a:t>
            </a:r>
            <a:r>
              <a:rPr lang="en-US" altLang="zh-CN" sz="1600" b="1"/>
              <a:t>scale </a:t>
            </a:r>
            <a:r>
              <a:rPr lang="zh-CN" altLang="en-US" sz="1600" b="1"/>
              <a:t>足够方便有效</a:t>
            </a:r>
            <a:r>
              <a:rPr lang="zh-CN" altLang="en-US" sz="1600"/>
              <a:t>。</a:t>
            </a:r>
            <a:endParaRPr lang="en-US" altLang="zh-CN" sz="1600"/>
          </a:p>
        </p:txBody>
      </p:sp>
      <p:sp>
        <p:nvSpPr>
          <p:cNvPr id="8" name="文本框 7">
            <a:extLst>
              <a:ext uri="{FF2B5EF4-FFF2-40B4-BE49-F238E27FC236}">
                <a16:creationId xmlns:a16="http://schemas.microsoft.com/office/drawing/2014/main" id="{4D8CED96-F386-1636-2F75-0C2730C9A3F1}"/>
              </a:ext>
            </a:extLst>
          </p:cNvPr>
          <p:cNvSpPr txBox="1"/>
          <p:nvPr/>
        </p:nvSpPr>
        <p:spPr>
          <a:xfrm>
            <a:off x="471947" y="5854658"/>
            <a:ext cx="11169445" cy="861774"/>
          </a:xfrm>
          <a:prstGeom prst="rect">
            <a:avLst/>
          </a:prstGeom>
          <a:noFill/>
        </p:spPr>
        <p:txBody>
          <a:bodyPr wrap="square" rtlCol="0">
            <a:spAutoFit/>
          </a:bodyPr>
          <a:lstStyle/>
          <a:p>
            <a:r>
              <a:rPr lang="zh-CN" altLang="en-US" b="1">
                <a:solidFill>
                  <a:srgbClr val="C00000"/>
                </a:solidFill>
              </a:rPr>
              <a:t>增长的结束如何设置</a:t>
            </a:r>
            <a:r>
              <a:rPr lang="zh-CN" altLang="en-US" sz="1600"/>
              <a:t>：达到目标架构后退出？采取</a:t>
            </a:r>
            <a:r>
              <a:rPr lang="en-US" altLang="zh-CN" sz="1600"/>
              <a:t>&amp;</a:t>
            </a:r>
            <a:r>
              <a:rPr lang="zh-CN" altLang="en-US" sz="1600"/>
              <a:t>专家模式；达到目标参数量后退出？采取</a:t>
            </a:r>
            <a:r>
              <a:rPr lang="en-US" altLang="zh-CN" sz="1600"/>
              <a:t>&amp;</a:t>
            </a:r>
            <a:r>
              <a:rPr lang="zh-CN" altLang="en-US" sz="1600"/>
              <a:t>非专家模式；达到目标精度退出？不可取</a:t>
            </a:r>
            <a:r>
              <a:rPr lang="en-US" altLang="zh-CN" sz="1600"/>
              <a:t>&amp;</a:t>
            </a:r>
            <a:r>
              <a:rPr lang="zh-CN" altLang="en-US" sz="1600"/>
              <a:t>达到目标精度模型的体量已经超出了。</a:t>
            </a:r>
            <a:r>
              <a:rPr lang="en-US" altLang="zh-CN" sz="1600" i="1">
                <a:solidFill>
                  <a:srgbClr val="00B050"/>
                </a:solidFill>
              </a:rPr>
              <a:t>Future work</a:t>
            </a:r>
            <a:r>
              <a:rPr lang="zh-CN" altLang="en-US" sz="1600" i="1">
                <a:solidFill>
                  <a:srgbClr val="00B050"/>
                </a:solidFill>
              </a:rPr>
              <a:t>：训练一个模型专门预测任意架构的训练和模型精度（注意区别于从零训练的模型），工作量很大。</a:t>
            </a:r>
            <a:endParaRPr lang="en-US" altLang="zh-CN" sz="1600" i="1">
              <a:solidFill>
                <a:srgbClr val="00B050"/>
              </a:solidFill>
            </a:endParaRPr>
          </a:p>
        </p:txBody>
      </p:sp>
      <p:sp>
        <p:nvSpPr>
          <p:cNvPr id="9" name="文本框 8">
            <a:extLst>
              <a:ext uri="{FF2B5EF4-FFF2-40B4-BE49-F238E27FC236}">
                <a16:creationId xmlns:a16="http://schemas.microsoft.com/office/drawing/2014/main" id="{7F87AA87-3BDB-24AD-8B7B-7228DF6064E8}"/>
              </a:ext>
            </a:extLst>
          </p:cNvPr>
          <p:cNvSpPr txBox="1"/>
          <p:nvPr/>
        </p:nvSpPr>
        <p:spPr>
          <a:xfrm>
            <a:off x="471947" y="2244865"/>
            <a:ext cx="11169445" cy="615553"/>
          </a:xfrm>
          <a:prstGeom prst="rect">
            <a:avLst/>
          </a:prstGeom>
          <a:noFill/>
        </p:spPr>
        <p:txBody>
          <a:bodyPr wrap="square" rtlCol="0">
            <a:spAutoFit/>
          </a:bodyPr>
          <a:lstStyle/>
          <a:p>
            <a:r>
              <a:rPr lang="zh-CN" altLang="en-US" b="1">
                <a:solidFill>
                  <a:srgbClr val="C00000"/>
                </a:solidFill>
              </a:rPr>
              <a:t>新增长怎样的网络模块</a:t>
            </a:r>
            <a:r>
              <a:rPr lang="zh-CN" altLang="en-US" sz="1600"/>
              <a:t>：</a:t>
            </a:r>
            <a:r>
              <a:rPr lang="en-US" altLang="zh-CN" sz="1600"/>
              <a:t>CNN</a:t>
            </a:r>
            <a:r>
              <a:rPr lang="zh-CN" altLang="en-US" sz="1600"/>
              <a:t>架构：深度增长没得选；宽度增长选择功能差异大的可重参数化模块？选择随机可重参数化模块？</a:t>
            </a:r>
            <a:r>
              <a:rPr lang="zh-CN" altLang="en-US" sz="1600" b="1"/>
              <a:t>效果差不多</a:t>
            </a:r>
            <a:r>
              <a:rPr lang="zh-CN" altLang="en-US" sz="1600"/>
              <a:t>；</a:t>
            </a:r>
            <a:r>
              <a:rPr lang="en-US" altLang="zh-CN" sz="1600"/>
              <a:t>Transformer</a:t>
            </a:r>
            <a:r>
              <a:rPr lang="zh-CN" altLang="en-US" sz="1600"/>
              <a:t>架构：深度增长没得选；</a:t>
            </a:r>
            <a:r>
              <a:rPr lang="zh-CN" altLang="en-US" sz="1600" b="1"/>
              <a:t>宽度增长选择增长注意力头？采取</a:t>
            </a:r>
            <a:r>
              <a:rPr lang="zh-CN" altLang="en-US" sz="1600"/>
              <a:t>；选择注意力头的分量？</a:t>
            </a:r>
            <a:endParaRPr lang="en-US" altLang="zh-CN" sz="1600"/>
          </a:p>
        </p:txBody>
      </p:sp>
    </p:spTree>
    <p:extLst>
      <p:ext uri="{BB962C8B-B14F-4D97-AF65-F5344CB8AC3E}">
        <p14:creationId xmlns:p14="http://schemas.microsoft.com/office/powerpoint/2010/main" val="193007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B3496D-190E-57E3-EEB2-A59AD0A3D17C}"/>
              </a:ext>
            </a:extLst>
          </p:cNvPr>
          <p:cNvSpPr txBox="1"/>
          <p:nvPr/>
        </p:nvSpPr>
        <p:spPr>
          <a:xfrm>
            <a:off x="184558" y="192947"/>
            <a:ext cx="7358105" cy="369332"/>
          </a:xfrm>
          <a:prstGeom prst="rect">
            <a:avLst/>
          </a:prstGeom>
          <a:noFill/>
        </p:spPr>
        <p:txBody>
          <a:bodyPr wrap="none" rtlCol="0">
            <a:spAutoFit/>
          </a:bodyPr>
          <a:lstStyle/>
          <a:p>
            <a:r>
              <a:rPr lang="zh-CN" altLang="en-US" b="1">
                <a:latin typeface="宋体" panose="02010600030101010101" pitchFamily="2" charset="-122"/>
                <a:ea typeface="宋体" panose="02010600030101010101" pitchFamily="2" charset="-122"/>
              </a:rPr>
              <a:t>网络扩张的目的与可行性</a:t>
            </a:r>
            <a:r>
              <a:rPr lang="zh-CN" altLang="en-US">
                <a:latin typeface="宋体" panose="02010600030101010101" pitchFamily="2" charset="-122"/>
                <a:ea typeface="宋体" panose="02010600030101010101" pitchFamily="2" charset="-122"/>
              </a:rPr>
              <a:t>：针对特定任务，将网络扩展到刚刚好的体量</a:t>
            </a:r>
          </a:p>
        </p:txBody>
      </p:sp>
      <p:sp>
        <p:nvSpPr>
          <p:cNvPr id="5" name="文本框 4">
            <a:extLst>
              <a:ext uri="{FF2B5EF4-FFF2-40B4-BE49-F238E27FC236}">
                <a16:creationId xmlns:a16="http://schemas.microsoft.com/office/drawing/2014/main" id="{5ED7ED49-7DC2-874C-CB89-5DB71C7764DA}"/>
              </a:ext>
            </a:extLst>
          </p:cNvPr>
          <p:cNvSpPr txBox="1"/>
          <p:nvPr/>
        </p:nvSpPr>
        <p:spPr>
          <a:xfrm>
            <a:off x="184558" y="672518"/>
            <a:ext cx="11066916" cy="646331"/>
          </a:xfrm>
          <a:prstGeom prst="rect">
            <a:avLst/>
          </a:prstGeom>
          <a:noFill/>
        </p:spPr>
        <p:txBody>
          <a:bodyPr wrap="square" rtlCol="0">
            <a:spAutoFit/>
          </a:bodyPr>
          <a:lstStyle/>
          <a:p>
            <a:r>
              <a:rPr lang="zh-CN" altLang="en-US" b="1">
                <a:latin typeface="宋体" panose="02010600030101010101" pitchFamily="2" charset="-122"/>
                <a:ea typeface="宋体" panose="02010600030101010101" pitchFamily="2" charset="-122"/>
              </a:rPr>
              <a:t>网络扩张结合结构重参数化的好处</a:t>
            </a:r>
            <a:r>
              <a:rPr lang="zh-CN" altLang="en-US">
                <a:latin typeface="宋体" panose="02010600030101010101" pitchFamily="2" charset="-122"/>
                <a:ea typeface="宋体" panose="02010600030101010101" pitchFamily="2" charset="-122"/>
              </a:rPr>
              <a:t>：网络的扩张包括对宽度的扩张和对深度的扩张。</a:t>
            </a:r>
            <a:r>
              <a:rPr lang="zh-CN" altLang="zh-CN">
                <a:latin typeface="宋体" panose="02010600030101010101" pitchFamily="2" charset="-122"/>
                <a:ea typeface="宋体" panose="02010600030101010101" pitchFamily="2" charset="-122"/>
                <a:cs typeface="Times New Roman" panose="02020603050405020304" pitchFamily="18" charset="0"/>
              </a:rPr>
              <a:t>对宽度的扩张一部分由宽度参数本身承担，另一部分由结构重参数化承担，模型将有潜力以更小的体量，取得更卓越的识别性能</a:t>
            </a:r>
            <a:r>
              <a:rPr lang="zh-CN" altLang="en-US">
                <a:latin typeface="宋体" panose="02010600030101010101" pitchFamily="2" charset="-122"/>
                <a:ea typeface="宋体" panose="02010600030101010101" pitchFamily="2" charset="-122"/>
                <a:cs typeface="Times New Roman" panose="02020603050405020304" pitchFamily="18" charset="0"/>
              </a:rPr>
              <a:t>。</a:t>
            </a:r>
            <a:endParaRPr lang="zh-CN" altLang="en-US">
              <a:latin typeface="宋体" panose="02010600030101010101" pitchFamily="2" charset="-122"/>
              <a:ea typeface="宋体" panose="02010600030101010101" pitchFamily="2" charset="-122"/>
            </a:endParaRPr>
          </a:p>
        </p:txBody>
      </p:sp>
      <p:grpSp>
        <p:nvGrpSpPr>
          <p:cNvPr id="873" name="组合 872">
            <a:extLst>
              <a:ext uri="{FF2B5EF4-FFF2-40B4-BE49-F238E27FC236}">
                <a16:creationId xmlns:a16="http://schemas.microsoft.com/office/drawing/2014/main" id="{C19D932B-0ADC-4F6D-B6B8-B4FD4263720B}"/>
              </a:ext>
            </a:extLst>
          </p:cNvPr>
          <p:cNvGrpSpPr/>
          <p:nvPr/>
        </p:nvGrpSpPr>
        <p:grpSpPr>
          <a:xfrm>
            <a:off x="129709" y="1504712"/>
            <a:ext cx="11932582" cy="1332000"/>
            <a:chOff x="129709" y="1479545"/>
            <a:chExt cx="11932582" cy="1332000"/>
          </a:xfrm>
        </p:grpSpPr>
        <p:grpSp>
          <p:nvGrpSpPr>
            <p:cNvPr id="48" name="组合 47">
              <a:extLst>
                <a:ext uri="{FF2B5EF4-FFF2-40B4-BE49-F238E27FC236}">
                  <a16:creationId xmlns:a16="http://schemas.microsoft.com/office/drawing/2014/main" id="{1412B289-E769-8268-0DE3-A3B841EFD4AB}"/>
                </a:ext>
              </a:extLst>
            </p:cNvPr>
            <p:cNvGrpSpPr/>
            <p:nvPr/>
          </p:nvGrpSpPr>
          <p:grpSpPr>
            <a:xfrm>
              <a:off x="129709" y="1621233"/>
              <a:ext cx="1128320" cy="1048624"/>
              <a:chOff x="964734" y="2315361"/>
              <a:chExt cx="1128320" cy="1048624"/>
            </a:xfrm>
          </p:grpSpPr>
          <p:grpSp>
            <p:nvGrpSpPr>
              <p:cNvPr id="23" name="组合 22">
                <a:extLst>
                  <a:ext uri="{FF2B5EF4-FFF2-40B4-BE49-F238E27FC236}">
                    <a16:creationId xmlns:a16="http://schemas.microsoft.com/office/drawing/2014/main" id="{17044F28-8D42-5010-38B6-CF741D966F5C}"/>
                  </a:ext>
                </a:extLst>
              </p:cNvPr>
              <p:cNvGrpSpPr/>
              <p:nvPr/>
            </p:nvGrpSpPr>
            <p:grpSpPr>
              <a:xfrm>
                <a:off x="1123775" y="3029625"/>
                <a:ext cx="176169" cy="116048"/>
                <a:chOff x="3003259" y="2056701"/>
                <a:chExt cx="176169" cy="116048"/>
              </a:xfrm>
            </p:grpSpPr>
            <p:cxnSp>
              <p:nvCxnSpPr>
                <p:cNvPr id="12" name="直接连接符 11">
                  <a:extLst>
                    <a:ext uri="{FF2B5EF4-FFF2-40B4-BE49-F238E27FC236}">
                      <a16:creationId xmlns:a16="http://schemas.microsoft.com/office/drawing/2014/main" id="{5B9B22FB-9BA3-F105-9DC3-31DBF1A74F69}"/>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3" name="直接连接符 12">
                  <a:extLst>
                    <a:ext uri="{FF2B5EF4-FFF2-40B4-BE49-F238E27FC236}">
                      <a16:creationId xmlns:a16="http://schemas.microsoft.com/office/drawing/2014/main" id="{3AA19111-1E5C-81F9-BE4B-70E8D2F6189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4" name="组合 23">
                <a:extLst>
                  <a:ext uri="{FF2B5EF4-FFF2-40B4-BE49-F238E27FC236}">
                    <a16:creationId xmlns:a16="http://schemas.microsoft.com/office/drawing/2014/main" id="{67B799CE-9DFD-35CA-C52D-922FF6D97D65}"/>
                  </a:ext>
                </a:extLst>
              </p:cNvPr>
              <p:cNvGrpSpPr/>
              <p:nvPr/>
            </p:nvGrpSpPr>
            <p:grpSpPr>
              <a:xfrm>
                <a:off x="1129019" y="2818805"/>
                <a:ext cx="176169" cy="116048"/>
                <a:chOff x="3003259" y="2056701"/>
                <a:chExt cx="176169" cy="116048"/>
              </a:xfrm>
            </p:grpSpPr>
            <p:cxnSp>
              <p:nvCxnSpPr>
                <p:cNvPr id="25" name="直接连接符 24">
                  <a:extLst>
                    <a:ext uri="{FF2B5EF4-FFF2-40B4-BE49-F238E27FC236}">
                      <a16:creationId xmlns:a16="http://schemas.microsoft.com/office/drawing/2014/main" id="{BE217612-FD13-8EFB-6A6E-AFF20DC1EF5B}"/>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6" name="直接连接符 25">
                  <a:extLst>
                    <a:ext uri="{FF2B5EF4-FFF2-40B4-BE49-F238E27FC236}">
                      <a16:creationId xmlns:a16="http://schemas.microsoft.com/office/drawing/2014/main" id="{561D556C-3C06-653A-7F98-370300763B45}"/>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7" name="组合 26">
                <a:extLst>
                  <a:ext uri="{FF2B5EF4-FFF2-40B4-BE49-F238E27FC236}">
                    <a16:creationId xmlns:a16="http://schemas.microsoft.com/office/drawing/2014/main" id="{F2B87257-709C-FBBA-3DC6-010426DED3BC}"/>
                  </a:ext>
                </a:extLst>
              </p:cNvPr>
              <p:cNvGrpSpPr/>
              <p:nvPr/>
            </p:nvGrpSpPr>
            <p:grpSpPr>
              <a:xfrm>
                <a:off x="1129019" y="2631649"/>
                <a:ext cx="176169" cy="116048"/>
                <a:chOff x="3003259" y="2056701"/>
                <a:chExt cx="176169" cy="116048"/>
              </a:xfrm>
            </p:grpSpPr>
            <p:cxnSp>
              <p:nvCxnSpPr>
                <p:cNvPr id="28" name="直接连接符 27">
                  <a:extLst>
                    <a:ext uri="{FF2B5EF4-FFF2-40B4-BE49-F238E27FC236}">
                      <a16:creationId xmlns:a16="http://schemas.microsoft.com/office/drawing/2014/main" id="{AE528ADF-F3A2-064A-74D4-61E845FF104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73A5CD8F-C9F0-66EE-C2A8-5707067F79C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30" name="组合 29">
                <a:extLst>
                  <a:ext uri="{FF2B5EF4-FFF2-40B4-BE49-F238E27FC236}">
                    <a16:creationId xmlns:a16="http://schemas.microsoft.com/office/drawing/2014/main" id="{E842117F-8C5A-312B-6A65-CA75E62AAA25}"/>
                  </a:ext>
                </a:extLst>
              </p:cNvPr>
              <p:cNvGrpSpPr/>
              <p:nvPr/>
            </p:nvGrpSpPr>
            <p:grpSpPr>
              <a:xfrm>
                <a:off x="1129019" y="2444493"/>
                <a:ext cx="176169" cy="116048"/>
                <a:chOff x="3003259" y="2056701"/>
                <a:chExt cx="176169" cy="116048"/>
              </a:xfrm>
            </p:grpSpPr>
            <p:cxnSp>
              <p:nvCxnSpPr>
                <p:cNvPr id="31" name="直接连接符 30">
                  <a:extLst>
                    <a:ext uri="{FF2B5EF4-FFF2-40B4-BE49-F238E27FC236}">
                      <a16:creationId xmlns:a16="http://schemas.microsoft.com/office/drawing/2014/main" id="{E4F4485B-04FB-30A4-8240-5212498CDA5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A9417C-FFBF-CA83-405E-5164CB104C5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33" name="组合 32">
                <a:extLst>
                  <a:ext uri="{FF2B5EF4-FFF2-40B4-BE49-F238E27FC236}">
                    <a16:creationId xmlns:a16="http://schemas.microsoft.com/office/drawing/2014/main" id="{4BBA9799-7891-E8BC-2B89-CEB280B4390C}"/>
                  </a:ext>
                </a:extLst>
              </p:cNvPr>
              <p:cNvGrpSpPr/>
              <p:nvPr/>
            </p:nvGrpSpPr>
            <p:grpSpPr>
              <a:xfrm>
                <a:off x="1435917" y="2984924"/>
                <a:ext cx="176169" cy="116048"/>
                <a:chOff x="3003259" y="2056701"/>
                <a:chExt cx="176169" cy="116048"/>
              </a:xfrm>
            </p:grpSpPr>
            <p:cxnSp>
              <p:nvCxnSpPr>
                <p:cNvPr id="34" name="直接连接符 33">
                  <a:extLst>
                    <a:ext uri="{FF2B5EF4-FFF2-40B4-BE49-F238E27FC236}">
                      <a16:creationId xmlns:a16="http://schemas.microsoft.com/office/drawing/2014/main" id="{AEC7DAD7-892B-2DC4-E16B-9E2BD7BD3C5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41BEABFD-DE22-A579-7868-1C1F1379846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36" name="组合 35">
                <a:extLst>
                  <a:ext uri="{FF2B5EF4-FFF2-40B4-BE49-F238E27FC236}">
                    <a16:creationId xmlns:a16="http://schemas.microsoft.com/office/drawing/2014/main" id="{87A2A954-BEC8-FBBD-3768-5DE479CCCA25}"/>
                  </a:ext>
                </a:extLst>
              </p:cNvPr>
              <p:cNvGrpSpPr/>
              <p:nvPr/>
            </p:nvGrpSpPr>
            <p:grpSpPr>
              <a:xfrm>
                <a:off x="1435917" y="2762668"/>
                <a:ext cx="176169" cy="116048"/>
                <a:chOff x="3003259" y="2056701"/>
                <a:chExt cx="176169" cy="116048"/>
              </a:xfrm>
            </p:grpSpPr>
            <p:cxnSp>
              <p:nvCxnSpPr>
                <p:cNvPr id="37" name="直接连接符 36">
                  <a:extLst>
                    <a:ext uri="{FF2B5EF4-FFF2-40B4-BE49-F238E27FC236}">
                      <a16:creationId xmlns:a16="http://schemas.microsoft.com/office/drawing/2014/main" id="{F8637B1F-DB80-5C99-E6F8-68C7401ECC7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8" name="直接连接符 37">
                  <a:extLst>
                    <a:ext uri="{FF2B5EF4-FFF2-40B4-BE49-F238E27FC236}">
                      <a16:creationId xmlns:a16="http://schemas.microsoft.com/office/drawing/2014/main" id="{8E614429-4B49-BF07-4FCD-C3E2BB5EFBF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39" name="组合 38">
                <a:extLst>
                  <a:ext uri="{FF2B5EF4-FFF2-40B4-BE49-F238E27FC236}">
                    <a16:creationId xmlns:a16="http://schemas.microsoft.com/office/drawing/2014/main" id="{93EE56A1-0D2A-8878-4D1D-43FD26BE597D}"/>
                  </a:ext>
                </a:extLst>
              </p:cNvPr>
              <p:cNvGrpSpPr/>
              <p:nvPr/>
            </p:nvGrpSpPr>
            <p:grpSpPr>
              <a:xfrm>
                <a:off x="1440810" y="2534872"/>
                <a:ext cx="176169" cy="116048"/>
                <a:chOff x="3003259" y="2056701"/>
                <a:chExt cx="176169" cy="116048"/>
              </a:xfrm>
            </p:grpSpPr>
            <p:cxnSp>
              <p:nvCxnSpPr>
                <p:cNvPr id="40" name="直接连接符 39">
                  <a:extLst>
                    <a:ext uri="{FF2B5EF4-FFF2-40B4-BE49-F238E27FC236}">
                      <a16:creationId xmlns:a16="http://schemas.microsoft.com/office/drawing/2014/main" id="{1E4195FB-327E-7519-5F95-2C46020B9D5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1" name="直接连接符 40">
                  <a:extLst>
                    <a:ext uri="{FF2B5EF4-FFF2-40B4-BE49-F238E27FC236}">
                      <a16:creationId xmlns:a16="http://schemas.microsoft.com/office/drawing/2014/main" id="{3E31252F-3658-CB2A-709B-25F2B07CDC73}"/>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42" name="组合 41">
                <a:extLst>
                  <a:ext uri="{FF2B5EF4-FFF2-40B4-BE49-F238E27FC236}">
                    <a16:creationId xmlns:a16="http://schemas.microsoft.com/office/drawing/2014/main" id="{4887A11D-89A1-69C0-0FF5-59EDB1F6CCDC}"/>
                  </a:ext>
                </a:extLst>
              </p:cNvPr>
              <p:cNvGrpSpPr/>
              <p:nvPr/>
            </p:nvGrpSpPr>
            <p:grpSpPr>
              <a:xfrm>
                <a:off x="1748059" y="2938924"/>
                <a:ext cx="176169" cy="116048"/>
                <a:chOff x="3003259" y="2056701"/>
                <a:chExt cx="176169" cy="116048"/>
              </a:xfrm>
            </p:grpSpPr>
            <p:cxnSp>
              <p:nvCxnSpPr>
                <p:cNvPr id="43" name="直接连接符 42">
                  <a:extLst>
                    <a:ext uri="{FF2B5EF4-FFF2-40B4-BE49-F238E27FC236}">
                      <a16:creationId xmlns:a16="http://schemas.microsoft.com/office/drawing/2014/main" id="{E2F5E796-8852-3801-E9D0-9407CFFEA89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4" name="直接连接符 43">
                  <a:extLst>
                    <a:ext uri="{FF2B5EF4-FFF2-40B4-BE49-F238E27FC236}">
                      <a16:creationId xmlns:a16="http://schemas.microsoft.com/office/drawing/2014/main" id="{C55E5D25-5901-4CCB-4FE1-45932B66EE1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45" name="组合 44">
                <a:extLst>
                  <a:ext uri="{FF2B5EF4-FFF2-40B4-BE49-F238E27FC236}">
                    <a16:creationId xmlns:a16="http://schemas.microsoft.com/office/drawing/2014/main" id="{ECAF6B90-6649-426A-5843-FEB6AEDB18CB}"/>
                  </a:ext>
                </a:extLst>
              </p:cNvPr>
              <p:cNvGrpSpPr/>
              <p:nvPr/>
            </p:nvGrpSpPr>
            <p:grpSpPr>
              <a:xfrm>
                <a:off x="1760991" y="2666946"/>
                <a:ext cx="176169" cy="116048"/>
                <a:chOff x="3003259" y="2056701"/>
                <a:chExt cx="176169" cy="116048"/>
              </a:xfrm>
            </p:grpSpPr>
            <p:cxnSp>
              <p:nvCxnSpPr>
                <p:cNvPr id="46" name="直接连接符 45">
                  <a:extLst>
                    <a:ext uri="{FF2B5EF4-FFF2-40B4-BE49-F238E27FC236}">
                      <a16:creationId xmlns:a16="http://schemas.microsoft.com/office/drawing/2014/main" id="{6EEC434F-4B5A-C36C-EB76-93D50203D2D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7" name="直接连接符 46">
                  <a:extLst>
                    <a:ext uri="{FF2B5EF4-FFF2-40B4-BE49-F238E27FC236}">
                      <a16:creationId xmlns:a16="http://schemas.microsoft.com/office/drawing/2014/main" id="{45349875-9F26-9781-6D15-ABE37B7F889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sp>
            <p:nvSpPr>
              <p:cNvPr id="7" name="矩形 6">
                <a:extLst>
                  <a:ext uri="{FF2B5EF4-FFF2-40B4-BE49-F238E27FC236}">
                    <a16:creationId xmlns:a16="http://schemas.microsoft.com/office/drawing/2014/main" id="{8992429C-08E2-0CEB-6BC2-B128212FD176}"/>
                  </a:ext>
                </a:extLst>
              </p:cNvPr>
              <p:cNvSpPr/>
              <p:nvPr/>
            </p:nvSpPr>
            <p:spPr>
              <a:xfrm>
                <a:off x="964734" y="2315361"/>
                <a:ext cx="192947" cy="10486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314DBADF-57A2-BE53-696A-2EB764938077}"/>
                  </a:ext>
                </a:extLst>
              </p:cNvPr>
              <p:cNvSpPr/>
              <p:nvPr/>
            </p:nvSpPr>
            <p:spPr>
              <a:xfrm>
                <a:off x="1276525" y="2389673"/>
                <a:ext cx="192947" cy="90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B75A95A7-52E6-7CC8-7653-7E5F082E11A0}"/>
                  </a:ext>
                </a:extLst>
              </p:cNvPr>
              <p:cNvSpPr/>
              <p:nvPr/>
            </p:nvSpPr>
            <p:spPr>
              <a:xfrm>
                <a:off x="1588316" y="2461673"/>
                <a:ext cx="192947" cy="75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859DD63F-EFBE-564A-19DD-43711AB5D7D4}"/>
                  </a:ext>
                </a:extLst>
              </p:cNvPr>
              <p:cNvSpPr/>
              <p:nvPr/>
            </p:nvSpPr>
            <p:spPr>
              <a:xfrm>
                <a:off x="1900107" y="2533673"/>
                <a:ext cx="192947" cy="61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847" name="组合 846">
              <a:extLst>
                <a:ext uri="{FF2B5EF4-FFF2-40B4-BE49-F238E27FC236}">
                  <a16:creationId xmlns:a16="http://schemas.microsoft.com/office/drawing/2014/main" id="{504CEEE4-FFBB-9B14-1661-CE811EFB17D6}"/>
                </a:ext>
              </a:extLst>
            </p:cNvPr>
            <p:cNvGrpSpPr/>
            <p:nvPr/>
          </p:nvGrpSpPr>
          <p:grpSpPr>
            <a:xfrm>
              <a:off x="8531574" y="1479545"/>
              <a:ext cx="3530717" cy="1332000"/>
              <a:chOff x="7563721" y="1563428"/>
              <a:chExt cx="3530717" cy="1332000"/>
            </a:xfrm>
          </p:grpSpPr>
          <p:grpSp>
            <p:nvGrpSpPr>
              <p:cNvPr id="51" name="组合 50">
                <a:extLst>
                  <a:ext uri="{FF2B5EF4-FFF2-40B4-BE49-F238E27FC236}">
                    <a16:creationId xmlns:a16="http://schemas.microsoft.com/office/drawing/2014/main" id="{D93EABE5-6B39-F0BD-E47F-F1DE34DE1D70}"/>
                  </a:ext>
                </a:extLst>
              </p:cNvPr>
              <p:cNvGrpSpPr/>
              <p:nvPr/>
            </p:nvGrpSpPr>
            <p:grpSpPr>
              <a:xfrm>
                <a:off x="7756668" y="2292180"/>
                <a:ext cx="176169" cy="116048"/>
                <a:chOff x="3003259" y="2056701"/>
                <a:chExt cx="176169" cy="116048"/>
              </a:xfrm>
            </p:grpSpPr>
            <p:cxnSp>
              <p:nvCxnSpPr>
                <p:cNvPr id="80" name="直接连接符 79">
                  <a:extLst>
                    <a:ext uri="{FF2B5EF4-FFF2-40B4-BE49-F238E27FC236}">
                      <a16:creationId xmlns:a16="http://schemas.microsoft.com/office/drawing/2014/main" id="{C0E07C99-7378-8B87-2B1E-31C708B5806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1" name="直接连接符 80">
                  <a:extLst>
                    <a:ext uri="{FF2B5EF4-FFF2-40B4-BE49-F238E27FC236}">
                      <a16:creationId xmlns:a16="http://schemas.microsoft.com/office/drawing/2014/main" id="{51E267F1-148B-748B-6547-2916271F592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2" name="组合 51">
                <a:extLst>
                  <a:ext uri="{FF2B5EF4-FFF2-40B4-BE49-F238E27FC236}">
                    <a16:creationId xmlns:a16="http://schemas.microsoft.com/office/drawing/2014/main" id="{359ADE63-4A90-857A-AA75-B8E64C2101C5}"/>
                  </a:ext>
                </a:extLst>
              </p:cNvPr>
              <p:cNvGrpSpPr/>
              <p:nvPr/>
            </p:nvGrpSpPr>
            <p:grpSpPr>
              <a:xfrm>
                <a:off x="7756668" y="2093580"/>
                <a:ext cx="176169" cy="116048"/>
                <a:chOff x="3003259" y="2056701"/>
                <a:chExt cx="176169" cy="116048"/>
              </a:xfrm>
            </p:grpSpPr>
            <p:cxnSp>
              <p:nvCxnSpPr>
                <p:cNvPr id="78" name="直接连接符 77">
                  <a:extLst>
                    <a:ext uri="{FF2B5EF4-FFF2-40B4-BE49-F238E27FC236}">
                      <a16:creationId xmlns:a16="http://schemas.microsoft.com/office/drawing/2014/main" id="{D6D29394-41B6-1583-7A06-B5B16CEBEDD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9" name="直接连接符 78">
                  <a:extLst>
                    <a:ext uri="{FF2B5EF4-FFF2-40B4-BE49-F238E27FC236}">
                      <a16:creationId xmlns:a16="http://schemas.microsoft.com/office/drawing/2014/main" id="{E251454E-ABFB-549C-5A74-2DD10D4BBF88}"/>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3" name="组合 52">
                <a:extLst>
                  <a:ext uri="{FF2B5EF4-FFF2-40B4-BE49-F238E27FC236}">
                    <a16:creationId xmlns:a16="http://schemas.microsoft.com/office/drawing/2014/main" id="{AC14ADEE-3148-57CD-57E6-034E3310F7EB}"/>
                  </a:ext>
                </a:extLst>
              </p:cNvPr>
              <p:cNvGrpSpPr/>
              <p:nvPr/>
            </p:nvGrpSpPr>
            <p:grpSpPr>
              <a:xfrm>
                <a:off x="7756668" y="1894980"/>
                <a:ext cx="176169" cy="116048"/>
                <a:chOff x="3003259" y="2056701"/>
                <a:chExt cx="176169" cy="116048"/>
              </a:xfrm>
            </p:grpSpPr>
            <p:cxnSp>
              <p:nvCxnSpPr>
                <p:cNvPr id="76" name="直接连接符 75">
                  <a:extLst>
                    <a:ext uri="{FF2B5EF4-FFF2-40B4-BE49-F238E27FC236}">
                      <a16:creationId xmlns:a16="http://schemas.microsoft.com/office/drawing/2014/main" id="{2DD822D5-F867-7B50-30C7-0D877EC2F4E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7" name="直接连接符 76">
                  <a:extLst>
                    <a:ext uri="{FF2B5EF4-FFF2-40B4-BE49-F238E27FC236}">
                      <a16:creationId xmlns:a16="http://schemas.microsoft.com/office/drawing/2014/main" id="{320B71A4-65AD-2C59-965B-E3A5436C65E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4" name="组合 53">
                <a:extLst>
                  <a:ext uri="{FF2B5EF4-FFF2-40B4-BE49-F238E27FC236}">
                    <a16:creationId xmlns:a16="http://schemas.microsoft.com/office/drawing/2014/main" id="{62A91D2F-BE8A-2FF2-DAF2-0B53F116C0F9}"/>
                  </a:ext>
                </a:extLst>
              </p:cNvPr>
              <p:cNvGrpSpPr/>
              <p:nvPr/>
            </p:nvGrpSpPr>
            <p:grpSpPr>
              <a:xfrm>
                <a:off x="7756668" y="1696380"/>
                <a:ext cx="176169" cy="116048"/>
                <a:chOff x="3003259" y="2056701"/>
                <a:chExt cx="176169" cy="116048"/>
              </a:xfrm>
            </p:grpSpPr>
            <p:cxnSp>
              <p:nvCxnSpPr>
                <p:cNvPr id="74" name="直接连接符 73">
                  <a:extLst>
                    <a:ext uri="{FF2B5EF4-FFF2-40B4-BE49-F238E27FC236}">
                      <a16:creationId xmlns:a16="http://schemas.microsoft.com/office/drawing/2014/main" id="{273BB681-A7DD-F887-A0BD-3A160ECD591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5" name="直接连接符 74">
                  <a:extLst>
                    <a:ext uri="{FF2B5EF4-FFF2-40B4-BE49-F238E27FC236}">
                      <a16:creationId xmlns:a16="http://schemas.microsoft.com/office/drawing/2014/main" id="{EA0B4D49-578E-89C0-B375-562C1F07C7F3}"/>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sp>
            <p:nvSpPr>
              <p:cNvPr id="60" name="矩形 59">
                <a:extLst>
                  <a:ext uri="{FF2B5EF4-FFF2-40B4-BE49-F238E27FC236}">
                    <a16:creationId xmlns:a16="http://schemas.microsoft.com/office/drawing/2014/main" id="{993BF3AE-FF46-C649-2E63-EA68ABB0F063}"/>
                  </a:ext>
                </a:extLst>
              </p:cNvPr>
              <p:cNvSpPr/>
              <p:nvPr/>
            </p:nvSpPr>
            <p:spPr>
              <a:xfrm>
                <a:off x="7897498" y="1563428"/>
                <a:ext cx="192947" cy="13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1" name="矩形 60">
                <a:extLst>
                  <a:ext uri="{FF2B5EF4-FFF2-40B4-BE49-F238E27FC236}">
                    <a16:creationId xmlns:a16="http://schemas.microsoft.com/office/drawing/2014/main" id="{360D02EB-B2FC-9E73-010B-2BF1D7F0B338}"/>
                  </a:ext>
                </a:extLst>
              </p:cNvPr>
              <p:cNvSpPr/>
              <p:nvPr/>
            </p:nvSpPr>
            <p:spPr>
              <a:xfrm>
                <a:off x="8565052" y="1653428"/>
                <a:ext cx="192947" cy="115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2" name="矩形 61">
                <a:extLst>
                  <a:ext uri="{FF2B5EF4-FFF2-40B4-BE49-F238E27FC236}">
                    <a16:creationId xmlns:a16="http://schemas.microsoft.com/office/drawing/2014/main" id="{C31AA3F9-7674-35F0-0E9D-11CD57078586}"/>
                  </a:ext>
                </a:extLst>
              </p:cNvPr>
              <p:cNvSpPr/>
              <p:nvPr/>
            </p:nvSpPr>
            <p:spPr>
              <a:xfrm>
                <a:off x="8898829" y="1826096"/>
                <a:ext cx="192947" cy="79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3" name="矩形 62">
                <a:extLst>
                  <a:ext uri="{FF2B5EF4-FFF2-40B4-BE49-F238E27FC236}">
                    <a16:creationId xmlns:a16="http://schemas.microsoft.com/office/drawing/2014/main" id="{4E179E0E-8FE4-9569-4121-002482DB3A84}"/>
                  </a:ext>
                </a:extLst>
              </p:cNvPr>
              <p:cNvSpPr/>
              <p:nvPr/>
            </p:nvSpPr>
            <p:spPr>
              <a:xfrm>
                <a:off x="10233937" y="1797428"/>
                <a:ext cx="192947" cy="864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2" name="矩形 81">
                <a:extLst>
                  <a:ext uri="{FF2B5EF4-FFF2-40B4-BE49-F238E27FC236}">
                    <a16:creationId xmlns:a16="http://schemas.microsoft.com/office/drawing/2014/main" id="{332B8A80-EDA9-46B7-9FE5-AC43714D1DBD}"/>
                  </a:ext>
                </a:extLst>
              </p:cNvPr>
              <p:cNvSpPr/>
              <p:nvPr/>
            </p:nvSpPr>
            <p:spPr>
              <a:xfrm>
                <a:off x="7563721" y="1563428"/>
                <a:ext cx="192947" cy="13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3" name="矩形 82">
                <a:extLst>
                  <a:ext uri="{FF2B5EF4-FFF2-40B4-BE49-F238E27FC236}">
                    <a16:creationId xmlns:a16="http://schemas.microsoft.com/office/drawing/2014/main" id="{3AA7D9E3-FC24-6A52-204A-C64C066733B2}"/>
                  </a:ext>
                </a:extLst>
              </p:cNvPr>
              <p:cNvSpPr/>
              <p:nvPr/>
            </p:nvSpPr>
            <p:spPr>
              <a:xfrm>
                <a:off x="8231275" y="1653428"/>
                <a:ext cx="192947" cy="115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4" name="矩形 83">
                <a:extLst>
                  <a:ext uri="{FF2B5EF4-FFF2-40B4-BE49-F238E27FC236}">
                    <a16:creationId xmlns:a16="http://schemas.microsoft.com/office/drawing/2014/main" id="{3D559334-B2D6-DFD9-CDBC-396461CF7E50}"/>
                  </a:ext>
                </a:extLst>
              </p:cNvPr>
              <p:cNvSpPr/>
              <p:nvPr/>
            </p:nvSpPr>
            <p:spPr>
              <a:xfrm>
                <a:off x="9232606" y="1725428"/>
                <a:ext cx="192947" cy="100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5" name="矩形 84">
                <a:extLst>
                  <a:ext uri="{FF2B5EF4-FFF2-40B4-BE49-F238E27FC236}">
                    <a16:creationId xmlns:a16="http://schemas.microsoft.com/office/drawing/2014/main" id="{4140C660-E24C-2BA8-DA0A-D9DB94C010BD}"/>
                  </a:ext>
                </a:extLst>
              </p:cNvPr>
              <p:cNvSpPr/>
              <p:nvPr/>
            </p:nvSpPr>
            <p:spPr>
              <a:xfrm>
                <a:off x="9566383" y="1591204"/>
                <a:ext cx="192947" cy="12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6" name="矩形 85">
                <a:extLst>
                  <a:ext uri="{FF2B5EF4-FFF2-40B4-BE49-F238E27FC236}">
                    <a16:creationId xmlns:a16="http://schemas.microsoft.com/office/drawing/2014/main" id="{C6C5F8C2-EC65-CDBE-0D34-C16D96595625}"/>
                  </a:ext>
                </a:extLst>
              </p:cNvPr>
              <p:cNvSpPr/>
              <p:nvPr/>
            </p:nvSpPr>
            <p:spPr>
              <a:xfrm>
                <a:off x="9900160" y="1725428"/>
                <a:ext cx="192947" cy="100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7" name="矩形 86">
                <a:extLst>
                  <a:ext uri="{FF2B5EF4-FFF2-40B4-BE49-F238E27FC236}">
                    <a16:creationId xmlns:a16="http://schemas.microsoft.com/office/drawing/2014/main" id="{BAAE84E0-69AD-D685-B896-CEBFB8680FB5}"/>
                  </a:ext>
                </a:extLst>
              </p:cNvPr>
              <p:cNvSpPr/>
              <p:nvPr/>
            </p:nvSpPr>
            <p:spPr>
              <a:xfrm>
                <a:off x="10567714" y="1797428"/>
                <a:ext cx="192947" cy="864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8" name="矩形 87">
                <a:extLst>
                  <a:ext uri="{FF2B5EF4-FFF2-40B4-BE49-F238E27FC236}">
                    <a16:creationId xmlns:a16="http://schemas.microsoft.com/office/drawing/2014/main" id="{63B94D58-1F27-93DD-7A1E-163780671EDA}"/>
                  </a:ext>
                </a:extLst>
              </p:cNvPr>
              <p:cNvSpPr/>
              <p:nvPr/>
            </p:nvSpPr>
            <p:spPr>
              <a:xfrm>
                <a:off x="10901491" y="1869428"/>
                <a:ext cx="192947" cy="7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nvGrpSpPr>
              <p:cNvPr id="89" name="组合 88">
                <a:extLst>
                  <a:ext uri="{FF2B5EF4-FFF2-40B4-BE49-F238E27FC236}">
                    <a16:creationId xmlns:a16="http://schemas.microsoft.com/office/drawing/2014/main" id="{61281AE4-7FA0-82B5-4B47-67176294C5E3}"/>
                  </a:ext>
                </a:extLst>
              </p:cNvPr>
              <p:cNvGrpSpPr/>
              <p:nvPr/>
            </p:nvGrpSpPr>
            <p:grpSpPr>
              <a:xfrm>
                <a:off x="7756668" y="2490780"/>
                <a:ext cx="176169" cy="116048"/>
                <a:chOff x="3003259" y="2056701"/>
                <a:chExt cx="176169" cy="116048"/>
              </a:xfrm>
            </p:grpSpPr>
            <p:cxnSp>
              <p:nvCxnSpPr>
                <p:cNvPr id="90" name="直接连接符 89">
                  <a:extLst>
                    <a:ext uri="{FF2B5EF4-FFF2-40B4-BE49-F238E27FC236}">
                      <a16:creationId xmlns:a16="http://schemas.microsoft.com/office/drawing/2014/main" id="{69B8312A-3AC0-A32A-19A5-7B469BC9BC62}"/>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91" name="直接连接符 90">
                  <a:extLst>
                    <a:ext uri="{FF2B5EF4-FFF2-40B4-BE49-F238E27FC236}">
                      <a16:creationId xmlns:a16="http://schemas.microsoft.com/office/drawing/2014/main" id="{A5F07617-D4EB-AAD5-BCFA-AB4D5B6DB319}"/>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92" name="组合 91">
                <a:extLst>
                  <a:ext uri="{FF2B5EF4-FFF2-40B4-BE49-F238E27FC236}">
                    <a16:creationId xmlns:a16="http://schemas.microsoft.com/office/drawing/2014/main" id="{B7F345F7-0521-0CB2-70A1-614DC0A558A7}"/>
                  </a:ext>
                </a:extLst>
              </p:cNvPr>
              <p:cNvGrpSpPr/>
              <p:nvPr/>
            </p:nvGrpSpPr>
            <p:grpSpPr>
              <a:xfrm>
                <a:off x="7756668" y="2689380"/>
                <a:ext cx="176169" cy="116048"/>
                <a:chOff x="3003259" y="2056701"/>
                <a:chExt cx="176169" cy="116048"/>
              </a:xfrm>
            </p:grpSpPr>
            <p:cxnSp>
              <p:nvCxnSpPr>
                <p:cNvPr id="93" name="直接连接符 92">
                  <a:extLst>
                    <a:ext uri="{FF2B5EF4-FFF2-40B4-BE49-F238E27FC236}">
                      <a16:creationId xmlns:a16="http://schemas.microsoft.com/office/drawing/2014/main" id="{ABA14E50-3E8B-EF2F-BADB-8A8704905DA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94" name="直接连接符 93">
                  <a:extLst>
                    <a:ext uri="{FF2B5EF4-FFF2-40B4-BE49-F238E27FC236}">
                      <a16:creationId xmlns:a16="http://schemas.microsoft.com/office/drawing/2014/main" id="{6BBEF10F-EA35-5A2A-A198-74865AE2F2B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95" name="组合 94">
                <a:extLst>
                  <a:ext uri="{FF2B5EF4-FFF2-40B4-BE49-F238E27FC236}">
                    <a16:creationId xmlns:a16="http://schemas.microsoft.com/office/drawing/2014/main" id="{7652C472-28D8-0306-FEEE-6948E08EF9E6}"/>
                  </a:ext>
                </a:extLst>
              </p:cNvPr>
              <p:cNvGrpSpPr/>
              <p:nvPr/>
            </p:nvGrpSpPr>
            <p:grpSpPr>
              <a:xfrm>
                <a:off x="8071569" y="2278204"/>
                <a:ext cx="176169" cy="116048"/>
                <a:chOff x="3003259" y="2056701"/>
                <a:chExt cx="176169" cy="116048"/>
              </a:xfrm>
            </p:grpSpPr>
            <p:cxnSp>
              <p:nvCxnSpPr>
                <p:cNvPr id="96" name="直接连接符 95">
                  <a:extLst>
                    <a:ext uri="{FF2B5EF4-FFF2-40B4-BE49-F238E27FC236}">
                      <a16:creationId xmlns:a16="http://schemas.microsoft.com/office/drawing/2014/main" id="{24D10246-324B-91D3-19FD-A71EAF55493A}"/>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97" name="直接连接符 96">
                  <a:extLst>
                    <a:ext uri="{FF2B5EF4-FFF2-40B4-BE49-F238E27FC236}">
                      <a16:creationId xmlns:a16="http://schemas.microsoft.com/office/drawing/2014/main" id="{665FDC76-BE9D-25B9-27F6-C679D62097A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98" name="组合 97">
                <a:extLst>
                  <a:ext uri="{FF2B5EF4-FFF2-40B4-BE49-F238E27FC236}">
                    <a16:creationId xmlns:a16="http://schemas.microsoft.com/office/drawing/2014/main" id="{7398D5C4-A8A0-8457-154F-F2E2574CD379}"/>
                  </a:ext>
                </a:extLst>
              </p:cNvPr>
              <p:cNvGrpSpPr/>
              <p:nvPr/>
            </p:nvGrpSpPr>
            <p:grpSpPr>
              <a:xfrm>
                <a:off x="8071569" y="2079604"/>
                <a:ext cx="176169" cy="116048"/>
                <a:chOff x="3003259" y="2056701"/>
                <a:chExt cx="176169" cy="116048"/>
              </a:xfrm>
            </p:grpSpPr>
            <p:cxnSp>
              <p:nvCxnSpPr>
                <p:cNvPr id="99" name="直接连接符 98">
                  <a:extLst>
                    <a:ext uri="{FF2B5EF4-FFF2-40B4-BE49-F238E27FC236}">
                      <a16:creationId xmlns:a16="http://schemas.microsoft.com/office/drawing/2014/main" id="{E9FCE524-2E52-3B06-89FB-DA11C9F806FB}"/>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0" name="直接连接符 99">
                  <a:extLst>
                    <a:ext uri="{FF2B5EF4-FFF2-40B4-BE49-F238E27FC236}">
                      <a16:creationId xmlns:a16="http://schemas.microsoft.com/office/drawing/2014/main" id="{15B8C876-677A-A8D5-368A-D9DCA4B5D51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01" name="组合 100">
                <a:extLst>
                  <a:ext uri="{FF2B5EF4-FFF2-40B4-BE49-F238E27FC236}">
                    <a16:creationId xmlns:a16="http://schemas.microsoft.com/office/drawing/2014/main" id="{23360FB7-66A7-9378-1B30-DC1F98D5DDD5}"/>
                  </a:ext>
                </a:extLst>
              </p:cNvPr>
              <p:cNvGrpSpPr/>
              <p:nvPr/>
            </p:nvGrpSpPr>
            <p:grpSpPr>
              <a:xfrm>
                <a:off x="8071569" y="1881004"/>
                <a:ext cx="176169" cy="116048"/>
                <a:chOff x="3003259" y="2056701"/>
                <a:chExt cx="176169" cy="116048"/>
              </a:xfrm>
            </p:grpSpPr>
            <p:cxnSp>
              <p:nvCxnSpPr>
                <p:cNvPr id="102" name="直接连接符 101">
                  <a:extLst>
                    <a:ext uri="{FF2B5EF4-FFF2-40B4-BE49-F238E27FC236}">
                      <a16:creationId xmlns:a16="http://schemas.microsoft.com/office/drawing/2014/main" id="{EBBAC36C-A6D2-5831-6017-3DB7B48FCC8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3" name="直接连接符 102">
                  <a:extLst>
                    <a:ext uri="{FF2B5EF4-FFF2-40B4-BE49-F238E27FC236}">
                      <a16:creationId xmlns:a16="http://schemas.microsoft.com/office/drawing/2014/main" id="{D75CB498-A769-380A-41AF-CA5FA4F0AF7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04" name="组合 103">
                <a:extLst>
                  <a:ext uri="{FF2B5EF4-FFF2-40B4-BE49-F238E27FC236}">
                    <a16:creationId xmlns:a16="http://schemas.microsoft.com/office/drawing/2014/main" id="{28E3731E-C34E-E4AC-B5E5-77BFBE454356}"/>
                  </a:ext>
                </a:extLst>
              </p:cNvPr>
              <p:cNvGrpSpPr/>
              <p:nvPr/>
            </p:nvGrpSpPr>
            <p:grpSpPr>
              <a:xfrm>
                <a:off x="8071569" y="1682404"/>
                <a:ext cx="176169" cy="116048"/>
                <a:chOff x="3003259" y="2056701"/>
                <a:chExt cx="176169" cy="116048"/>
              </a:xfrm>
            </p:grpSpPr>
            <p:cxnSp>
              <p:nvCxnSpPr>
                <p:cNvPr id="105" name="直接连接符 104">
                  <a:extLst>
                    <a:ext uri="{FF2B5EF4-FFF2-40B4-BE49-F238E27FC236}">
                      <a16:creationId xmlns:a16="http://schemas.microsoft.com/office/drawing/2014/main" id="{D6848268-7422-BAAE-B0AD-47620302AC08}"/>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6" name="直接连接符 105">
                  <a:extLst>
                    <a:ext uri="{FF2B5EF4-FFF2-40B4-BE49-F238E27FC236}">
                      <a16:creationId xmlns:a16="http://schemas.microsoft.com/office/drawing/2014/main" id="{7FE79F6C-4E1A-E92D-9895-E94D1D0B953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07" name="组合 106">
                <a:extLst>
                  <a:ext uri="{FF2B5EF4-FFF2-40B4-BE49-F238E27FC236}">
                    <a16:creationId xmlns:a16="http://schemas.microsoft.com/office/drawing/2014/main" id="{7AE15AA8-A2D8-F2E2-FD30-D2E5641D3334}"/>
                  </a:ext>
                </a:extLst>
              </p:cNvPr>
              <p:cNvGrpSpPr/>
              <p:nvPr/>
            </p:nvGrpSpPr>
            <p:grpSpPr>
              <a:xfrm>
                <a:off x="8071569" y="2476804"/>
                <a:ext cx="176169" cy="116048"/>
                <a:chOff x="3003259" y="2056701"/>
                <a:chExt cx="176169" cy="116048"/>
              </a:xfrm>
            </p:grpSpPr>
            <p:cxnSp>
              <p:nvCxnSpPr>
                <p:cNvPr id="108" name="直接连接符 107">
                  <a:extLst>
                    <a:ext uri="{FF2B5EF4-FFF2-40B4-BE49-F238E27FC236}">
                      <a16:creationId xmlns:a16="http://schemas.microsoft.com/office/drawing/2014/main" id="{B65E1F3F-EE28-D3A9-FD4C-E421EF18E061}"/>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09" name="直接连接符 108">
                  <a:extLst>
                    <a:ext uri="{FF2B5EF4-FFF2-40B4-BE49-F238E27FC236}">
                      <a16:creationId xmlns:a16="http://schemas.microsoft.com/office/drawing/2014/main" id="{CE82DC76-4050-F122-9E11-6FACBEEFAD9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10" name="组合 109">
                <a:extLst>
                  <a:ext uri="{FF2B5EF4-FFF2-40B4-BE49-F238E27FC236}">
                    <a16:creationId xmlns:a16="http://schemas.microsoft.com/office/drawing/2014/main" id="{B037DBE7-850C-21DD-ED7B-A01F1242C11E}"/>
                  </a:ext>
                </a:extLst>
              </p:cNvPr>
              <p:cNvGrpSpPr/>
              <p:nvPr/>
            </p:nvGrpSpPr>
            <p:grpSpPr>
              <a:xfrm>
                <a:off x="8071569" y="2675404"/>
                <a:ext cx="176169" cy="116048"/>
                <a:chOff x="3003259" y="2056701"/>
                <a:chExt cx="176169" cy="116048"/>
              </a:xfrm>
            </p:grpSpPr>
            <p:cxnSp>
              <p:nvCxnSpPr>
                <p:cNvPr id="111" name="直接连接符 110">
                  <a:extLst>
                    <a:ext uri="{FF2B5EF4-FFF2-40B4-BE49-F238E27FC236}">
                      <a16:creationId xmlns:a16="http://schemas.microsoft.com/office/drawing/2014/main" id="{CC11BA71-1C23-905E-667C-E0C56CEB5AE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12" name="直接连接符 111">
                  <a:extLst>
                    <a:ext uri="{FF2B5EF4-FFF2-40B4-BE49-F238E27FC236}">
                      <a16:creationId xmlns:a16="http://schemas.microsoft.com/office/drawing/2014/main" id="{140DFBEA-5FDD-B87B-D96D-970AAB6E6037}"/>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13" name="组合 112">
                <a:extLst>
                  <a:ext uri="{FF2B5EF4-FFF2-40B4-BE49-F238E27FC236}">
                    <a16:creationId xmlns:a16="http://schemas.microsoft.com/office/drawing/2014/main" id="{FB0B644A-0C04-EDBC-8245-495E7A7F765A}"/>
                  </a:ext>
                </a:extLst>
              </p:cNvPr>
              <p:cNvGrpSpPr/>
              <p:nvPr/>
            </p:nvGrpSpPr>
            <p:grpSpPr>
              <a:xfrm>
                <a:off x="8409542" y="2264228"/>
                <a:ext cx="176169" cy="116048"/>
                <a:chOff x="3003259" y="2056701"/>
                <a:chExt cx="176169" cy="116048"/>
              </a:xfrm>
            </p:grpSpPr>
            <p:cxnSp>
              <p:nvCxnSpPr>
                <p:cNvPr id="114" name="直接连接符 113">
                  <a:extLst>
                    <a:ext uri="{FF2B5EF4-FFF2-40B4-BE49-F238E27FC236}">
                      <a16:creationId xmlns:a16="http://schemas.microsoft.com/office/drawing/2014/main" id="{F5A88E0D-2FA4-888F-A529-35E617B1172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15" name="直接连接符 114">
                  <a:extLst>
                    <a:ext uri="{FF2B5EF4-FFF2-40B4-BE49-F238E27FC236}">
                      <a16:creationId xmlns:a16="http://schemas.microsoft.com/office/drawing/2014/main" id="{A0B56C22-35CA-E355-D913-FD7D7EF9240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16" name="组合 115">
                <a:extLst>
                  <a:ext uri="{FF2B5EF4-FFF2-40B4-BE49-F238E27FC236}">
                    <a16:creationId xmlns:a16="http://schemas.microsoft.com/office/drawing/2014/main" id="{EA3016BA-C1FD-334D-4282-5BDCA0EB6FCE}"/>
                  </a:ext>
                </a:extLst>
              </p:cNvPr>
              <p:cNvGrpSpPr/>
              <p:nvPr/>
            </p:nvGrpSpPr>
            <p:grpSpPr>
              <a:xfrm>
                <a:off x="8409542" y="2065628"/>
                <a:ext cx="176169" cy="116048"/>
                <a:chOff x="3003259" y="2056701"/>
                <a:chExt cx="176169" cy="116048"/>
              </a:xfrm>
            </p:grpSpPr>
            <p:cxnSp>
              <p:nvCxnSpPr>
                <p:cNvPr id="117" name="直接连接符 116">
                  <a:extLst>
                    <a:ext uri="{FF2B5EF4-FFF2-40B4-BE49-F238E27FC236}">
                      <a16:creationId xmlns:a16="http://schemas.microsoft.com/office/drawing/2014/main" id="{D7EFDC50-CE4F-6AF8-5E0F-3E55AC91FE9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18" name="直接连接符 117">
                  <a:extLst>
                    <a:ext uri="{FF2B5EF4-FFF2-40B4-BE49-F238E27FC236}">
                      <a16:creationId xmlns:a16="http://schemas.microsoft.com/office/drawing/2014/main" id="{FC78B35C-8C9D-52D8-4C04-54EA51B83C8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19" name="组合 118">
                <a:extLst>
                  <a:ext uri="{FF2B5EF4-FFF2-40B4-BE49-F238E27FC236}">
                    <a16:creationId xmlns:a16="http://schemas.microsoft.com/office/drawing/2014/main" id="{23C39AD9-C9E7-1DA4-0664-90CC494FF685}"/>
                  </a:ext>
                </a:extLst>
              </p:cNvPr>
              <p:cNvGrpSpPr/>
              <p:nvPr/>
            </p:nvGrpSpPr>
            <p:grpSpPr>
              <a:xfrm>
                <a:off x="8409542" y="1867028"/>
                <a:ext cx="176169" cy="116048"/>
                <a:chOff x="3003259" y="2056701"/>
                <a:chExt cx="176169" cy="116048"/>
              </a:xfrm>
            </p:grpSpPr>
            <p:cxnSp>
              <p:nvCxnSpPr>
                <p:cNvPr id="120" name="直接连接符 119">
                  <a:extLst>
                    <a:ext uri="{FF2B5EF4-FFF2-40B4-BE49-F238E27FC236}">
                      <a16:creationId xmlns:a16="http://schemas.microsoft.com/office/drawing/2014/main" id="{48C6A46D-270C-427C-654F-7888672089F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21" name="直接连接符 120">
                  <a:extLst>
                    <a:ext uri="{FF2B5EF4-FFF2-40B4-BE49-F238E27FC236}">
                      <a16:creationId xmlns:a16="http://schemas.microsoft.com/office/drawing/2014/main" id="{74EE1441-27AE-44F5-1BE7-72B12FA64800}"/>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22" name="组合 121">
                <a:extLst>
                  <a:ext uri="{FF2B5EF4-FFF2-40B4-BE49-F238E27FC236}">
                    <a16:creationId xmlns:a16="http://schemas.microsoft.com/office/drawing/2014/main" id="{A6B7E4E5-B627-EF48-2BEE-982BF3A658B1}"/>
                  </a:ext>
                </a:extLst>
              </p:cNvPr>
              <p:cNvGrpSpPr/>
              <p:nvPr/>
            </p:nvGrpSpPr>
            <p:grpSpPr>
              <a:xfrm>
                <a:off x="8409542" y="1668428"/>
                <a:ext cx="176169" cy="116048"/>
                <a:chOff x="3003259" y="2056701"/>
                <a:chExt cx="176169" cy="116048"/>
              </a:xfrm>
            </p:grpSpPr>
            <p:cxnSp>
              <p:nvCxnSpPr>
                <p:cNvPr id="123" name="直接连接符 122">
                  <a:extLst>
                    <a:ext uri="{FF2B5EF4-FFF2-40B4-BE49-F238E27FC236}">
                      <a16:creationId xmlns:a16="http://schemas.microsoft.com/office/drawing/2014/main" id="{3D8B17B5-60AB-E600-7F47-07EE07BE332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24" name="直接连接符 123">
                  <a:extLst>
                    <a:ext uri="{FF2B5EF4-FFF2-40B4-BE49-F238E27FC236}">
                      <a16:creationId xmlns:a16="http://schemas.microsoft.com/office/drawing/2014/main" id="{95BAA1E7-2DEF-F7C4-D699-10068DCA9677}"/>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25" name="组合 124">
                <a:extLst>
                  <a:ext uri="{FF2B5EF4-FFF2-40B4-BE49-F238E27FC236}">
                    <a16:creationId xmlns:a16="http://schemas.microsoft.com/office/drawing/2014/main" id="{715C1DB3-4414-25F1-ABF7-2F2AF587934C}"/>
                  </a:ext>
                </a:extLst>
              </p:cNvPr>
              <p:cNvGrpSpPr/>
              <p:nvPr/>
            </p:nvGrpSpPr>
            <p:grpSpPr>
              <a:xfrm>
                <a:off x="8409542" y="2462828"/>
                <a:ext cx="176169" cy="116048"/>
                <a:chOff x="3003259" y="2056701"/>
                <a:chExt cx="176169" cy="116048"/>
              </a:xfrm>
            </p:grpSpPr>
            <p:cxnSp>
              <p:nvCxnSpPr>
                <p:cNvPr id="126" name="直接连接符 125">
                  <a:extLst>
                    <a:ext uri="{FF2B5EF4-FFF2-40B4-BE49-F238E27FC236}">
                      <a16:creationId xmlns:a16="http://schemas.microsoft.com/office/drawing/2014/main" id="{F999B3C0-6AF0-797E-29A2-68B17AB0B10E}"/>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27" name="直接连接符 126">
                  <a:extLst>
                    <a:ext uri="{FF2B5EF4-FFF2-40B4-BE49-F238E27FC236}">
                      <a16:creationId xmlns:a16="http://schemas.microsoft.com/office/drawing/2014/main" id="{4F4140C9-3FDC-DD7F-D171-113360C9CB5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28" name="组合 127">
                <a:extLst>
                  <a:ext uri="{FF2B5EF4-FFF2-40B4-BE49-F238E27FC236}">
                    <a16:creationId xmlns:a16="http://schemas.microsoft.com/office/drawing/2014/main" id="{280241A9-6A2E-1592-493D-61C1FC2E08DE}"/>
                  </a:ext>
                </a:extLst>
              </p:cNvPr>
              <p:cNvGrpSpPr/>
              <p:nvPr/>
            </p:nvGrpSpPr>
            <p:grpSpPr>
              <a:xfrm>
                <a:off x="8409542" y="2661428"/>
                <a:ext cx="176169" cy="116048"/>
                <a:chOff x="3003259" y="2056701"/>
                <a:chExt cx="176169" cy="116048"/>
              </a:xfrm>
            </p:grpSpPr>
            <p:cxnSp>
              <p:nvCxnSpPr>
                <p:cNvPr id="129" name="直接连接符 128">
                  <a:extLst>
                    <a:ext uri="{FF2B5EF4-FFF2-40B4-BE49-F238E27FC236}">
                      <a16:creationId xmlns:a16="http://schemas.microsoft.com/office/drawing/2014/main" id="{5DE33201-5922-3E3A-1C12-6890CB24CC1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30" name="直接连接符 129">
                  <a:extLst>
                    <a:ext uri="{FF2B5EF4-FFF2-40B4-BE49-F238E27FC236}">
                      <a16:creationId xmlns:a16="http://schemas.microsoft.com/office/drawing/2014/main" id="{AE1CD335-4BE0-C420-60DE-B9BD661FDC67}"/>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31" name="组合 130">
                <a:extLst>
                  <a:ext uri="{FF2B5EF4-FFF2-40B4-BE49-F238E27FC236}">
                    <a16:creationId xmlns:a16="http://schemas.microsoft.com/office/drawing/2014/main" id="{FE37D26D-1591-2FFF-557C-593452466742}"/>
                  </a:ext>
                </a:extLst>
              </p:cNvPr>
              <p:cNvGrpSpPr/>
              <p:nvPr/>
            </p:nvGrpSpPr>
            <p:grpSpPr>
              <a:xfrm>
                <a:off x="8757999" y="2430670"/>
                <a:ext cx="176169" cy="116048"/>
                <a:chOff x="3003259" y="2056701"/>
                <a:chExt cx="176169" cy="116048"/>
              </a:xfrm>
            </p:grpSpPr>
            <p:cxnSp>
              <p:nvCxnSpPr>
                <p:cNvPr id="132" name="直接连接符 131">
                  <a:extLst>
                    <a:ext uri="{FF2B5EF4-FFF2-40B4-BE49-F238E27FC236}">
                      <a16:creationId xmlns:a16="http://schemas.microsoft.com/office/drawing/2014/main" id="{2CFBDEE9-5327-895B-7859-090C9BCD31A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33" name="直接连接符 132">
                  <a:extLst>
                    <a:ext uri="{FF2B5EF4-FFF2-40B4-BE49-F238E27FC236}">
                      <a16:creationId xmlns:a16="http://schemas.microsoft.com/office/drawing/2014/main" id="{7032B124-61D6-5D35-4056-31C05BC5423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34" name="组合 133">
                <a:extLst>
                  <a:ext uri="{FF2B5EF4-FFF2-40B4-BE49-F238E27FC236}">
                    <a16:creationId xmlns:a16="http://schemas.microsoft.com/office/drawing/2014/main" id="{9A9B9ACA-2373-A5B7-D09A-6BB4F10D71B0}"/>
                  </a:ext>
                </a:extLst>
              </p:cNvPr>
              <p:cNvGrpSpPr/>
              <p:nvPr/>
            </p:nvGrpSpPr>
            <p:grpSpPr>
              <a:xfrm>
                <a:off x="8757999" y="2232070"/>
                <a:ext cx="176169" cy="116048"/>
                <a:chOff x="3003259" y="2056701"/>
                <a:chExt cx="176169" cy="116048"/>
              </a:xfrm>
            </p:grpSpPr>
            <p:cxnSp>
              <p:nvCxnSpPr>
                <p:cNvPr id="135" name="直接连接符 134">
                  <a:extLst>
                    <a:ext uri="{FF2B5EF4-FFF2-40B4-BE49-F238E27FC236}">
                      <a16:creationId xmlns:a16="http://schemas.microsoft.com/office/drawing/2014/main" id="{412013F2-3E82-344B-5B89-8A08069B296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36" name="直接连接符 135">
                  <a:extLst>
                    <a:ext uri="{FF2B5EF4-FFF2-40B4-BE49-F238E27FC236}">
                      <a16:creationId xmlns:a16="http://schemas.microsoft.com/office/drawing/2014/main" id="{BD8711BB-D3F1-E3FD-F4FD-D1CE14A2CDF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37" name="组合 136">
                <a:extLst>
                  <a:ext uri="{FF2B5EF4-FFF2-40B4-BE49-F238E27FC236}">
                    <a16:creationId xmlns:a16="http://schemas.microsoft.com/office/drawing/2014/main" id="{81F99DFE-BFFF-BD2D-7D4B-80B4ACEEACB6}"/>
                  </a:ext>
                </a:extLst>
              </p:cNvPr>
              <p:cNvGrpSpPr/>
              <p:nvPr/>
            </p:nvGrpSpPr>
            <p:grpSpPr>
              <a:xfrm>
                <a:off x="8757999" y="2033470"/>
                <a:ext cx="176169" cy="116048"/>
                <a:chOff x="3003259" y="2056701"/>
                <a:chExt cx="176169" cy="116048"/>
              </a:xfrm>
            </p:grpSpPr>
            <p:cxnSp>
              <p:nvCxnSpPr>
                <p:cNvPr id="138" name="直接连接符 137">
                  <a:extLst>
                    <a:ext uri="{FF2B5EF4-FFF2-40B4-BE49-F238E27FC236}">
                      <a16:creationId xmlns:a16="http://schemas.microsoft.com/office/drawing/2014/main" id="{BAF56819-9D35-9256-6EC4-CB338A345F5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39" name="直接连接符 138">
                  <a:extLst>
                    <a:ext uri="{FF2B5EF4-FFF2-40B4-BE49-F238E27FC236}">
                      <a16:creationId xmlns:a16="http://schemas.microsoft.com/office/drawing/2014/main" id="{6596C0FD-E01F-1DD1-776E-384E3210A750}"/>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40" name="组合 139">
                <a:extLst>
                  <a:ext uri="{FF2B5EF4-FFF2-40B4-BE49-F238E27FC236}">
                    <a16:creationId xmlns:a16="http://schemas.microsoft.com/office/drawing/2014/main" id="{80A89183-F148-3E79-3420-6DAEACBCC916}"/>
                  </a:ext>
                </a:extLst>
              </p:cNvPr>
              <p:cNvGrpSpPr/>
              <p:nvPr/>
            </p:nvGrpSpPr>
            <p:grpSpPr>
              <a:xfrm>
                <a:off x="8757999" y="1834870"/>
                <a:ext cx="176169" cy="116048"/>
                <a:chOff x="3003259" y="2056701"/>
                <a:chExt cx="176169" cy="116048"/>
              </a:xfrm>
            </p:grpSpPr>
            <p:cxnSp>
              <p:nvCxnSpPr>
                <p:cNvPr id="141" name="直接连接符 140">
                  <a:extLst>
                    <a:ext uri="{FF2B5EF4-FFF2-40B4-BE49-F238E27FC236}">
                      <a16:creationId xmlns:a16="http://schemas.microsoft.com/office/drawing/2014/main" id="{5E52373C-603C-5049-0CFE-942DA4437F11}"/>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42" name="直接连接符 141">
                  <a:extLst>
                    <a:ext uri="{FF2B5EF4-FFF2-40B4-BE49-F238E27FC236}">
                      <a16:creationId xmlns:a16="http://schemas.microsoft.com/office/drawing/2014/main" id="{373E107E-E7AC-439C-F17A-556FFC0D6B42}"/>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49" name="组合 148">
                <a:extLst>
                  <a:ext uri="{FF2B5EF4-FFF2-40B4-BE49-F238E27FC236}">
                    <a16:creationId xmlns:a16="http://schemas.microsoft.com/office/drawing/2014/main" id="{7059388C-7874-3D1C-93BA-54775F230809}"/>
                  </a:ext>
                </a:extLst>
              </p:cNvPr>
              <p:cNvGrpSpPr/>
              <p:nvPr/>
            </p:nvGrpSpPr>
            <p:grpSpPr>
              <a:xfrm>
                <a:off x="9075175" y="2469813"/>
                <a:ext cx="176169" cy="116048"/>
                <a:chOff x="3003259" y="2056701"/>
                <a:chExt cx="176169" cy="116048"/>
              </a:xfrm>
            </p:grpSpPr>
            <p:cxnSp>
              <p:nvCxnSpPr>
                <p:cNvPr id="150" name="直接连接符 149">
                  <a:extLst>
                    <a:ext uri="{FF2B5EF4-FFF2-40B4-BE49-F238E27FC236}">
                      <a16:creationId xmlns:a16="http://schemas.microsoft.com/office/drawing/2014/main" id="{8C8ED46B-81FC-A2C8-0297-48CCAFFAE07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51" name="直接连接符 150">
                  <a:extLst>
                    <a:ext uri="{FF2B5EF4-FFF2-40B4-BE49-F238E27FC236}">
                      <a16:creationId xmlns:a16="http://schemas.microsoft.com/office/drawing/2014/main" id="{4C3345F8-D573-A5FB-20F9-DAACB8C3FD79}"/>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52" name="组合 151">
                <a:extLst>
                  <a:ext uri="{FF2B5EF4-FFF2-40B4-BE49-F238E27FC236}">
                    <a16:creationId xmlns:a16="http://schemas.microsoft.com/office/drawing/2014/main" id="{3031B750-4B20-67A9-C60C-ED5A3B1AE1C8}"/>
                  </a:ext>
                </a:extLst>
              </p:cNvPr>
              <p:cNvGrpSpPr/>
              <p:nvPr/>
            </p:nvGrpSpPr>
            <p:grpSpPr>
              <a:xfrm>
                <a:off x="9075175" y="2271213"/>
                <a:ext cx="176169" cy="116048"/>
                <a:chOff x="3003259" y="2056701"/>
                <a:chExt cx="176169" cy="116048"/>
              </a:xfrm>
            </p:grpSpPr>
            <p:cxnSp>
              <p:nvCxnSpPr>
                <p:cNvPr id="153" name="直接连接符 152">
                  <a:extLst>
                    <a:ext uri="{FF2B5EF4-FFF2-40B4-BE49-F238E27FC236}">
                      <a16:creationId xmlns:a16="http://schemas.microsoft.com/office/drawing/2014/main" id="{B1C393ED-6AD1-6F61-AE43-40B988EA111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54" name="直接连接符 153">
                  <a:extLst>
                    <a:ext uri="{FF2B5EF4-FFF2-40B4-BE49-F238E27FC236}">
                      <a16:creationId xmlns:a16="http://schemas.microsoft.com/office/drawing/2014/main" id="{199D2C82-C825-A4FC-A2A7-512E5F70F719}"/>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55" name="组合 154">
                <a:extLst>
                  <a:ext uri="{FF2B5EF4-FFF2-40B4-BE49-F238E27FC236}">
                    <a16:creationId xmlns:a16="http://schemas.microsoft.com/office/drawing/2014/main" id="{0EEBCB7E-00E0-7A6F-641A-B1AE2A0011A5}"/>
                  </a:ext>
                </a:extLst>
              </p:cNvPr>
              <p:cNvGrpSpPr/>
              <p:nvPr/>
            </p:nvGrpSpPr>
            <p:grpSpPr>
              <a:xfrm>
                <a:off x="9075175" y="2072613"/>
                <a:ext cx="176169" cy="116048"/>
                <a:chOff x="3003259" y="2056701"/>
                <a:chExt cx="176169" cy="116048"/>
              </a:xfrm>
            </p:grpSpPr>
            <p:cxnSp>
              <p:nvCxnSpPr>
                <p:cNvPr id="156" name="直接连接符 155">
                  <a:extLst>
                    <a:ext uri="{FF2B5EF4-FFF2-40B4-BE49-F238E27FC236}">
                      <a16:creationId xmlns:a16="http://schemas.microsoft.com/office/drawing/2014/main" id="{63AD3299-A079-9008-6D37-421A1152867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57" name="直接连接符 156">
                  <a:extLst>
                    <a:ext uri="{FF2B5EF4-FFF2-40B4-BE49-F238E27FC236}">
                      <a16:creationId xmlns:a16="http://schemas.microsoft.com/office/drawing/2014/main" id="{1F034EEC-EB6F-A5A5-3B86-7FBB0354D00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58" name="组合 157">
                <a:extLst>
                  <a:ext uri="{FF2B5EF4-FFF2-40B4-BE49-F238E27FC236}">
                    <a16:creationId xmlns:a16="http://schemas.microsoft.com/office/drawing/2014/main" id="{0BBF579F-63E0-789F-F2AB-D081CBA95A9B}"/>
                  </a:ext>
                </a:extLst>
              </p:cNvPr>
              <p:cNvGrpSpPr/>
              <p:nvPr/>
            </p:nvGrpSpPr>
            <p:grpSpPr>
              <a:xfrm>
                <a:off x="9075175" y="1874013"/>
                <a:ext cx="176169" cy="116048"/>
                <a:chOff x="3003259" y="2056701"/>
                <a:chExt cx="176169" cy="116048"/>
              </a:xfrm>
            </p:grpSpPr>
            <p:cxnSp>
              <p:nvCxnSpPr>
                <p:cNvPr id="159" name="直接连接符 158">
                  <a:extLst>
                    <a:ext uri="{FF2B5EF4-FFF2-40B4-BE49-F238E27FC236}">
                      <a16:creationId xmlns:a16="http://schemas.microsoft.com/office/drawing/2014/main" id="{0F5CEB04-EF6E-B750-2261-9C546848919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60" name="直接连接符 159">
                  <a:extLst>
                    <a:ext uri="{FF2B5EF4-FFF2-40B4-BE49-F238E27FC236}">
                      <a16:creationId xmlns:a16="http://schemas.microsoft.com/office/drawing/2014/main" id="{524E34ED-CF80-9482-668D-0CA91144E5C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64" name="组合 163">
                <a:extLst>
                  <a:ext uri="{FF2B5EF4-FFF2-40B4-BE49-F238E27FC236}">
                    <a16:creationId xmlns:a16="http://schemas.microsoft.com/office/drawing/2014/main" id="{669F8424-C12C-EA46-F3E7-A2C841CE729B}"/>
                  </a:ext>
                </a:extLst>
              </p:cNvPr>
              <p:cNvGrpSpPr/>
              <p:nvPr/>
            </p:nvGrpSpPr>
            <p:grpSpPr>
              <a:xfrm>
                <a:off x="9407884" y="2380276"/>
                <a:ext cx="176169" cy="116048"/>
                <a:chOff x="3003259" y="2056701"/>
                <a:chExt cx="176169" cy="116048"/>
              </a:xfrm>
            </p:grpSpPr>
            <p:cxnSp>
              <p:nvCxnSpPr>
                <p:cNvPr id="165" name="直接连接符 164">
                  <a:extLst>
                    <a:ext uri="{FF2B5EF4-FFF2-40B4-BE49-F238E27FC236}">
                      <a16:creationId xmlns:a16="http://schemas.microsoft.com/office/drawing/2014/main" id="{4BF4D86E-EF41-5C43-3C9A-CEB4C28261F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66" name="直接连接符 165">
                  <a:extLst>
                    <a:ext uri="{FF2B5EF4-FFF2-40B4-BE49-F238E27FC236}">
                      <a16:creationId xmlns:a16="http://schemas.microsoft.com/office/drawing/2014/main" id="{A59DFB8F-D35A-9877-4005-1F16FB6554B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67" name="组合 166">
                <a:extLst>
                  <a:ext uri="{FF2B5EF4-FFF2-40B4-BE49-F238E27FC236}">
                    <a16:creationId xmlns:a16="http://schemas.microsoft.com/office/drawing/2014/main" id="{C6C6026B-36FA-B805-7677-B1E5FD2E3881}"/>
                  </a:ext>
                </a:extLst>
              </p:cNvPr>
              <p:cNvGrpSpPr/>
              <p:nvPr/>
            </p:nvGrpSpPr>
            <p:grpSpPr>
              <a:xfrm>
                <a:off x="9407884" y="2181676"/>
                <a:ext cx="176169" cy="116048"/>
                <a:chOff x="3003259" y="2056701"/>
                <a:chExt cx="176169" cy="116048"/>
              </a:xfrm>
            </p:grpSpPr>
            <p:cxnSp>
              <p:nvCxnSpPr>
                <p:cNvPr id="168" name="直接连接符 167">
                  <a:extLst>
                    <a:ext uri="{FF2B5EF4-FFF2-40B4-BE49-F238E27FC236}">
                      <a16:creationId xmlns:a16="http://schemas.microsoft.com/office/drawing/2014/main" id="{0E38FA13-D04A-C5AA-F9D3-4850A3B6BB1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69" name="直接连接符 168">
                  <a:extLst>
                    <a:ext uri="{FF2B5EF4-FFF2-40B4-BE49-F238E27FC236}">
                      <a16:creationId xmlns:a16="http://schemas.microsoft.com/office/drawing/2014/main" id="{E5DB63C8-B21A-B810-A82F-B32FF4D88D4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70" name="组合 169">
                <a:extLst>
                  <a:ext uri="{FF2B5EF4-FFF2-40B4-BE49-F238E27FC236}">
                    <a16:creationId xmlns:a16="http://schemas.microsoft.com/office/drawing/2014/main" id="{5FF1C1D7-E399-A5F9-A8EE-E15C810FDD06}"/>
                  </a:ext>
                </a:extLst>
              </p:cNvPr>
              <p:cNvGrpSpPr/>
              <p:nvPr/>
            </p:nvGrpSpPr>
            <p:grpSpPr>
              <a:xfrm>
                <a:off x="9407884" y="1983076"/>
                <a:ext cx="176169" cy="116048"/>
                <a:chOff x="3003259" y="2056701"/>
                <a:chExt cx="176169" cy="116048"/>
              </a:xfrm>
            </p:grpSpPr>
            <p:cxnSp>
              <p:nvCxnSpPr>
                <p:cNvPr id="171" name="直接连接符 170">
                  <a:extLst>
                    <a:ext uri="{FF2B5EF4-FFF2-40B4-BE49-F238E27FC236}">
                      <a16:creationId xmlns:a16="http://schemas.microsoft.com/office/drawing/2014/main" id="{11CC995B-7954-B02D-C549-75B9A9459C4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2" name="直接连接符 171">
                  <a:extLst>
                    <a:ext uri="{FF2B5EF4-FFF2-40B4-BE49-F238E27FC236}">
                      <a16:creationId xmlns:a16="http://schemas.microsoft.com/office/drawing/2014/main" id="{74E9D7FC-EBA8-9DBB-A729-1E2238D2325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73" name="组合 172">
                <a:extLst>
                  <a:ext uri="{FF2B5EF4-FFF2-40B4-BE49-F238E27FC236}">
                    <a16:creationId xmlns:a16="http://schemas.microsoft.com/office/drawing/2014/main" id="{88CAA80E-EEAD-8A9A-39BD-BD55DF07D4D6}"/>
                  </a:ext>
                </a:extLst>
              </p:cNvPr>
              <p:cNvGrpSpPr/>
              <p:nvPr/>
            </p:nvGrpSpPr>
            <p:grpSpPr>
              <a:xfrm>
                <a:off x="9407884" y="1784476"/>
                <a:ext cx="176169" cy="116048"/>
                <a:chOff x="3003259" y="2056701"/>
                <a:chExt cx="176169" cy="116048"/>
              </a:xfrm>
            </p:grpSpPr>
            <p:cxnSp>
              <p:nvCxnSpPr>
                <p:cNvPr id="174" name="直接连接符 173">
                  <a:extLst>
                    <a:ext uri="{FF2B5EF4-FFF2-40B4-BE49-F238E27FC236}">
                      <a16:creationId xmlns:a16="http://schemas.microsoft.com/office/drawing/2014/main" id="{DE73025B-2284-92F7-D917-7274D7D93C72}"/>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5" name="直接连接符 174">
                  <a:extLst>
                    <a:ext uri="{FF2B5EF4-FFF2-40B4-BE49-F238E27FC236}">
                      <a16:creationId xmlns:a16="http://schemas.microsoft.com/office/drawing/2014/main" id="{52F10623-4658-D650-C01C-A092EDBC329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76" name="组合 175">
                <a:extLst>
                  <a:ext uri="{FF2B5EF4-FFF2-40B4-BE49-F238E27FC236}">
                    <a16:creationId xmlns:a16="http://schemas.microsoft.com/office/drawing/2014/main" id="{4132AB11-55BE-DB9A-AB9B-A2F1BD618200}"/>
                  </a:ext>
                </a:extLst>
              </p:cNvPr>
              <p:cNvGrpSpPr/>
              <p:nvPr/>
            </p:nvGrpSpPr>
            <p:grpSpPr>
              <a:xfrm>
                <a:off x="9407884" y="2578876"/>
                <a:ext cx="176169" cy="116048"/>
                <a:chOff x="3003259" y="2056701"/>
                <a:chExt cx="176169" cy="116048"/>
              </a:xfrm>
            </p:grpSpPr>
            <p:cxnSp>
              <p:nvCxnSpPr>
                <p:cNvPr id="177" name="直接连接符 176">
                  <a:extLst>
                    <a:ext uri="{FF2B5EF4-FFF2-40B4-BE49-F238E27FC236}">
                      <a16:creationId xmlns:a16="http://schemas.microsoft.com/office/drawing/2014/main" id="{B0E3366A-7512-A090-E060-22CA6468C70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8" name="直接连接符 177">
                  <a:extLst>
                    <a:ext uri="{FF2B5EF4-FFF2-40B4-BE49-F238E27FC236}">
                      <a16:creationId xmlns:a16="http://schemas.microsoft.com/office/drawing/2014/main" id="{207B8033-4B6B-A537-A5DC-430BACFA613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79" name="组合 178">
                <a:extLst>
                  <a:ext uri="{FF2B5EF4-FFF2-40B4-BE49-F238E27FC236}">
                    <a16:creationId xmlns:a16="http://schemas.microsoft.com/office/drawing/2014/main" id="{74698401-4D1C-369E-201E-AB07B8628175}"/>
                  </a:ext>
                </a:extLst>
              </p:cNvPr>
              <p:cNvGrpSpPr/>
              <p:nvPr/>
            </p:nvGrpSpPr>
            <p:grpSpPr>
              <a:xfrm>
                <a:off x="9745801" y="2393228"/>
                <a:ext cx="176169" cy="116048"/>
                <a:chOff x="3003259" y="2056701"/>
                <a:chExt cx="176169" cy="116048"/>
              </a:xfrm>
            </p:grpSpPr>
            <p:cxnSp>
              <p:nvCxnSpPr>
                <p:cNvPr id="180" name="直接连接符 179">
                  <a:extLst>
                    <a:ext uri="{FF2B5EF4-FFF2-40B4-BE49-F238E27FC236}">
                      <a16:creationId xmlns:a16="http://schemas.microsoft.com/office/drawing/2014/main" id="{DEDC7B06-F8CA-CCB1-B67F-5086FF440D9E}"/>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1" name="直接连接符 180">
                  <a:extLst>
                    <a:ext uri="{FF2B5EF4-FFF2-40B4-BE49-F238E27FC236}">
                      <a16:creationId xmlns:a16="http://schemas.microsoft.com/office/drawing/2014/main" id="{A5653938-1040-7379-8649-6939A809F621}"/>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82" name="组合 181">
                <a:extLst>
                  <a:ext uri="{FF2B5EF4-FFF2-40B4-BE49-F238E27FC236}">
                    <a16:creationId xmlns:a16="http://schemas.microsoft.com/office/drawing/2014/main" id="{4E9F53D1-806F-3E9D-B140-D8ACBE349730}"/>
                  </a:ext>
                </a:extLst>
              </p:cNvPr>
              <p:cNvGrpSpPr/>
              <p:nvPr/>
            </p:nvGrpSpPr>
            <p:grpSpPr>
              <a:xfrm>
                <a:off x="9745801" y="2194628"/>
                <a:ext cx="176169" cy="116048"/>
                <a:chOff x="3003259" y="2056701"/>
                <a:chExt cx="176169" cy="116048"/>
              </a:xfrm>
            </p:grpSpPr>
            <p:cxnSp>
              <p:nvCxnSpPr>
                <p:cNvPr id="183" name="直接连接符 182">
                  <a:extLst>
                    <a:ext uri="{FF2B5EF4-FFF2-40B4-BE49-F238E27FC236}">
                      <a16:creationId xmlns:a16="http://schemas.microsoft.com/office/drawing/2014/main" id="{6F9EF333-5F98-0983-B594-6A658185DF6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4" name="直接连接符 183">
                  <a:extLst>
                    <a:ext uri="{FF2B5EF4-FFF2-40B4-BE49-F238E27FC236}">
                      <a16:creationId xmlns:a16="http://schemas.microsoft.com/office/drawing/2014/main" id="{41A94E1F-89E3-B2EF-2A82-4AF9A80A12F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85" name="组合 184">
                <a:extLst>
                  <a:ext uri="{FF2B5EF4-FFF2-40B4-BE49-F238E27FC236}">
                    <a16:creationId xmlns:a16="http://schemas.microsoft.com/office/drawing/2014/main" id="{FA6F10F0-2CFF-8A47-00D4-A0B8B2FD41E9}"/>
                  </a:ext>
                </a:extLst>
              </p:cNvPr>
              <p:cNvGrpSpPr/>
              <p:nvPr/>
            </p:nvGrpSpPr>
            <p:grpSpPr>
              <a:xfrm>
                <a:off x="9745801" y="1996028"/>
                <a:ext cx="176169" cy="116048"/>
                <a:chOff x="3003259" y="2056701"/>
                <a:chExt cx="176169" cy="116048"/>
              </a:xfrm>
            </p:grpSpPr>
            <p:cxnSp>
              <p:nvCxnSpPr>
                <p:cNvPr id="186" name="直接连接符 185">
                  <a:extLst>
                    <a:ext uri="{FF2B5EF4-FFF2-40B4-BE49-F238E27FC236}">
                      <a16:creationId xmlns:a16="http://schemas.microsoft.com/office/drawing/2014/main" id="{BE70E867-4058-AF6B-321D-31ED2F8A525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7" name="直接连接符 186">
                  <a:extLst>
                    <a:ext uri="{FF2B5EF4-FFF2-40B4-BE49-F238E27FC236}">
                      <a16:creationId xmlns:a16="http://schemas.microsoft.com/office/drawing/2014/main" id="{F461F7D5-587E-5F6E-F0D5-0106BB08844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88" name="组合 187">
                <a:extLst>
                  <a:ext uri="{FF2B5EF4-FFF2-40B4-BE49-F238E27FC236}">
                    <a16:creationId xmlns:a16="http://schemas.microsoft.com/office/drawing/2014/main" id="{AFC95D2E-7040-E9AA-4D6B-D423C71C82C3}"/>
                  </a:ext>
                </a:extLst>
              </p:cNvPr>
              <p:cNvGrpSpPr/>
              <p:nvPr/>
            </p:nvGrpSpPr>
            <p:grpSpPr>
              <a:xfrm>
                <a:off x="9745801" y="1797428"/>
                <a:ext cx="176169" cy="116048"/>
                <a:chOff x="3003259" y="2056701"/>
                <a:chExt cx="176169" cy="116048"/>
              </a:xfrm>
            </p:grpSpPr>
            <p:cxnSp>
              <p:nvCxnSpPr>
                <p:cNvPr id="189" name="直接连接符 188">
                  <a:extLst>
                    <a:ext uri="{FF2B5EF4-FFF2-40B4-BE49-F238E27FC236}">
                      <a16:creationId xmlns:a16="http://schemas.microsoft.com/office/drawing/2014/main" id="{2A220FA3-41A7-2486-95B6-64F645698CA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90" name="直接连接符 189">
                  <a:extLst>
                    <a:ext uri="{FF2B5EF4-FFF2-40B4-BE49-F238E27FC236}">
                      <a16:creationId xmlns:a16="http://schemas.microsoft.com/office/drawing/2014/main" id="{424895CD-97DD-8FED-5495-B136819AE6B1}"/>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91" name="组合 190">
                <a:extLst>
                  <a:ext uri="{FF2B5EF4-FFF2-40B4-BE49-F238E27FC236}">
                    <a16:creationId xmlns:a16="http://schemas.microsoft.com/office/drawing/2014/main" id="{C3DE4E19-F8CD-945D-19E0-B3214946619C}"/>
                  </a:ext>
                </a:extLst>
              </p:cNvPr>
              <p:cNvGrpSpPr/>
              <p:nvPr/>
            </p:nvGrpSpPr>
            <p:grpSpPr>
              <a:xfrm>
                <a:off x="9745801" y="2591828"/>
                <a:ext cx="176169" cy="116048"/>
                <a:chOff x="3003259" y="2056701"/>
                <a:chExt cx="176169" cy="116048"/>
              </a:xfrm>
            </p:grpSpPr>
            <p:cxnSp>
              <p:nvCxnSpPr>
                <p:cNvPr id="192" name="直接连接符 191">
                  <a:extLst>
                    <a:ext uri="{FF2B5EF4-FFF2-40B4-BE49-F238E27FC236}">
                      <a16:creationId xmlns:a16="http://schemas.microsoft.com/office/drawing/2014/main" id="{A8BDD33E-0570-E2B6-DB6A-CE19B21DCB3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93" name="直接连接符 192">
                  <a:extLst>
                    <a:ext uri="{FF2B5EF4-FFF2-40B4-BE49-F238E27FC236}">
                      <a16:creationId xmlns:a16="http://schemas.microsoft.com/office/drawing/2014/main" id="{5E13E9C4-6E06-76E3-56A7-5A44FB0B37C0}"/>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94" name="组合 193">
                <a:extLst>
                  <a:ext uri="{FF2B5EF4-FFF2-40B4-BE49-F238E27FC236}">
                    <a16:creationId xmlns:a16="http://schemas.microsoft.com/office/drawing/2014/main" id="{754D47C9-471B-9778-6283-47480AA28BFA}"/>
                  </a:ext>
                </a:extLst>
              </p:cNvPr>
              <p:cNvGrpSpPr/>
              <p:nvPr/>
            </p:nvGrpSpPr>
            <p:grpSpPr>
              <a:xfrm>
                <a:off x="10066157" y="2462828"/>
                <a:ext cx="176169" cy="116048"/>
                <a:chOff x="3003259" y="2056701"/>
                <a:chExt cx="176169" cy="116048"/>
              </a:xfrm>
            </p:grpSpPr>
            <p:cxnSp>
              <p:nvCxnSpPr>
                <p:cNvPr id="195" name="直接连接符 194">
                  <a:extLst>
                    <a:ext uri="{FF2B5EF4-FFF2-40B4-BE49-F238E27FC236}">
                      <a16:creationId xmlns:a16="http://schemas.microsoft.com/office/drawing/2014/main" id="{9E242F58-8CE6-D369-AEEB-977C8BFFF361}"/>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96" name="直接连接符 195">
                  <a:extLst>
                    <a:ext uri="{FF2B5EF4-FFF2-40B4-BE49-F238E27FC236}">
                      <a16:creationId xmlns:a16="http://schemas.microsoft.com/office/drawing/2014/main" id="{01E11EDB-C989-600C-EEB2-C59ABEA76FF0}"/>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197" name="组合 196">
                <a:extLst>
                  <a:ext uri="{FF2B5EF4-FFF2-40B4-BE49-F238E27FC236}">
                    <a16:creationId xmlns:a16="http://schemas.microsoft.com/office/drawing/2014/main" id="{2BD3E814-6BD4-7DD8-B72D-4BA119798656}"/>
                  </a:ext>
                </a:extLst>
              </p:cNvPr>
              <p:cNvGrpSpPr/>
              <p:nvPr/>
            </p:nvGrpSpPr>
            <p:grpSpPr>
              <a:xfrm>
                <a:off x="10066157" y="2264228"/>
                <a:ext cx="176169" cy="116048"/>
                <a:chOff x="3003259" y="2056701"/>
                <a:chExt cx="176169" cy="116048"/>
              </a:xfrm>
            </p:grpSpPr>
            <p:cxnSp>
              <p:nvCxnSpPr>
                <p:cNvPr id="198" name="直接连接符 197">
                  <a:extLst>
                    <a:ext uri="{FF2B5EF4-FFF2-40B4-BE49-F238E27FC236}">
                      <a16:creationId xmlns:a16="http://schemas.microsoft.com/office/drawing/2014/main" id="{B81056F8-8870-32A0-0BC4-87CF5143E31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99" name="直接连接符 198">
                  <a:extLst>
                    <a:ext uri="{FF2B5EF4-FFF2-40B4-BE49-F238E27FC236}">
                      <a16:creationId xmlns:a16="http://schemas.microsoft.com/office/drawing/2014/main" id="{113751B5-8D41-20AD-B350-1D45065F3EE7}"/>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00" name="组合 199">
                <a:extLst>
                  <a:ext uri="{FF2B5EF4-FFF2-40B4-BE49-F238E27FC236}">
                    <a16:creationId xmlns:a16="http://schemas.microsoft.com/office/drawing/2014/main" id="{B54636EA-EC1E-FD16-80FC-B627310DAB44}"/>
                  </a:ext>
                </a:extLst>
              </p:cNvPr>
              <p:cNvGrpSpPr/>
              <p:nvPr/>
            </p:nvGrpSpPr>
            <p:grpSpPr>
              <a:xfrm>
                <a:off x="10066157" y="2065628"/>
                <a:ext cx="176169" cy="116048"/>
                <a:chOff x="3003259" y="2056701"/>
                <a:chExt cx="176169" cy="116048"/>
              </a:xfrm>
            </p:grpSpPr>
            <p:cxnSp>
              <p:nvCxnSpPr>
                <p:cNvPr id="201" name="直接连接符 200">
                  <a:extLst>
                    <a:ext uri="{FF2B5EF4-FFF2-40B4-BE49-F238E27FC236}">
                      <a16:creationId xmlns:a16="http://schemas.microsoft.com/office/drawing/2014/main" id="{D2CB81B2-676A-1F67-057F-C309411059A9}"/>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02" name="直接连接符 201">
                  <a:extLst>
                    <a:ext uri="{FF2B5EF4-FFF2-40B4-BE49-F238E27FC236}">
                      <a16:creationId xmlns:a16="http://schemas.microsoft.com/office/drawing/2014/main" id="{7E45EA95-2A31-376A-FF74-FE0649119BA1}"/>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03" name="组合 202">
                <a:extLst>
                  <a:ext uri="{FF2B5EF4-FFF2-40B4-BE49-F238E27FC236}">
                    <a16:creationId xmlns:a16="http://schemas.microsoft.com/office/drawing/2014/main" id="{6EBF0839-90E7-F5C4-2E26-4D9E4F072799}"/>
                  </a:ext>
                </a:extLst>
              </p:cNvPr>
              <p:cNvGrpSpPr/>
              <p:nvPr/>
            </p:nvGrpSpPr>
            <p:grpSpPr>
              <a:xfrm>
                <a:off x="10066157" y="1867028"/>
                <a:ext cx="176169" cy="116048"/>
                <a:chOff x="3003259" y="2056701"/>
                <a:chExt cx="176169" cy="116048"/>
              </a:xfrm>
            </p:grpSpPr>
            <p:cxnSp>
              <p:nvCxnSpPr>
                <p:cNvPr id="204" name="直接连接符 203">
                  <a:extLst>
                    <a:ext uri="{FF2B5EF4-FFF2-40B4-BE49-F238E27FC236}">
                      <a16:creationId xmlns:a16="http://schemas.microsoft.com/office/drawing/2014/main" id="{C4347A19-6AC0-D9AD-C270-3D3787F8D46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05" name="直接连接符 204">
                  <a:extLst>
                    <a:ext uri="{FF2B5EF4-FFF2-40B4-BE49-F238E27FC236}">
                      <a16:creationId xmlns:a16="http://schemas.microsoft.com/office/drawing/2014/main" id="{12419022-D34B-85DF-28ED-904010956E0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09" name="组合 208">
                <a:extLst>
                  <a:ext uri="{FF2B5EF4-FFF2-40B4-BE49-F238E27FC236}">
                    <a16:creationId xmlns:a16="http://schemas.microsoft.com/office/drawing/2014/main" id="{7F158F55-3611-065D-E4FC-BBD1B7F9E554}"/>
                  </a:ext>
                </a:extLst>
              </p:cNvPr>
              <p:cNvGrpSpPr/>
              <p:nvPr/>
            </p:nvGrpSpPr>
            <p:grpSpPr>
              <a:xfrm>
                <a:off x="10408323" y="2476804"/>
                <a:ext cx="176169" cy="116048"/>
                <a:chOff x="3003259" y="2056701"/>
                <a:chExt cx="176169" cy="116048"/>
              </a:xfrm>
            </p:grpSpPr>
            <p:cxnSp>
              <p:nvCxnSpPr>
                <p:cNvPr id="210" name="直接连接符 209">
                  <a:extLst>
                    <a:ext uri="{FF2B5EF4-FFF2-40B4-BE49-F238E27FC236}">
                      <a16:creationId xmlns:a16="http://schemas.microsoft.com/office/drawing/2014/main" id="{FBF8896B-95A8-3CAF-B1AF-42AD7495B2AE}"/>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11" name="直接连接符 210">
                  <a:extLst>
                    <a:ext uri="{FF2B5EF4-FFF2-40B4-BE49-F238E27FC236}">
                      <a16:creationId xmlns:a16="http://schemas.microsoft.com/office/drawing/2014/main" id="{94E0C929-9098-46B2-7173-E4C41E50F9E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12" name="组合 211">
                <a:extLst>
                  <a:ext uri="{FF2B5EF4-FFF2-40B4-BE49-F238E27FC236}">
                    <a16:creationId xmlns:a16="http://schemas.microsoft.com/office/drawing/2014/main" id="{8DACFC3C-B7E8-3AD3-282B-9A768A628B15}"/>
                  </a:ext>
                </a:extLst>
              </p:cNvPr>
              <p:cNvGrpSpPr/>
              <p:nvPr/>
            </p:nvGrpSpPr>
            <p:grpSpPr>
              <a:xfrm>
                <a:off x="10408323" y="2278204"/>
                <a:ext cx="176169" cy="116048"/>
                <a:chOff x="3003259" y="2056701"/>
                <a:chExt cx="176169" cy="116048"/>
              </a:xfrm>
            </p:grpSpPr>
            <p:cxnSp>
              <p:nvCxnSpPr>
                <p:cNvPr id="213" name="直接连接符 212">
                  <a:extLst>
                    <a:ext uri="{FF2B5EF4-FFF2-40B4-BE49-F238E27FC236}">
                      <a16:creationId xmlns:a16="http://schemas.microsoft.com/office/drawing/2014/main" id="{3099B18A-6CE3-726C-E983-EB76C287848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14" name="直接连接符 213">
                  <a:extLst>
                    <a:ext uri="{FF2B5EF4-FFF2-40B4-BE49-F238E27FC236}">
                      <a16:creationId xmlns:a16="http://schemas.microsoft.com/office/drawing/2014/main" id="{CE39D445-5053-E73B-D34B-72D1513BF4C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15" name="组合 214">
                <a:extLst>
                  <a:ext uri="{FF2B5EF4-FFF2-40B4-BE49-F238E27FC236}">
                    <a16:creationId xmlns:a16="http://schemas.microsoft.com/office/drawing/2014/main" id="{5527CD03-284F-A3A8-3B49-FF21B735CEB7}"/>
                  </a:ext>
                </a:extLst>
              </p:cNvPr>
              <p:cNvGrpSpPr/>
              <p:nvPr/>
            </p:nvGrpSpPr>
            <p:grpSpPr>
              <a:xfrm>
                <a:off x="10408323" y="2079604"/>
                <a:ext cx="176169" cy="116048"/>
                <a:chOff x="3003259" y="2056701"/>
                <a:chExt cx="176169" cy="116048"/>
              </a:xfrm>
            </p:grpSpPr>
            <p:cxnSp>
              <p:nvCxnSpPr>
                <p:cNvPr id="216" name="直接连接符 215">
                  <a:extLst>
                    <a:ext uri="{FF2B5EF4-FFF2-40B4-BE49-F238E27FC236}">
                      <a16:creationId xmlns:a16="http://schemas.microsoft.com/office/drawing/2014/main" id="{9B9B2E5A-C0EF-3480-44EA-78215E9CF96A}"/>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17" name="直接连接符 216">
                  <a:extLst>
                    <a:ext uri="{FF2B5EF4-FFF2-40B4-BE49-F238E27FC236}">
                      <a16:creationId xmlns:a16="http://schemas.microsoft.com/office/drawing/2014/main" id="{891719D5-B743-7302-2F3B-C0FE47962AD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18" name="组合 217">
                <a:extLst>
                  <a:ext uri="{FF2B5EF4-FFF2-40B4-BE49-F238E27FC236}">
                    <a16:creationId xmlns:a16="http://schemas.microsoft.com/office/drawing/2014/main" id="{D75D56FA-E81A-6F5D-98B9-D70D0796A133}"/>
                  </a:ext>
                </a:extLst>
              </p:cNvPr>
              <p:cNvGrpSpPr/>
              <p:nvPr/>
            </p:nvGrpSpPr>
            <p:grpSpPr>
              <a:xfrm>
                <a:off x="10408323" y="1881004"/>
                <a:ext cx="176169" cy="116048"/>
                <a:chOff x="3003259" y="2056701"/>
                <a:chExt cx="176169" cy="116048"/>
              </a:xfrm>
            </p:grpSpPr>
            <p:cxnSp>
              <p:nvCxnSpPr>
                <p:cNvPr id="219" name="直接连接符 218">
                  <a:extLst>
                    <a:ext uri="{FF2B5EF4-FFF2-40B4-BE49-F238E27FC236}">
                      <a16:creationId xmlns:a16="http://schemas.microsoft.com/office/drawing/2014/main" id="{F7BE3EAB-B0E0-BB0E-ED56-FF8E9671697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20" name="直接连接符 219">
                  <a:extLst>
                    <a:ext uri="{FF2B5EF4-FFF2-40B4-BE49-F238E27FC236}">
                      <a16:creationId xmlns:a16="http://schemas.microsoft.com/office/drawing/2014/main" id="{28A0851E-2503-490E-BFA2-5EB0749EFAA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24" name="组合 223">
                <a:extLst>
                  <a:ext uri="{FF2B5EF4-FFF2-40B4-BE49-F238E27FC236}">
                    <a16:creationId xmlns:a16="http://schemas.microsoft.com/office/drawing/2014/main" id="{03909C61-CB10-F4D7-77BA-795E9ECD1152}"/>
                  </a:ext>
                </a:extLst>
              </p:cNvPr>
              <p:cNvGrpSpPr/>
              <p:nvPr/>
            </p:nvGrpSpPr>
            <p:grpSpPr>
              <a:xfrm>
                <a:off x="10740002" y="2335204"/>
                <a:ext cx="176169" cy="116048"/>
                <a:chOff x="3003259" y="2056701"/>
                <a:chExt cx="176169" cy="116048"/>
              </a:xfrm>
            </p:grpSpPr>
            <p:cxnSp>
              <p:nvCxnSpPr>
                <p:cNvPr id="225" name="直接连接符 224">
                  <a:extLst>
                    <a:ext uri="{FF2B5EF4-FFF2-40B4-BE49-F238E27FC236}">
                      <a16:creationId xmlns:a16="http://schemas.microsoft.com/office/drawing/2014/main" id="{09BE1834-29F9-2295-83B9-E8B44E729118}"/>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26" name="直接连接符 225">
                  <a:extLst>
                    <a:ext uri="{FF2B5EF4-FFF2-40B4-BE49-F238E27FC236}">
                      <a16:creationId xmlns:a16="http://schemas.microsoft.com/office/drawing/2014/main" id="{255BDFC8-205D-D5C9-5125-D887D88E66D8}"/>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27" name="组合 226">
                <a:extLst>
                  <a:ext uri="{FF2B5EF4-FFF2-40B4-BE49-F238E27FC236}">
                    <a16:creationId xmlns:a16="http://schemas.microsoft.com/office/drawing/2014/main" id="{BC462E3A-A7C2-71E9-556F-CFB70AA30E9D}"/>
                  </a:ext>
                </a:extLst>
              </p:cNvPr>
              <p:cNvGrpSpPr/>
              <p:nvPr/>
            </p:nvGrpSpPr>
            <p:grpSpPr>
              <a:xfrm>
                <a:off x="10740002" y="2136604"/>
                <a:ext cx="176169" cy="116048"/>
                <a:chOff x="3003259" y="2056701"/>
                <a:chExt cx="176169" cy="116048"/>
              </a:xfrm>
            </p:grpSpPr>
            <p:cxnSp>
              <p:nvCxnSpPr>
                <p:cNvPr id="228" name="直接连接符 227">
                  <a:extLst>
                    <a:ext uri="{FF2B5EF4-FFF2-40B4-BE49-F238E27FC236}">
                      <a16:creationId xmlns:a16="http://schemas.microsoft.com/office/drawing/2014/main" id="{98088909-C089-6BCB-4999-5FC78D69D73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29" name="直接连接符 228">
                  <a:extLst>
                    <a:ext uri="{FF2B5EF4-FFF2-40B4-BE49-F238E27FC236}">
                      <a16:creationId xmlns:a16="http://schemas.microsoft.com/office/drawing/2014/main" id="{5788C8B2-112B-8D04-BF18-CEACACD0CDD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30" name="组合 229">
                <a:extLst>
                  <a:ext uri="{FF2B5EF4-FFF2-40B4-BE49-F238E27FC236}">
                    <a16:creationId xmlns:a16="http://schemas.microsoft.com/office/drawing/2014/main" id="{E2257B99-FE20-B906-AB4B-CC3E42662769}"/>
                  </a:ext>
                </a:extLst>
              </p:cNvPr>
              <p:cNvGrpSpPr/>
              <p:nvPr/>
            </p:nvGrpSpPr>
            <p:grpSpPr>
              <a:xfrm>
                <a:off x="10740002" y="1938004"/>
                <a:ext cx="176169" cy="116048"/>
                <a:chOff x="3003259" y="2056701"/>
                <a:chExt cx="176169" cy="116048"/>
              </a:xfrm>
            </p:grpSpPr>
            <p:cxnSp>
              <p:nvCxnSpPr>
                <p:cNvPr id="231" name="直接连接符 230">
                  <a:extLst>
                    <a:ext uri="{FF2B5EF4-FFF2-40B4-BE49-F238E27FC236}">
                      <a16:creationId xmlns:a16="http://schemas.microsoft.com/office/drawing/2014/main" id="{B61E777C-3C07-0405-DFD8-D482C44CD80E}"/>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2" name="直接连接符 231">
                  <a:extLst>
                    <a:ext uri="{FF2B5EF4-FFF2-40B4-BE49-F238E27FC236}">
                      <a16:creationId xmlns:a16="http://schemas.microsoft.com/office/drawing/2014/main" id="{3E2FD11A-408C-5BC8-C9FE-5E3037EE9DF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cxnSp>
          <p:nvCxnSpPr>
            <p:cNvPr id="268" name="直接箭头连接符 267">
              <a:extLst>
                <a:ext uri="{FF2B5EF4-FFF2-40B4-BE49-F238E27FC236}">
                  <a16:creationId xmlns:a16="http://schemas.microsoft.com/office/drawing/2014/main" id="{565CCD01-135B-924B-0C75-78A2F9EDEAD8}"/>
                </a:ext>
              </a:extLst>
            </p:cNvPr>
            <p:cNvCxnSpPr>
              <a:cxnSpLocks/>
              <a:stCxn id="10" idx="3"/>
              <a:endCxn id="269" idx="1"/>
            </p:cNvCxnSpPr>
            <p:nvPr/>
          </p:nvCxnSpPr>
          <p:spPr>
            <a:xfrm>
              <a:off x="1258029" y="2145545"/>
              <a:ext cx="783756"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269" name="文本框 268">
              <a:extLst>
                <a:ext uri="{FF2B5EF4-FFF2-40B4-BE49-F238E27FC236}">
                  <a16:creationId xmlns:a16="http://schemas.microsoft.com/office/drawing/2014/main" id="{D332BC23-800D-9311-9A8C-F4E869B4A42C}"/>
                </a:ext>
              </a:extLst>
            </p:cNvPr>
            <p:cNvSpPr txBox="1"/>
            <p:nvPr/>
          </p:nvSpPr>
          <p:spPr>
            <a:xfrm>
              <a:off x="2041785" y="1960879"/>
              <a:ext cx="998991" cy="369332"/>
            </a:xfrm>
            <a:prstGeom prst="rect">
              <a:avLst/>
            </a:prstGeom>
            <a:noFill/>
          </p:spPr>
          <p:txBody>
            <a:bodyPr wrap="none" rtlCol="0">
              <a:spAutoFit/>
            </a:bodyPr>
            <a:lstStyle/>
            <a:p>
              <a:r>
                <a:rPr lang="zh-CN" altLang="en-US">
                  <a:latin typeface="宋体" panose="02010600030101010101" pitchFamily="2" charset="-122"/>
                  <a:ea typeface="宋体" panose="02010600030101010101" pitchFamily="2" charset="-122"/>
                </a:rPr>
                <a:t>扩张</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次</a:t>
              </a:r>
            </a:p>
          </p:txBody>
        </p:sp>
        <p:sp>
          <p:nvSpPr>
            <p:cNvPr id="270" name="文本框 269">
              <a:extLst>
                <a:ext uri="{FF2B5EF4-FFF2-40B4-BE49-F238E27FC236}">
                  <a16:creationId xmlns:a16="http://schemas.microsoft.com/office/drawing/2014/main" id="{C2A92BA3-23BE-5A78-F508-E6BA981BAC8A}"/>
                </a:ext>
              </a:extLst>
            </p:cNvPr>
            <p:cNvSpPr txBox="1"/>
            <p:nvPr/>
          </p:nvSpPr>
          <p:spPr>
            <a:xfrm>
              <a:off x="5293091" y="1960879"/>
              <a:ext cx="986167" cy="369332"/>
            </a:xfrm>
            <a:prstGeom prst="rect">
              <a:avLst/>
            </a:prstGeom>
            <a:noFill/>
          </p:spPr>
          <p:txBody>
            <a:bodyPr wrap="none" rtlCol="0">
              <a:spAutoFit/>
            </a:bodyPr>
            <a:lstStyle/>
            <a:p>
              <a:r>
                <a:rPr lang="zh-CN" altLang="en-US">
                  <a:latin typeface="宋体" panose="02010600030101010101" pitchFamily="2" charset="-122"/>
                  <a:ea typeface="宋体" panose="02010600030101010101" pitchFamily="2" charset="-122"/>
                </a:rPr>
                <a:t>扩张</a:t>
              </a:r>
              <a:r>
                <a:rPr lang="en-US" altLang="zh-CN">
                  <a:latin typeface="宋体" panose="02010600030101010101" pitchFamily="2" charset="-122"/>
                  <a:ea typeface="宋体" panose="02010600030101010101" pitchFamily="2" charset="-122"/>
                </a:rPr>
                <a:t>k</a:t>
              </a:r>
              <a:r>
                <a:rPr lang="zh-CN" altLang="en-US">
                  <a:latin typeface="宋体" panose="02010600030101010101" pitchFamily="2" charset="-122"/>
                  <a:ea typeface="宋体" panose="02010600030101010101" pitchFamily="2" charset="-122"/>
                </a:rPr>
                <a:t>次</a:t>
              </a:r>
            </a:p>
          </p:txBody>
        </p:sp>
        <p:sp>
          <p:nvSpPr>
            <p:cNvPr id="272" name="文本框 271">
              <a:extLst>
                <a:ext uri="{FF2B5EF4-FFF2-40B4-BE49-F238E27FC236}">
                  <a16:creationId xmlns:a16="http://schemas.microsoft.com/office/drawing/2014/main" id="{B2E8E4B3-EB34-1191-7B32-93CDE4D426B5}"/>
                </a:ext>
              </a:extLst>
            </p:cNvPr>
            <p:cNvSpPr txBox="1"/>
            <p:nvPr/>
          </p:nvSpPr>
          <p:spPr>
            <a:xfrm>
              <a:off x="3824532" y="1914713"/>
              <a:ext cx="803425" cy="461665"/>
            </a:xfrm>
            <a:prstGeom prst="rect">
              <a:avLst/>
            </a:prstGeom>
            <a:noFill/>
          </p:spPr>
          <p:txBody>
            <a:bodyPr wrap="none" rtlCol="0">
              <a:spAutoFit/>
            </a:bodyPr>
            <a:lstStyle/>
            <a:p>
              <a:r>
                <a:rPr lang="en-US" altLang="zh-CN"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p:txBody>
        </p:sp>
        <p:sp>
          <p:nvSpPr>
            <p:cNvPr id="273" name="文本框 272">
              <a:extLst>
                <a:ext uri="{FF2B5EF4-FFF2-40B4-BE49-F238E27FC236}">
                  <a16:creationId xmlns:a16="http://schemas.microsoft.com/office/drawing/2014/main" id="{E129A632-14E7-391B-E540-34ED8F0163B4}"/>
                </a:ext>
              </a:extLst>
            </p:cNvPr>
            <p:cNvSpPr txBox="1"/>
            <p:nvPr/>
          </p:nvSpPr>
          <p:spPr>
            <a:xfrm>
              <a:off x="7063014" y="1914713"/>
              <a:ext cx="803425" cy="461665"/>
            </a:xfrm>
            <a:prstGeom prst="rect">
              <a:avLst/>
            </a:prstGeom>
            <a:noFill/>
          </p:spPr>
          <p:txBody>
            <a:bodyPr wrap="none" rtlCol="0">
              <a:spAutoFit/>
            </a:bodyPr>
            <a:lstStyle/>
            <a:p>
              <a:r>
                <a:rPr lang="en-US" altLang="zh-CN"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p:txBody>
        </p:sp>
        <p:cxnSp>
          <p:nvCxnSpPr>
            <p:cNvPr id="274" name="直接箭头连接符 273">
              <a:extLst>
                <a:ext uri="{FF2B5EF4-FFF2-40B4-BE49-F238E27FC236}">
                  <a16:creationId xmlns:a16="http://schemas.microsoft.com/office/drawing/2014/main" id="{0C6B44AA-4F69-D0AB-5299-7926BCCDC8C8}"/>
                </a:ext>
              </a:extLst>
            </p:cNvPr>
            <p:cNvCxnSpPr>
              <a:cxnSpLocks/>
              <a:stCxn id="269" idx="3"/>
              <a:endCxn id="272" idx="1"/>
            </p:cNvCxnSpPr>
            <p:nvPr/>
          </p:nvCxnSpPr>
          <p:spPr>
            <a:xfrm>
              <a:off x="3040776" y="2145545"/>
              <a:ext cx="783756" cy="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78" name="直接箭头连接符 277">
              <a:extLst>
                <a:ext uri="{FF2B5EF4-FFF2-40B4-BE49-F238E27FC236}">
                  <a16:creationId xmlns:a16="http://schemas.microsoft.com/office/drawing/2014/main" id="{40652FCF-B1C3-FBF3-A181-96BFD9B85346}"/>
                </a:ext>
              </a:extLst>
            </p:cNvPr>
            <p:cNvCxnSpPr>
              <a:cxnSpLocks/>
              <a:stCxn id="272" idx="3"/>
              <a:endCxn id="270" idx="1"/>
            </p:cNvCxnSpPr>
            <p:nvPr/>
          </p:nvCxnSpPr>
          <p:spPr>
            <a:xfrm flipV="1">
              <a:off x="4627957" y="2145545"/>
              <a:ext cx="665134" cy="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81" name="直接箭头连接符 280">
              <a:extLst>
                <a:ext uri="{FF2B5EF4-FFF2-40B4-BE49-F238E27FC236}">
                  <a16:creationId xmlns:a16="http://schemas.microsoft.com/office/drawing/2014/main" id="{D22725EB-E0A4-9E5A-7A4D-CBA0C26388A4}"/>
                </a:ext>
              </a:extLst>
            </p:cNvPr>
            <p:cNvCxnSpPr>
              <a:cxnSpLocks/>
              <a:stCxn id="270" idx="3"/>
              <a:endCxn id="273" idx="1"/>
            </p:cNvCxnSpPr>
            <p:nvPr/>
          </p:nvCxnSpPr>
          <p:spPr>
            <a:xfrm>
              <a:off x="6279258" y="2145545"/>
              <a:ext cx="783756" cy="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84" name="直接箭头连接符 283">
              <a:extLst>
                <a:ext uri="{FF2B5EF4-FFF2-40B4-BE49-F238E27FC236}">
                  <a16:creationId xmlns:a16="http://schemas.microsoft.com/office/drawing/2014/main" id="{EE8AA5E4-DFE9-A532-3459-CD2B9BE094CC}"/>
                </a:ext>
              </a:extLst>
            </p:cNvPr>
            <p:cNvCxnSpPr>
              <a:cxnSpLocks/>
              <a:stCxn id="273" idx="3"/>
              <a:endCxn id="82" idx="1"/>
            </p:cNvCxnSpPr>
            <p:nvPr/>
          </p:nvCxnSpPr>
          <p:spPr>
            <a:xfrm flipV="1">
              <a:off x="7866439" y="2145545"/>
              <a:ext cx="665135" cy="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872" name="组合 871">
            <a:extLst>
              <a:ext uri="{FF2B5EF4-FFF2-40B4-BE49-F238E27FC236}">
                <a16:creationId xmlns:a16="http://schemas.microsoft.com/office/drawing/2014/main" id="{D1D02B8B-BCC6-F704-269E-355366EA5E81}"/>
              </a:ext>
            </a:extLst>
          </p:cNvPr>
          <p:cNvGrpSpPr/>
          <p:nvPr/>
        </p:nvGrpSpPr>
        <p:grpSpPr>
          <a:xfrm>
            <a:off x="129709" y="3819953"/>
            <a:ext cx="11934499" cy="1800000"/>
            <a:chOff x="127792" y="3710788"/>
            <a:chExt cx="11934499" cy="1800000"/>
          </a:xfrm>
        </p:grpSpPr>
        <p:grpSp>
          <p:nvGrpSpPr>
            <p:cNvPr id="235" name="组合 234">
              <a:extLst>
                <a:ext uri="{FF2B5EF4-FFF2-40B4-BE49-F238E27FC236}">
                  <a16:creationId xmlns:a16="http://schemas.microsoft.com/office/drawing/2014/main" id="{9AFADD97-89BE-82D0-47E8-E2AB2D97E9EF}"/>
                </a:ext>
              </a:extLst>
            </p:cNvPr>
            <p:cNvGrpSpPr/>
            <p:nvPr/>
          </p:nvGrpSpPr>
          <p:grpSpPr>
            <a:xfrm>
              <a:off x="127792" y="4086476"/>
              <a:ext cx="1128320" cy="1048624"/>
              <a:chOff x="964734" y="2315361"/>
              <a:chExt cx="1128320" cy="1048624"/>
            </a:xfrm>
          </p:grpSpPr>
          <p:grpSp>
            <p:nvGrpSpPr>
              <p:cNvPr id="236" name="组合 235">
                <a:extLst>
                  <a:ext uri="{FF2B5EF4-FFF2-40B4-BE49-F238E27FC236}">
                    <a16:creationId xmlns:a16="http://schemas.microsoft.com/office/drawing/2014/main" id="{CC12F623-EA36-593B-AB6D-5F8BAA427B88}"/>
                  </a:ext>
                </a:extLst>
              </p:cNvPr>
              <p:cNvGrpSpPr/>
              <p:nvPr/>
            </p:nvGrpSpPr>
            <p:grpSpPr>
              <a:xfrm>
                <a:off x="1123775" y="3029625"/>
                <a:ext cx="176169" cy="116048"/>
                <a:chOff x="3003259" y="2056701"/>
                <a:chExt cx="176169" cy="116048"/>
              </a:xfrm>
            </p:grpSpPr>
            <p:cxnSp>
              <p:nvCxnSpPr>
                <p:cNvPr id="265" name="直接连接符 264">
                  <a:extLst>
                    <a:ext uri="{FF2B5EF4-FFF2-40B4-BE49-F238E27FC236}">
                      <a16:creationId xmlns:a16="http://schemas.microsoft.com/office/drawing/2014/main" id="{646FFC93-121C-F63C-7F4D-58AF7CF0A1D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66" name="直接连接符 265">
                  <a:extLst>
                    <a:ext uri="{FF2B5EF4-FFF2-40B4-BE49-F238E27FC236}">
                      <a16:creationId xmlns:a16="http://schemas.microsoft.com/office/drawing/2014/main" id="{ACF12F5D-156D-F3BA-52DA-3B19E2D47430}"/>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37" name="组合 236">
                <a:extLst>
                  <a:ext uri="{FF2B5EF4-FFF2-40B4-BE49-F238E27FC236}">
                    <a16:creationId xmlns:a16="http://schemas.microsoft.com/office/drawing/2014/main" id="{9BCC9D99-664B-840F-B6A4-92C4A23EF58F}"/>
                  </a:ext>
                </a:extLst>
              </p:cNvPr>
              <p:cNvGrpSpPr/>
              <p:nvPr/>
            </p:nvGrpSpPr>
            <p:grpSpPr>
              <a:xfrm>
                <a:off x="1129019" y="2818805"/>
                <a:ext cx="176169" cy="116048"/>
                <a:chOff x="3003259" y="2056701"/>
                <a:chExt cx="176169" cy="116048"/>
              </a:xfrm>
            </p:grpSpPr>
            <p:cxnSp>
              <p:nvCxnSpPr>
                <p:cNvPr id="263" name="直接连接符 262">
                  <a:extLst>
                    <a:ext uri="{FF2B5EF4-FFF2-40B4-BE49-F238E27FC236}">
                      <a16:creationId xmlns:a16="http://schemas.microsoft.com/office/drawing/2014/main" id="{DB1A136F-AE1E-306A-6850-3AEEF7CBC31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64" name="直接连接符 263">
                  <a:extLst>
                    <a:ext uri="{FF2B5EF4-FFF2-40B4-BE49-F238E27FC236}">
                      <a16:creationId xmlns:a16="http://schemas.microsoft.com/office/drawing/2014/main" id="{0E2CCEE4-68BB-C709-00B0-C2CF7908738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38" name="组合 237">
                <a:extLst>
                  <a:ext uri="{FF2B5EF4-FFF2-40B4-BE49-F238E27FC236}">
                    <a16:creationId xmlns:a16="http://schemas.microsoft.com/office/drawing/2014/main" id="{9F00DAE2-757B-550C-E32E-815B54EF9CCE}"/>
                  </a:ext>
                </a:extLst>
              </p:cNvPr>
              <p:cNvGrpSpPr/>
              <p:nvPr/>
            </p:nvGrpSpPr>
            <p:grpSpPr>
              <a:xfrm>
                <a:off x="1129019" y="2631649"/>
                <a:ext cx="176169" cy="116048"/>
                <a:chOff x="3003259" y="2056701"/>
                <a:chExt cx="176169" cy="116048"/>
              </a:xfrm>
            </p:grpSpPr>
            <p:cxnSp>
              <p:nvCxnSpPr>
                <p:cNvPr id="261" name="直接连接符 260">
                  <a:extLst>
                    <a:ext uri="{FF2B5EF4-FFF2-40B4-BE49-F238E27FC236}">
                      <a16:creationId xmlns:a16="http://schemas.microsoft.com/office/drawing/2014/main" id="{A74F20F9-588C-B2EB-483F-7EEF997BB49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62" name="直接连接符 261">
                  <a:extLst>
                    <a:ext uri="{FF2B5EF4-FFF2-40B4-BE49-F238E27FC236}">
                      <a16:creationId xmlns:a16="http://schemas.microsoft.com/office/drawing/2014/main" id="{D4CD7616-6079-6713-AD27-82AB2CF52EF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39" name="组合 238">
                <a:extLst>
                  <a:ext uri="{FF2B5EF4-FFF2-40B4-BE49-F238E27FC236}">
                    <a16:creationId xmlns:a16="http://schemas.microsoft.com/office/drawing/2014/main" id="{1A8CCE91-18C4-AA94-5C0A-4DA6EF3D1399}"/>
                  </a:ext>
                </a:extLst>
              </p:cNvPr>
              <p:cNvGrpSpPr/>
              <p:nvPr/>
            </p:nvGrpSpPr>
            <p:grpSpPr>
              <a:xfrm>
                <a:off x="1129019" y="2444493"/>
                <a:ext cx="176169" cy="116048"/>
                <a:chOff x="3003259" y="2056701"/>
                <a:chExt cx="176169" cy="116048"/>
              </a:xfrm>
            </p:grpSpPr>
            <p:cxnSp>
              <p:nvCxnSpPr>
                <p:cNvPr id="259" name="直接连接符 258">
                  <a:extLst>
                    <a:ext uri="{FF2B5EF4-FFF2-40B4-BE49-F238E27FC236}">
                      <a16:creationId xmlns:a16="http://schemas.microsoft.com/office/drawing/2014/main" id="{C93953FE-2D1A-9FBB-DC06-E770B1F36FD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60" name="直接连接符 259">
                  <a:extLst>
                    <a:ext uri="{FF2B5EF4-FFF2-40B4-BE49-F238E27FC236}">
                      <a16:creationId xmlns:a16="http://schemas.microsoft.com/office/drawing/2014/main" id="{BF02912B-6964-62EB-6223-56EE94A35532}"/>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40" name="组合 239">
                <a:extLst>
                  <a:ext uri="{FF2B5EF4-FFF2-40B4-BE49-F238E27FC236}">
                    <a16:creationId xmlns:a16="http://schemas.microsoft.com/office/drawing/2014/main" id="{8C319B53-B1E9-65D9-F63F-7A9A6CECA583}"/>
                  </a:ext>
                </a:extLst>
              </p:cNvPr>
              <p:cNvGrpSpPr/>
              <p:nvPr/>
            </p:nvGrpSpPr>
            <p:grpSpPr>
              <a:xfrm>
                <a:off x="1435917" y="2984924"/>
                <a:ext cx="176169" cy="116048"/>
                <a:chOff x="3003259" y="2056701"/>
                <a:chExt cx="176169" cy="116048"/>
              </a:xfrm>
            </p:grpSpPr>
            <p:cxnSp>
              <p:nvCxnSpPr>
                <p:cNvPr id="257" name="直接连接符 256">
                  <a:extLst>
                    <a:ext uri="{FF2B5EF4-FFF2-40B4-BE49-F238E27FC236}">
                      <a16:creationId xmlns:a16="http://schemas.microsoft.com/office/drawing/2014/main" id="{C0B7AA45-44D1-EC0C-4F37-E36EFA0668E2}"/>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58" name="直接连接符 257">
                  <a:extLst>
                    <a:ext uri="{FF2B5EF4-FFF2-40B4-BE49-F238E27FC236}">
                      <a16:creationId xmlns:a16="http://schemas.microsoft.com/office/drawing/2014/main" id="{50253F3E-ED33-865F-6839-E8F05750636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41" name="组合 240">
                <a:extLst>
                  <a:ext uri="{FF2B5EF4-FFF2-40B4-BE49-F238E27FC236}">
                    <a16:creationId xmlns:a16="http://schemas.microsoft.com/office/drawing/2014/main" id="{A23D3A03-8F85-3512-D7AC-FB95DCF94B7C}"/>
                  </a:ext>
                </a:extLst>
              </p:cNvPr>
              <p:cNvGrpSpPr/>
              <p:nvPr/>
            </p:nvGrpSpPr>
            <p:grpSpPr>
              <a:xfrm>
                <a:off x="1435917" y="2762668"/>
                <a:ext cx="176169" cy="116048"/>
                <a:chOff x="3003259" y="2056701"/>
                <a:chExt cx="176169" cy="116048"/>
              </a:xfrm>
            </p:grpSpPr>
            <p:cxnSp>
              <p:nvCxnSpPr>
                <p:cNvPr id="255" name="直接连接符 254">
                  <a:extLst>
                    <a:ext uri="{FF2B5EF4-FFF2-40B4-BE49-F238E27FC236}">
                      <a16:creationId xmlns:a16="http://schemas.microsoft.com/office/drawing/2014/main" id="{1558AA23-526B-ED19-0945-2A25D9717D8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56" name="直接连接符 255">
                  <a:extLst>
                    <a:ext uri="{FF2B5EF4-FFF2-40B4-BE49-F238E27FC236}">
                      <a16:creationId xmlns:a16="http://schemas.microsoft.com/office/drawing/2014/main" id="{036D5219-4699-E8E7-5EE6-F54AEC0DE55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42" name="组合 241">
                <a:extLst>
                  <a:ext uri="{FF2B5EF4-FFF2-40B4-BE49-F238E27FC236}">
                    <a16:creationId xmlns:a16="http://schemas.microsoft.com/office/drawing/2014/main" id="{D24EAF2A-CB1A-A50A-F56D-81DD63F0A334}"/>
                  </a:ext>
                </a:extLst>
              </p:cNvPr>
              <p:cNvGrpSpPr/>
              <p:nvPr/>
            </p:nvGrpSpPr>
            <p:grpSpPr>
              <a:xfrm>
                <a:off x="1440810" y="2534872"/>
                <a:ext cx="176169" cy="116048"/>
                <a:chOff x="3003259" y="2056701"/>
                <a:chExt cx="176169" cy="116048"/>
              </a:xfrm>
            </p:grpSpPr>
            <p:cxnSp>
              <p:nvCxnSpPr>
                <p:cNvPr id="253" name="直接连接符 252">
                  <a:extLst>
                    <a:ext uri="{FF2B5EF4-FFF2-40B4-BE49-F238E27FC236}">
                      <a16:creationId xmlns:a16="http://schemas.microsoft.com/office/drawing/2014/main" id="{5218784A-1021-A53C-E484-0650278E93C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54" name="直接连接符 253">
                  <a:extLst>
                    <a:ext uri="{FF2B5EF4-FFF2-40B4-BE49-F238E27FC236}">
                      <a16:creationId xmlns:a16="http://schemas.microsoft.com/office/drawing/2014/main" id="{7F2737C0-6ADC-9499-B03C-7F2095D12F9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43" name="组合 242">
                <a:extLst>
                  <a:ext uri="{FF2B5EF4-FFF2-40B4-BE49-F238E27FC236}">
                    <a16:creationId xmlns:a16="http://schemas.microsoft.com/office/drawing/2014/main" id="{ACD0CCFA-64B2-A7E9-2CBF-2504568CF347}"/>
                  </a:ext>
                </a:extLst>
              </p:cNvPr>
              <p:cNvGrpSpPr/>
              <p:nvPr/>
            </p:nvGrpSpPr>
            <p:grpSpPr>
              <a:xfrm>
                <a:off x="1748059" y="2938924"/>
                <a:ext cx="176169" cy="116048"/>
                <a:chOff x="3003259" y="2056701"/>
                <a:chExt cx="176169" cy="116048"/>
              </a:xfrm>
            </p:grpSpPr>
            <p:cxnSp>
              <p:nvCxnSpPr>
                <p:cNvPr id="251" name="直接连接符 250">
                  <a:extLst>
                    <a:ext uri="{FF2B5EF4-FFF2-40B4-BE49-F238E27FC236}">
                      <a16:creationId xmlns:a16="http://schemas.microsoft.com/office/drawing/2014/main" id="{610F10C1-FC35-98F8-F4BA-D59DA62D518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52" name="直接连接符 251">
                  <a:extLst>
                    <a:ext uri="{FF2B5EF4-FFF2-40B4-BE49-F238E27FC236}">
                      <a16:creationId xmlns:a16="http://schemas.microsoft.com/office/drawing/2014/main" id="{E82F33BE-D262-908A-2315-DAD101C04BB2}"/>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44" name="组合 243">
                <a:extLst>
                  <a:ext uri="{FF2B5EF4-FFF2-40B4-BE49-F238E27FC236}">
                    <a16:creationId xmlns:a16="http://schemas.microsoft.com/office/drawing/2014/main" id="{709619D7-1CE1-07A7-A565-1D499ABE09E3}"/>
                  </a:ext>
                </a:extLst>
              </p:cNvPr>
              <p:cNvGrpSpPr/>
              <p:nvPr/>
            </p:nvGrpSpPr>
            <p:grpSpPr>
              <a:xfrm>
                <a:off x="1760991" y="2666946"/>
                <a:ext cx="176169" cy="116048"/>
                <a:chOff x="3003259" y="2056701"/>
                <a:chExt cx="176169" cy="116048"/>
              </a:xfrm>
            </p:grpSpPr>
            <p:cxnSp>
              <p:nvCxnSpPr>
                <p:cNvPr id="249" name="直接连接符 248">
                  <a:extLst>
                    <a:ext uri="{FF2B5EF4-FFF2-40B4-BE49-F238E27FC236}">
                      <a16:creationId xmlns:a16="http://schemas.microsoft.com/office/drawing/2014/main" id="{1A820698-A3D7-FF59-D9F7-9EA523E1D43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50" name="直接连接符 249">
                  <a:extLst>
                    <a:ext uri="{FF2B5EF4-FFF2-40B4-BE49-F238E27FC236}">
                      <a16:creationId xmlns:a16="http://schemas.microsoft.com/office/drawing/2014/main" id="{B874F1EC-C763-2FFE-94E5-63E9EE564B78}"/>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sp>
            <p:nvSpPr>
              <p:cNvPr id="245" name="矩形 244">
                <a:extLst>
                  <a:ext uri="{FF2B5EF4-FFF2-40B4-BE49-F238E27FC236}">
                    <a16:creationId xmlns:a16="http://schemas.microsoft.com/office/drawing/2014/main" id="{22EF77FA-7AE6-D30E-F646-92BAB87299AD}"/>
                  </a:ext>
                </a:extLst>
              </p:cNvPr>
              <p:cNvSpPr/>
              <p:nvPr/>
            </p:nvSpPr>
            <p:spPr>
              <a:xfrm>
                <a:off x="964734" y="2315361"/>
                <a:ext cx="192947" cy="10486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46" name="矩形 245">
                <a:extLst>
                  <a:ext uri="{FF2B5EF4-FFF2-40B4-BE49-F238E27FC236}">
                    <a16:creationId xmlns:a16="http://schemas.microsoft.com/office/drawing/2014/main" id="{9B36FF56-9E28-DAFE-6800-6AFF260A8690}"/>
                  </a:ext>
                </a:extLst>
              </p:cNvPr>
              <p:cNvSpPr/>
              <p:nvPr/>
            </p:nvSpPr>
            <p:spPr>
              <a:xfrm>
                <a:off x="1276525" y="2389673"/>
                <a:ext cx="192947" cy="90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47" name="矩形 246">
                <a:extLst>
                  <a:ext uri="{FF2B5EF4-FFF2-40B4-BE49-F238E27FC236}">
                    <a16:creationId xmlns:a16="http://schemas.microsoft.com/office/drawing/2014/main" id="{B1F8BC86-646E-A60D-0BEC-33C792B0A3FC}"/>
                  </a:ext>
                </a:extLst>
              </p:cNvPr>
              <p:cNvSpPr/>
              <p:nvPr/>
            </p:nvSpPr>
            <p:spPr>
              <a:xfrm>
                <a:off x="1588316" y="2461673"/>
                <a:ext cx="192947" cy="75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48" name="矩形 247">
                <a:extLst>
                  <a:ext uri="{FF2B5EF4-FFF2-40B4-BE49-F238E27FC236}">
                    <a16:creationId xmlns:a16="http://schemas.microsoft.com/office/drawing/2014/main" id="{07C4D9FD-CFF3-DAF6-E43A-7D7871BDFC9B}"/>
                  </a:ext>
                </a:extLst>
              </p:cNvPr>
              <p:cNvSpPr/>
              <p:nvPr/>
            </p:nvSpPr>
            <p:spPr>
              <a:xfrm>
                <a:off x="1900107" y="2533673"/>
                <a:ext cx="192947" cy="61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
          <p:nvSpPr>
            <p:cNvPr id="287" name="文本框 286">
              <a:extLst>
                <a:ext uri="{FF2B5EF4-FFF2-40B4-BE49-F238E27FC236}">
                  <a16:creationId xmlns:a16="http://schemas.microsoft.com/office/drawing/2014/main" id="{55AA92D7-94AF-3728-5E25-9D94A32C910E}"/>
                </a:ext>
              </a:extLst>
            </p:cNvPr>
            <p:cNvSpPr txBox="1"/>
            <p:nvPr/>
          </p:nvSpPr>
          <p:spPr>
            <a:xfrm>
              <a:off x="1314845" y="4195290"/>
              <a:ext cx="738975" cy="830997"/>
            </a:xfrm>
            <a:prstGeom prst="rect">
              <a:avLst/>
            </a:prstGeom>
            <a:noFill/>
          </p:spPr>
          <p:txBody>
            <a:bodyPr wrap="square" rtlCol="0">
              <a:spAutoFit/>
            </a:bodyPr>
            <a:lstStyle/>
            <a:p>
              <a:pPr algn="ctr"/>
              <a:r>
                <a:rPr lang="zh-CN" altLang="en-US" sz="1200">
                  <a:latin typeface="宋体" panose="02010600030101010101" pitchFamily="2" charset="-122"/>
                  <a:ea typeface="宋体" panose="02010600030101010101" pitchFamily="2" charset="-122"/>
                </a:rPr>
                <a:t>结构重参数化指导宽度扩张</a:t>
              </a:r>
            </a:p>
          </p:txBody>
        </p:sp>
        <p:grpSp>
          <p:nvGrpSpPr>
            <p:cNvPr id="343" name="组合 342">
              <a:extLst>
                <a:ext uri="{FF2B5EF4-FFF2-40B4-BE49-F238E27FC236}">
                  <a16:creationId xmlns:a16="http://schemas.microsoft.com/office/drawing/2014/main" id="{472561DA-8549-A7AB-F9A4-39CF5C8F9F91}"/>
                </a:ext>
              </a:extLst>
            </p:cNvPr>
            <p:cNvGrpSpPr/>
            <p:nvPr/>
          </p:nvGrpSpPr>
          <p:grpSpPr>
            <a:xfrm>
              <a:off x="2112553" y="3906988"/>
              <a:ext cx="1108825" cy="1407600"/>
              <a:chOff x="2612296" y="3409980"/>
              <a:chExt cx="1108825" cy="1407600"/>
            </a:xfrm>
          </p:grpSpPr>
          <p:grpSp>
            <p:nvGrpSpPr>
              <p:cNvPr id="337" name="组合 336">
                <a:extLst>
                  <a:ext uri="{FF2B5EF4-FFF2-40B4-BE49-F238E27FC236}">
                    <a16:creationId xmlns:a16="http://schemas.microsoft.com/office/drawing/2014/main" id="{61696DFB-031A-1E59-F9FE-689CCBF07617}"/>
                  </a:ext>
                </a:extLst>
              </p:cNvPr>
              <p:cNvGrpSpPr/>
              <p:nvPr/>
            </p:nvGrpSpPr>
            <p:grpSpPr>
              <a:xfrm>
                <a:off x="2785550" y="4518538"/>
                <a:ext cx="176169" cy="116048"/>
                <a:chOff x="3003259" y="2056701"/>
                <a:chExt cx="176169" cy="116048"/>
              </a:xfrm>
            </p:grpSpPr>
            <p:cxnSp>
              <p:nvCxnSpPr>
                <p:cNvPr id="338" name="直接连接符 337">
                  <a:extLst>
                    <a:ext uri="{FF2B5EF4-FFF2-40B4-BE49-F238E27FC236}">
                      <a16:creationId xmlns:a16="http://schemas.microsoft.com/office/drawing/2014/main" id="{CB886EA8-9C5B-DFE5-E9F6-33BBBEA17FF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39" name="直接连接符 338">
                  <a:extLst>
                    <a:ext uri="{FF2B5EF4-FFF2-40B4-BE49-F238E27FC236}">
                      <a16:creationId xmlns:a16="http://schemas.microsoft.com/office/drawing/2014/main" id="{70B4D591-4C97-4AB8-68DE-5CA91161B742}"/>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340" name="组合 339">
                <a:extLst>
                  <a:ext uri="{FF2B5EF4-FFF2-40B4-BE49-F238E27FC236}">
                    <a16:creationId xmlns:a16="http://schemas.microsoft.com/office/drawing/2014/main" id="{81C25AFC-AE89-CD8C-6E59-11219506EC5A}"/>
                  </a:ext>
                </a:extLst>
              </p:cNvPr>
              <p:cNvGrpSpPr/>
              <p:nvPr/>
            </p:nvGrpSpPr>
            <p:grpSpPr>
              <a:xfrm>
                <a:off x="2776838" y="4324268"/>
                <a:ext cx="176169" cy="116048"/>
                <a:chOff x="3003259" y="2056701"/>
                <a:chExt cx="176169" cy="116048"/>
              </a:xfrm>
            </p:grpSpPr>
            <p:cxnSp>
              <p:nvCxnSpPr>
                <p:cNvPr id="341" name="直接连接符 340">
                  <a:extLst>
                    <a:ext uri="{FF2B5EF4-FFF2-40B4-BE49-F238E27FC236}">
                      <a16:creationId xmlns:a16="http://schemas.microsoft.com/office/drawing/2014/main" id="{052F8E02-4E83-6F27-759D-F4FB744051C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42" name="直接连接符 341">
                  <a:extLst>
                    <a:ext uri="{FF2B5EF4-FFF2-40B4-BE49-F238E27FC236}">
                      <a16:creationId xmlns:a16="http://schemas.microsoft.com/office/drawing/2014/main" id="{A46D288C-2D7C-7A45-D1C8-355075F15CB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334" name="组合 333">
                <a:extLst>
                  <a:ext uri="{FF2B5EF4-FFF2-40B4-BE49-F238E27FC236}">
                    <a16:creationId xmlns:a16="http://schemas.microsoft.com/office/drawing/2014/main" id="{AFCE754D-2D5A-730E-C7AF-196340247E40}"/>
                  </a:ext>
                </a:extLst>
              </p:cNvPr>
              <p:cNvGrpSpPr/>
              <p:nvPr/>
            </p:nvGrpSpPr>
            <p:grpSpPr>
              <a:xfrm>
                <a:off x="3068624" y="4332995"/>
                <a:ext cx="176169" cy="116048"/>
                <a:chOff x="3003259" y="2056701"/>
                <a:chExt cx="176169" cy="116048"/>
              </a:xfrm>
            </p:grpSpPr>
            <p:cxnSp>
              <p:nvCxnSpPr>
                <p:cNvPr id="335" name="直接连接符 334">
                  <a:extLst>
                    <a:ext uri="{FF2B5EF4-FFF2-40B4-BE49-F238E27FC236}">
                      <a16:creationId xmlns:a16="http://schemas.microsoft.com/office/drawing/2014/main" id="{0C741C12-A351-2C99-55CE-A71E532CCC9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36" name="直接连接符 335">
                  <a:extLst>
                    <a:ext uri="{FF2B5EF4-FFF2-40B4-BE49-F238E27FC236}">
                      <a16:creationId xmlns:a16="http://schemas.microsoft.com/office/drawing/2014/main" id="{B815B140-37B4-622B-877B-AFACB883B96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331" name="组合 330">
                <a:extLst>
                  <a:ext uri="{FF2B5EF4-FFF2-40B4-BE49-F238E27FC236}">
                    <a16:creationId xmlns:a16="http://schemas.microsoft.com/office/drawing/2014/main" id="{A7C25924-3375-D423-338B-5F311472A78A}"/>
                  </a:ext>
                </a:extLst>
              </p:cNvPr>
              <p:cNvGrpSpPr/>
              <p:nvPr/>
            </p:nvGrpSpPr>
            <p:grpSpPr>
              <a:xfrm>
                <a:off x="3404090" y="4275136"/>
                <a:ext cx="176169" cy="116048"/>
                <a:chOff x="3003259" y="2056701"/>
                <a:chExt cx="176169" cy="116048"/>
              </a:xfrm>
            </p:grpSpPr>
            <p:cxnSp>
              <p:nvCxnSpPr>
                <p:cNvPr id="332" name="直接连接符 331">
                  <a:extLst>
                    <a:ext uri="{FF2B5EF4-FFF2-40B4-BE49-F238E27FC236}">
                      <a16:creationId xmlns:a16="http://schemas.microsoft.com/office/drawing/2014/main" id="{7AB9F86E-7CB7-ECED-111C-C2BAA81A320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33" name="直接连接符 332">
                  <a:extLst>
                    <a:ext uri="{FF2B5EF4-FFF2-40B4-BE49-F238E27FC236}">
                      <a16:creationId xmlns:a16="http://schemas.microsoft.com/office/drawing/2014/main" id="{3344F947-94F6-87DB-C67D-3562B40624A5}"/>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89" name="组合 288">
                <a:extLst>
                  <a:ext uri="{FF2B5EF4-FFF2-40B4-BE49-F238E27FC236}">
                    <a16:creationId xmlns:a16="http://schemas.microsoft.com/office/drawing/2014/main" id="{B0303143-723E-AA15-8C5D-46FEE6A1BE08}"/>
                  </a:ext>
                </a:extLst>
              </p:cNvPr>
              <p:cNvGrpSpPr/>
              <p:nvPr/>
            </p:nvGrpSpPr>
            <p:grpSpPr>
              <a:xfrm>
                <a:off x="2756482" y="4124244"/>
                <a:ext cx="176169" cy="116048"/>
                <a:chOff x="3003259" y="2056701"/>
                <a:chExt cx="176169" cy="116048"/>
              </a:xfrm>
            </p:grpSpPr>
            <p:cxnSp>
              <p:nvCxnSpPr>
                <p:cNvPr id="318" name="直接连接符 317">
                  <a:extLst>
                    <a:ext uri="{FF2B5EF4-FFF2-40B4-BE49-F238E27FC236}">
                      <a16:creationId xmlns:a16="http://schemas.microsoft.com/office/drawing/2014/main" id="{057D178A-A3AF-D469-4258-47B04C01A6EB}"/>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19" name="直接连接符 318">
                  <a:extLst>
                    <a:ext uri="{FF2B5EF4-FFF2-40B4-BE49-F238E27FC236}">
                      <a16:creationId xmlns:a16="http://schemas.microsoft.com/office/drawing/2014/main" id="{270BAF24-018A-B269-BB98-17A04E11C729}"/>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90" name="组合 289">
                <a:extLst>
                  <a:ext uri="{FF2B5EF4-FFF2-40B4-BE49-F238E27FC236}">
                    <a16:creationId xmlns:a16="http://schemas.microsoft.com/office/drawing/2014/main" id="{ADAAE338-117A-2658-60FA-C9650734CB48}"/>
                  </a:ext>
                </a:extLst>
              </p:cNvPr>
              <p:cNvGrpSpPr/>
              <p:nvPr/>
            </p:nvGrpSpPr>
            <p:grpSpPr>
              <a:xfrm>
                <a:off x="2761726" y="3913424"/>
                <a:ext cx="176169" cy="116048"/>
                <a:chOff x="3003259" y="2056701"/>
                <a:chExt cx="176169" cy="116048"/>
              </a:xfrm>
            </p:grpSpPr>
            <p:cxnSp>
              <p:nvCxnSpPr>
                <p:cNvPr id="316" name="直接连接符 315">
                  <a:extLst>
                    <a:ext uri="{FF2B5EF4-FFF2-40B4-BE49-F238E27FC236}">
                      <a16:creationId xmlns:a16="http://schemas.microsoft.com/office/drawing/2014/main" id="{151EE9A8-796B-5D9C-85AC-5C9B7B3D549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17" name="直接连接符 316">
                  <a:extLst>
                    <a:ext uri="{FF2B5EF4-FFF2-40B4-BE49-F238E27FC236}">
                      <a16:creationId xmlns:a16="http://schemas.microsoft.com/office/drawing/2014/main" id="{94762308-50B0-B903-95FA-28C012FBC40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91" name="组合 290">
                <a:extLst>
                  <a:ext uri="{FF2B5EF4-FFF2-40B4-BE49-F238E27FC236}">
                    <a16:creationId xmlns:a16="http://schemas.microsoft.com/office/drawing/2014/main" id="{34AAE3EE-B7F8-72D7-7270-667A7806FDB1}"/>
                  </a:ext>
                </a:extLst>
              </p:cNvPr>
              <p:cNvGrpSpPr/>
              <p:nvPr/>
            </p:nvGrpSpPr>
            <p:grpSpPr>
              <a:xfrm>
                <a:off x="2761726" y="3726268"/>
                <a:ext cx="176169" cy="116048"/>
                <a:chOff x="3003259" y="2056701"/>
                <a:chExt cx="176169" cy="116048"/>
              </a:xfrm>
            </p:grpSpPr>
            <p:cxnSp>
              <p:nvCxnSpPr>
                <p:cNvPr id="314" name="直接连接符 313">
                  <a:extLst>
                    <a:ext uri="{FF2B5EF4-FFF2-40B4-BE49-F238E27FC236}">
                      <a16:creationId xmlns:a16="http://schemas.microsoft.com/office/drawing/2014/main" id="{236D98FC-E897-A6A9-0255-8A9B13DB2041}"/>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15" name="直接连接符 314">
                  <a:extLst>
                    <a:ext uri="{FF2B5EF4-FFF2-40B4-BE49-F238E27FC236}">
                      <a16:creationId xmlns:a16="http://schemas.microsoft.com/office/drawing/2014/main" id="{E4468D19-1177-C14B-E75C-E3B3241AE7C5}"/>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92" name="组合 291">
                <a:extLst>
                  <a:ext uri="{FF2B5EF4-FFF2-40B4-BE49-F238E27FC236}">
                    <a16:creationId xmlns:a16="http://schemas.microsoft.com/office/drawing/2014/main" id="{D9BFC79D-6F71-BCB6-FE85-2F01F83CA2F9}"/>
                  </a:ext>
                </a:extLst>
              </p:cNvPr>
              <p:cNvGrpSpPr/>
              <p:nvPr/>
            </p:nvGrpSpPr>
            <p:grpSpPr>
              <a:xfrm>
                <a:off x="2761726" y="3539112"/>
                <a:ext cx="176169" cy="116048"/>
                <a:chOff x="3003259" y="2056701"/>
                <a:chExt cx="176169" cy="116048"/>
              </a:xfrm>
            </p:grpSpPr>
            <p:cxnSp>
              <p:nvCxnSpPr>
                <p:cNvPr id="312" name="直接连接符 311">
                  <a:extLst>
                    <a:ext uri="{FF2B5EF4-FFF2-40B4-BE49-F238E27FC236}">
                      <a16:creationId xmlns:a16="http://schemas.microsoft.com/office/drawing/2014/main" id="{A74160FB-BF69-63F0-9DAF-7F31B593356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13" name="直接连接符 312">
                  <a:extLst>
                    <a:ext uri="{FF2B5EF4-FFF2-40B4-BE49-F238E27FC236}">
                      <a16:creationId xmlns:a16="http://schemas.microsoft.com/office/drawing/2014/main" id="{F804D665-C7F9-B5FB-731C-31EAB0072CD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93" name="组合 292">
                <a:extLst>
                  <a:ext uri="{FF2B5EF4-FFF2-40B4-BE49-F238E27FC236}">
                    <a16:creationId xmlns:a16="http://schemas.microsoft.com/office/drawing/2014/main" id="{22E2C44C-A286-5F10-D96D-CB6058A3295B}"/>
                  </a:ext>
                </a:extLst>
              </p:cNvPr>
              <p:cNvGrpSpPr/>
              <p:nvPr/>
            </p:nvGrpSpPr>
            <p:grpSpPr>
              <a:xfrm>
                <a:off x="3068624" y="4079543"/>
                <a:ext cx="176169" cy="116048"/>
                <a:chOff x="3003259" y="2056701"/>
                <a:chExt cx="176169" cy="116048"/>
              </a:xfrm>
            </p:grpSpPr>
            <p:cxnSp>
              <p:nvCxnSpPr>
                <p:cNvPr id="310" name="直接连接符 309">
                  <a:extLst>
                    <a:ext uri="{FF2B5EF4-FFF2-40B4-BE49-F238E27FC236}">
                      <a16:creationId xmlns:a16="http://schemas.microsoft.com/office/drawing/2014/main" id="{99AA55B5-D640-0985-C267-6B8942FC6152}"/>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11" name="直接连接符 310">
                  <a:extLst>
                    <a:ext uri="{FF2B5EF4-FFF2-40B4-BE49-F238E27FC236}">
                      <a16:creationId xmlns:a16="http://schemas.microsoft.com/office/drawing/2014/main" id="{1E649AE3-4A88-E664-DB78-BD457C4054A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94" name="组合 293">
                <a:extLst>
                  <a:ext uri="{FF2B5EF4-FFF2-40B4-BE49-F238E27FC236}">
                    <a16:creationId xmlns:a16="http://schemas.microsoft.com/office/drawing/2014/main" id="{DDD54D43-D978-7344-FA0E-F5C87986491A}"/>
                  </a:ext>
                </a:extLst>
              </p:cNvPr>
              <p:cNvGrpSpPr/>
              <p:nvPr/>
            </p:nvGrpSpPr>
            <p:grpSpPr>
              <a:xfrm>
                <a:off x="3068624" y="3857287"/>
                <a:ext cx="176169" cy="116048"/>
                <a:chOff x="3003259" y="2056701"/>
                <a:chExt cx="176169" cy="116048"/>
              </a:xfrm>
            </p:grpSpPr>
            <p:cxnSp>
              <p:nvCxnSpPr>
                <p:cNvPr id="308" name="直接连接符 307">
                  <a:extLst>
                    <a:ext uri="{FF2B5EF4-FFF2-40B4-BE49-F238E27FC236}">
                      <a16:creationId xmlns:a16="http://schemas.microsoft.com/office/drawing/2014/main" id="{E5EA45D7-FF10-BA18-C4BA-C6476E0EFF9A}"/>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09" name="直接连接符 308">
                  <a:extLst>
                    <a:ext uri="{FF2B5EF4-FFF2-40B4-BE49-F238E27FC236}">
                      <a16:creationId xmlns:a16="http://schemas.microsoft.com/office/drawing/2014/main" id="{C04FC88D-2D1E-C3A5-92C1-6C3258216E1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95" name="组合 294">
                <a:extLst>
                  <a:ext uri="{FF2B5EF4-FFF2-40B4-BE49-F238E27FC236}">
                    <a16:creationId xmlns:a16="http://schemas.microsoft.com/office/drawing/2014/main" id="{CE8FB42A-8B96-19D6-AD48-F7A813F3DC0C}"/>
                  </a:ext>
                </a:extLst>
              </p:cNvPr>
              <p:cNvGrpSpPr/>
              <p:nvPr/>
            </p:nvGrpSpPr>
            <p:grpSpPr>
              <a:xfrm>
                <a:off x="3073517" y="3629491"/>
                <a:ext cx="176169" cy="116048"/>
                <a:chOff x="3003259" y="2056701"/>
                <a:chExt cx="176169" cy="116048"/>
              </a:xfrm>
            </p:grpSpPr>
            <p:cxnSp>
              <p:nvCxnSpPr>
                <p:cNvPr id="306" name="直接连接符 305">
                  <a:extLst>
                    <a:ext uri="{FF2B5EF4-FFF2-40B4-BE49-F238E27FC236}">
                      <a16:creationId xmlns:a16="http://schemas.microsoft.com/office/drawing/2014/main" id="{E274A2D4-5C8E-889A-CA15-79EB2F6AE3A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07" name="直接连接符 306">
                  <a:extLst>
                    <a:ext uri="{FF2B5EF4-FFF2-40B4-BE49-F238E27FC236}">
                      <a16:creationId xmlns:a16="http://schemas.microsoft.com/office/drawing/2014/main" id="{531D26B3-B1A6-6E59-0B69-5465BC88353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96" name="组合 295">
                <a:extLst>
                  <a:ext uri="{FF2B5EF4-FFF2-40B4-BE49-F238E27FC236}">
                    <a16:creationId xmlns:a16="http://schemas.microsoft.com/office/drawing/2014/main" id="{563DD5CB-454F-2ECD-7D78-003A77834FA0}"/>
                  </a:ext>
                </a:extLst>
              </p:cNvPr>
              <p:cNvGrpSpPr/>
              <p:nvPr/>
            </p:nvGrpSpPr>
            <p:grpSpPr>
              <a:xfrm>
                <a:off x="3380766" y="4033543"/>
                <a:ext cx="176169" cy="116048"/>
                <a:chOff x="3003259" y="2056701"/>
                <a:chExt cx="176169" cy="116048"/>
              </a:xfrm>
            </p:grpSpPr>
            <p:cxnSp>
              <p:nvCxnSpPr>
                <p:cNvPr id="304" name="直接连接符 303">
                  <a:extLst>
                    <a:ext uri="{FF2B5EF4-FFF2-40B4-BE49-F238E27FC236}">
                      <a16:creationId xmlns:a16="http://schemas.microsoft.com/office/drawing/2014/main" id="{CC150AA6-856E-80E4-8C6E-FCA0BE425AB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05" name="直接连接符 304">
                  <a:extLst>
                    <a:ext uri="{FF2B5EF4-FFF2-40B4-BE49-F238E27FC236}">
                      <a16:creationId xmlns:a16="http://schemas.microsoft.com/office/drawing/2014/main" id="{A51639E8-3E36-6DA2-5346-A69345961661}"/>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297" name="组合 296">
                <a:extLst>
                  <a:ext uri="{FF2B5EF4-FFF2-40B4-BE49-F238E27FC236}">
                    <a16:creationId xmlns:a16="http://schemas.microsoft.com/office/drawing/2014/main" id="{758664F1-5010-6D4C-45EC-9FECDBFE75E6}"/>
                  </a:ext>
                </a:extLst>
              </p:cNvPr>
              <p:cNvGrpSpPr/>
              <p:nvPr/>
            </p:nvGrpSpPr>
            <p:grpSpPr>
              <a:xfrm>
                <a:off x="3393698" y="3761565"/>
                <a:ext cx="176169" cy="116048"/>
                <a:chOff x="3003259" y="2056701"/>
                <a:chExt cx="176169" cy="116048"/>
              </a:xfrm>
            </p:grpSpPr>
            <p:cxnSp>
              <p:nvCxnSpPr>
                <p:cNvPr id="302" name="直接连接符 301">
                  <a:extLst>
                    <a:ext uri="{FF2B5EF4-FFF2-40B4-BE49-F238E27FC236}">
                      <a16:creationId xmlns:a16="http://schemas.microsoft.com/office/drawing/2014/main" id="{F6414686-54D9-1A86-CCD2-4B59A45807D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03" name="直接连接符 302">
                  <a:extLst>
                    <a:ext uri="{FF2B5EF4-FFF2-40B4-BE49-F238E27FC236}">
                      <a16:creationId xmlns:a16="http://schemas.microsoft.com/office/drawing/2014/main" id="{6DE9A001-67D1-216B-4D52-CD20554F2FC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sp>
            <p:nvSpPr>
              <p:cNvPr id="298" name="矩形 297">
                <a:extLst>
                  <a:ext uri="{FF2B5EF4-FFF2-40B4-BE49-F238E27FC236}">
                    <a16:creationId xmlns:a16="http://schemas.microsoft.com/office/drawing/2014/main" id="{4C85CF8B-DD70-7324-87FF-B924EF8742CD}"/>
                  </a:ext>
                </a:extLst>
              </p:cNvPr>
              <p:cNvSpPr/>
              <p:nvPr/>
            </p:nvSpPr>
            <p:spPr>
              <a:xfrm>
                <a:off x="2612296" y="3409980"/>
                <a:ext cx="192947" cy="1407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99" name="矩形 298">
                <a:extLst>
                  <a:ext uri="{FF2B5EF4-FFF2-40B4-BE49-F238E27FC236}">
                    <a16:creationId xmlns:a16="http://schemas.microsoft.com/office/drawing/2014/main" id="{55983FA6-784D-CF9B-7545-3C710CFB996A}"/>
                  </a:ext>
                </a:extLst>
              </p:cNvPr>
              <p:cNvSpPr/>
              <p:nvPr/>
            </p:nvSpPr>
            <p:spPr>
              <a:xfrm>
                <a:off x="2915349" y="3484292"/>
                <a:ext cx="192947" cy="12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00" name="矩形 299">
                <a:extLst>
                  <a:ext uri="{FF2B5EF4-FFF2-40B4-BE49-F238E27FC236}">
                    <a16:creationId xmlns:a16="http://schemas.microsoft.com/office/drawing/2014/main" id="{24F709E4-719B-063C-A7E4-33146DDBC86C}"/>
                  </a:ext>
                </a:extLst>
              </p:cNvPr>
              <p:cNvSpPr/>
              <p:nvPr/>
            </p:nvSpPr>
            <p:spPr>
              <a:xfrm>
                <a:off x="3230461" y="3556292"/>
                <a:ext cx="192947" cy="11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01" name="矩形 300">
                <a:extLst>
                  <a:ext uri="{FF2B5EF4-FFF2-40B4-BE49-F238E27FC236}">
                    <a16:creationId xmlns:a16="http://schemas.microsoft.com/office/drawing/2014/main" id="{6C11E475-463A-F451-1B13-40438CD02DA4}"/>
                  </a:ext>
                </a:extLst>
              </p:cNvPr>
              <p:cNvSpPr/>
              <p:nvPr/>
            </p:nvSpPr>
            <p:spPr>
              <a:xfrm>
                <a:off x="3528174" y="3628292"/>
                <a:ext cx="192947" cy="9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20" name="矩形 319">
                <a:extLst>
                  <a:ext uri="{FF2B5EF4-FFF2-40B4-BE49-F238E27FC236}">
                    <a16:creationId xmlns:a16="http://schemas.microsoft.com/office/drawing/2014/main" id="{CCA0C49E-5D34-B047-12A5-5A500B21B5E3}"/>
                  </a:ext>
                </a:extLst>
              </p:cNvPr>
              <p:cNvSpPr/>
              <p:nvPr/>
            </p:nvSpPr>
            <p:spPr>
              <a:xfrm>
                <a:off x="2612296" y="3614038"/>
                <a:ext cx="192947"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21" name="矩形 320">
                <a:extLst>
                  <a:ext uri="{FF2B5EF4-FFF2-40B4-BE49-F238E27FC236}">
                    <a16:creationId xmlns:a16="http://schemas.microsoft.com/office/drawing/2014/main" id="{D989E005-A42D-1462-7B67-1946FA32DE9E}"/>
                  </a:ext>
                </a:extLst>
              </p:cNvPr>
              <p:cNvSpPr/>
              <p:nvPr/>
            </p:nvSpPr>
            <p:spPr>
              <a:xfrm>
                <a:off x="2612296" y="4047661"/>
                <a:ext cx="192947" cy="25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25" name="矩形 324">
                <a:extLst>
                  <a:ext uri="{FF2B5EF4-FFF2-40B4-BE49-F238E27FC236}">
                    <a16:creationId xmlns:a16="http://schemas.microsoft.com/office/drawing/2014/main" id="{3E454F07-E7E9-9660-1EDB-E3E2E6FD4E78}"/>
                  </a:ext>
                </a:extLst>
              </p:cNvPr>
              <p:cNvSpPr/>
              <p:nvPr/>
            </p:nvSpPr>
            <p:spPr>
              <a:xfrm>
                <a:off x="2612296" y="4463273"/>
                <a:ext cx="192947"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26" name="矩形 325">
                <a:extLst>
                  <a:ext uri="{FF2B5EF4-FFF2-40B4-BE49-F238E27FC236}">
                    <a16:creationId xmlns:a16="http://schemas.microsoft.com/office/drawing/2014/main" id="{C651A5C7-4022-0EC5-F147-F3641F817035}"/>
                  </a:ext>
                </a:extLst>
              </p:cNvPr>
              <p:cNvSpPr/>
              <p:nvPr/>
            </p:nvSpPr>
            <p:spPr>
              <a:xfrm>
                <a:off x="2915349" y="3755430"/>
                <a:ext cx="192947" cy="25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27" name="矩形 326">
                <a:extLst>
                  <a:ext uri="{FF2B5EF4-FFF2-40B4-BE49-F238E27FC236}">
                    <a16:creationId xmlns:a16="http://schemas.microsoft.com/office/drawing/2014/main" id="{42F50749-AEBF-4866-3486-0510BA0D4766}"/>
                  </a:ext>
                </a:extLst>
              </p:cNvPr>
              <p:cNvSpPr/>
              <p:nvPr/>
            </p:nvSpPr>
            <p:spPr>
              <a:xfrm>
                <a:off x="2915349" y="4260882"/>
                <a:ext cx="192947" cy="25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28" name="矩形 327">
                <a:extLst>
                  <a:ext uri="{FF2B5EF4-FFF2-40B4-BE49-F238E27FC236}">
                    <a16:creationId xmlns:a16="http://schemas.microsoft.com/office/drawing/2014/main" id="{97A914BD-CF3D-EE46-0512-7CB229C65900}"/>
                  </a:ext>
                </a:extLst>
              </p:cNvPr>
              <p:cNvSpPr/>
              <p:nvPr/>
            </p:nvSpPr>
            <p:spPr>
              <a:xfrm>
                <a:off x="3230461" y="3808292"/>
                <a:ext cx="192947" cy="25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29" name="矩形 328">
                <a:extLst>
                  <a:ext uri="{FF2B5EF4-FFF2-40B4-BE49-F238E27FC236}">
                    <a16:creationId xmlns:a16="http://schemas.microsoft.com/office/drawing/2014/main" id="{20D9F831-B1F9-F811-E427-32E5AE6E80BF}"/>
                  </a:ext>
                </a:extLst>
              </p:cNvPr>
              <p:cNvSpPr/>
              <p:nvPr/>
            </p:nvSpPr>
            <p:spPr>
              <a:xfrm>
                <a:off x="3230461" y="4222694"/>
                <a:ext cx="192947" cy="25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30" name="矩形 329">
                <a:extLst>
                  <a:ext uri="{FF2B5EF4-FFF2-40B4-BE49-F238E27FC236}">
                    <a16:creationId xmlns:a16="http://schemas.microsoft.com/office/drawing/2014/main" id="{1C545541-AD33-1B75-D25E-4ED2520A65A6}"/>
                  </a:ext>
                </a:extLst>
              </p:cNvPr>
              <p:cNvSpPr/>
              <p:nvPr/>
            </p:nvSpPr>
            <p:spPr>
              <a:xfrm>
                <a:off x="3528174" y="4019112"/>
                <a:ext cx="192947"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
          <p:nvSpPr>
            <p:cNvPr id="344" name="文本框 343">
              <a:extLst>
                <a:ext uri="{FF2B5EF4-FFF2-40B4-BE49-F238E27FC236}">
                  <a16:creationId xmlns:a16="http://schemas.microsoft.com/office/drawing/2014/main" id="{49B70D84-5AAF-559F-CAD2-A352CAB81334}"/>
                </a:ext>
              </a:extLst>
            </p:cNvPr>
            <p:cNvSpPr txBox="1"/>
            <p:nvPr/>
          </p:nvSpPr>
          <p:spPr>
            <a:xfrm>
              <a:off x="3226357" y="4303066"/>
              <a:ext cx="607859" cy="600164"/>
            </a:xfrm>
            <a:prstGeom prst="rect">
              <a:avLst/>
            </a:prstGeom>
            <a:noFill/>
          </p:spPr>
          <p:txBody>
            <a:bodyPr wrap="none" rtlCol="0">
              <a:spAutoFit/>
            </a:bodyPr>
            <a:lstStyle/>
            <a:p>
              <a:pPr algn="ctr"/>
              <a:r>
                <a:rPr lang="zh-CN" altLang="en-US" sz="1100">
                  <a:latin typeface="宋体" panose="02010600030101010101" pitchFamily="2" charset="-122"/>
                  <a:ea typeface="宋体" panose="02010600030101010101" pitchFamily="2" charset="-122"/>
                </a:rPr>
                <a:t>多角度</a:t>
              </a:r>
              <a:endParaRPr lang="en-US" altLang="zh-CN" sz="1100">
                <a:latin typeface="宋体" panose="02010600030101010101" pitchFamily="2" charset="-122"/>
                <a:ea typeface="宋体" panose="02010600030101010101" pitchFamily="2" charset="-122"/>
              </a:endParaRPr>
            </a:p>
            <a:p>
              <a:pPr algn="ctr"/>
              <a:r>
                <a:rPr lang="zh-CN" altLang="en-US" sz="1100">
                  <a:latin typeface="宋体" panose="02010600030101010101" pitchFamily="2" charset="-122"/>
                  <a:ea typeface="宋体" panose="02010600030101010101" pitchFamily="2" charset="-122"/>
                </a:rPr>
                <a:t>扩张</a:t>
              </a:r>
              <a:endParaRPr lang="en-US" altLang="zh-CN" sz="1100">
                <a:latin typeface="宋体" panose="02010600030101010101" pitchFamily="2" charset="-122"/>
                <a:ea typeface="宋体" panose="02010600030101010101" pitchFamily="2" charset="-122"/>
              </a:endParaRPr>
            </a:p>
            <a:p>
              <a:pPr algn="ctr"/>
              <a:r>
                <a:rPr lang="en-US" altLang="zh-CN" sz="1100">
                  <a:latin typeface="宋体" panose="02010600030101010101" pitchFamily="2" charset="-122"/>
                  <a:ea typeface="宋体" panose="02010600030101010101" pitchFamily="2" charset="-122"/>
                </a:rPr>
                <a:t>1</a:t>
              </a:r>
              <a:r>
                <a:rPr lang="zh-CN" altLang="en-US" sz="1100">
                  <a:latin typeface="宋体" panose="02010600030101010101" pitchFamily="2" charset="-122"/>
                  <a:ea typeface="宋体" panose="02010600030101010101" pitchFamily="2" charset="-122"/>
                </a:rPr>
                <a:t>次</a:t>
              </a:r>
            </a:p>
          </p:txBody>
        </p:sp>
        <p:sp>
          <p:nvSpPr>
            <p:cNvPr id="345" name="文本框 344">
              <a:extLst>
                <a:ext uri="{FF2B5EF4-FFF2-40B4-BE49-F238E27FC236}">
                  <a16:creationId xmlns:a16="http://schemas.microsoft.com/office/drawing/2014/main" id="{8C42C09A-1AED-A184-3204-F160771CF799}"/>
                </a:ext>
              </a:extLst>
            </p:cNvPr>
            <p:cNvSpPr txBox="1"/>
            <p:nvPr/>
          </p:nvSpPr>
          <p:spPr>
            <a:xfrm>
              <a:off x="3776783" y="4472289"/>
              <a:ext cx="492444" cy="276999"/>
            </a:xfrm>
            <a:prstGeom prst="rect">
              <a:avLst/>
            </a:prstGeom>
            <a:noFill/>
          </p:spPr>
          <p:txBody>
            <a:bodyPr wrap="none" rtlCol="0">
              <a:spAutoFit/>
            </a:bodyPr>
            <a:lstStyle/>
            <a:p>
              <a:pPr algn="ctr"/>
              <a:r>
                <a:rPr lang="en-US" altLang="zh-CN" sz="1200" b="1">
                  <a:latin typeface="宋体" panose="02010600030101010101" pitchFamily="2" charset="-122"/>
                  <a:ea typeface="宋体" panose="02010600030101010101" pitchFamily="2" charset="-122"/>
                </a:rPr>
                <a:t>……</a:t>
              </a:r>
              <a:endParaRPr lang="zh-CN" altLang="en-US" sz="1200" b="1">
                <a:latin typeface="宋体" panose="02010600030101010101" pitchFamily="2" charset="-122"/>
                <a:ea typeface="宋体" panose="02010600030101010101" pitchFamily="2" charset="-122"/>
              </a:endParaRPr>
            </a:p>
          </p:txBody>
        </p:sp>
        <p:sp>
          <p:nvSpPr>
            <p:cNvPr id="346" name="文本框 345">
              <a:extLst>
                <a:ext uri="{FF2B5EF4-FFF2-40B4-BE49-F238E27FC236}">
                  <a16:creationId xmlns:a16="http://schemas.microsoft.com/office/drawing/2014/main" id="{677E18ED-25BA-980D-3FE4-D3F1ED40F9DB}"/>
                </a:ext>
              </a:extLst>
            </p:cNvPr>
            <p:cNvSpPr txBox="1"/>
            <p:nvPr/>
          </p:nvSpPr>
          <p:spPr>
            <a:xfrm>
              <a:off x="4220184" y="4303066"/>
              <a:ext cx="607859" cy="600164"/>
            </a:xfrm>
            <a:prstGeom prst="rect">
              <a:avLst/>
            </a:prstGeom>
            <a:noFill/>
          </p:spPr>
          <p:txBody>
            <a:bodyPr wrap="none" rtlCol="0">
              <a:spAutoFit/>
            </a:bodyPr>
            <a:lstStyle/>
            <a:p>
              <a:pPr algn="ctr"/>
              <a:r>
                <a:rPr lang="zh-CN" altLang="en-US" sz="1100">
                  <a:latin typeface="宋体" panose="02010600030101010101" pitchFamily="2" charset="-122"/>
                  <a:ea typeface="宋体" panose="02010600030101010101" pitchFamily="2" charset="-122"/>
                </a:rPr>
                <a:t>多角度</a:t>
              </a:r>
              <a:endParaRPr lang="en-US" altLang="zh-CN" sz="1100">
                <a:latin typeface="宋体" panose="02010600030101010101" pitchFamily="2" charset="-122"/>
                <a:ea typeface="宋体" panose="02010600030101010101" pitchFamily="2" charset="-122"/>
              </a:endParaRPr>
            </a:p>
            <a:p>
              <a:pPr algn="ctr"/>
              <a:r>
                <a:rPr lang="zh-CN" altLang="en-US" sz="1100">
                  <a:latin typeface="宋体" panose="02010600030101010101" pitchFamily="2" charset="-122"/>
                  <a:ea typeface="宋体" panose="02010600030101010101" pitchFamily="2" charset="-122"/>
                </a:rPr>
                <a:t>扩张</a:t>
              </a:r>
              <a:endParaRPr lang="en-US" altLang="zh-CN" sz="1100">
                <a:latin typeface="宋体" panose="02010600030101010101" pitchFamily="2" charset="-122"/>
                <a:ea typeface="宋体" panose="02010600030101010101" pitchFamily="2" charset="-122"/>
              </a:endParaRPr>
            </a:p>
            <a:p>
              <a:pPr algn="ctr"/>
              <a:r>
                <a:rPr lang="en-US" altLang="zh-CN" sz="1100">
                  <a:latin typeface="宋体" panose="02010600030101010101" pitchFamily="2" charset="-122"/>
                  <a:ea typeface="宋体" panose="02010600030101010101" pitchFamily="2" charset="-122"/>
                </a:rPr>
                <a:t>k</a:t>
              </a:r>
              <a:r>
                <a:rPr lang="zh-CN" altLang="en-US" sz="1100">
                  <a:latin typeface="宋体" panose="02010600030101010101" pitchFamily="2" charset="-122"/>
                  <a:ea typeface="宋体" panose="02010600030101010101" pitchFamily="2" charset="-122"/>
                </a:rPr>
                <a:t>次</a:t>
              </a:r>
            </a:p>
          </p:txBody>
        </p:sp>
        <p:sp>
          <p:nvSpPr>
            <p:cNvPr id="347" name="文本框 346">
              <a:extLst>
                <a:ext uri="{FF2B5EF4-FFF2-40B4-BE49-F238E27FC236}">
                  <a16:creationId xmlns:a16="http://schemas.microsoft.com/office/drawing/2014/main" id="{228D7216-CC27-050B-C601-335A011AEB98}"/>
                </a:ext>
              </a:extLst>
            </p:cNvPr>
            <p:cNvSpPr txBox="1"/>
            <p:nvPr/>
          </p:nvSpPr>
          <p:spPr>
            <a:xfrm>
              <a:off x="4795777" y="4472289"/>
              <a:ext cx="492444" cy="276999"/>
            </a:xfrm>
            <a:prstGeom prst="rect">
              <a:avLst/>
            </a:prstGeom>
            <a:noFill/>
          </p:spPr>
          <p:txBody>
            <a:bodyPr wrap="none" rtlCol="0">
              <a:spAutoFit/>
            </a:bodyPr>
            <a:lstStyle/>
            <a:p>
              <a:pPr algn="ctr"/>
              <a:r>
                <a:rPr lang="en-US" altLang="zh-CN" sz="1200" b="1">
                  <a:latin typeface="宋体" panose="02010600030101010101" pitchFamily="2" charset="-122"/>
                  <a:ea typeface="宋体" panose="02010600030101010101" pitchFamily="2" charset="-122"/>
                </a:rPr>
                <a:t>……</a:t>
              </a:r>
              <a:endParaRPr lang="zh-CN" altLang="en-US" sz="1200" b="1">
                <a:latin typeface="宋体" panose="02010600030101010101" pitchFamily="2" charset="-122"/>
                <a:ea typeface="宋体" panose="02010600030101010101" pitchFamily="2" charset="-122"/>
              </a:endParaRPr>
            </a:p>
          </p:txBody>
        </p:sp>
        <p:sp>
          <p:nvSpPr>
            <p:cNvPr id="348" name="文本框 347">
              <a:extLst>
                <a:ext uri="{FF2B5EF4-FFF2-40B4-BE49-F238E27FC236}">
                  <a16:creationId xmlns:a16="http://schemas.microsoft.com/office/drawing/2014/main" id="{0F98CB33-4767-E259-74FC-299186C02B6D}"/>
                </a:ext>
              </a:extLst>
            </p:cNvPr>
            <p:cNvSpPr txBox="1"/>
            <p:nvPr/>
          </p:nvSpPr>
          <p:spPr>
            <a:xfrm>
              <a:off x="5318099" y="4195290"/>
              <a:ext cx="738975" cy="830997"/>
            </a:xfrm>
            <a:prstGeom prst="rect">
              <a:avLst/>
            </a:prstGeom>
            <a:noFill/>
          </p:spPr>
          <p:txBody>
            <a:bodyPr wrap="square" rtlCol="0">
              <a:spAutoFit/>
            </a:bodyPr>
            <a:lstStyle/>
            <a:p>
              <a:pPr algn="ctr"/>
              <a:r>
                <a:rPr lang="zh-CN" altLang="en-US" sz="1200">
                  <a:latin typeface="宋体" panose="02010600030101010101" pitchFamily="2" charset="-122"/>
                  <a:ea typeface="宋体" panose="02010600030101010101" pitchFamily="2" charset="-122"/>
                </a:rPr>
                <a:t>结构重参数化指导宽度扩张</a:t>
              </a:r>
            </a:p>
          </p:txBody>
        </p:sp>
        <p:grpSp>
          <p:nvGrpSpPr>
            <p:cNvPr id="674" name="组合 673">
              <a:extLst>
                <a:ext uri="{FF2B5EF4-FFF2-40B4-BE49-F238E27FC236}">
                  <a16:creationId xmlns:a16="http://schemas.microsoft.com/office/drawing/2014/main" id="{C2056005-4A2E-C9F3-940F-8EF077DD0156}"/>
                </a:ext>
              </a:extLst>
            </p:cNvPr>
            <p:cNvGrpSpPr/>
            <p:nvPr/>
          </p:nvGrpSpPr>
          <p:grpSpPr>
            <a:xfrm>
              <a:off x="6115807" y="3710788"/>
              <a:ext cx="2634627" cy="1800000"/>
              <a:chOff x="7563721" y="3329783"/>
              <a:chExt cx="2634627" cy="1800000"/>
            </a:xfrm>
          </p:grpSpPr>
          <p:grpSp>
            <p:nvGrpSpPr>
              <p:cNvPr id="502" name="组合 501">
                <a:extLst>
                  <a:ext uri="{FF2B5EF4-FFF2-40B4-BE49-F238E27FC236}">
                    <a16:creationId xmlns:a16="http://schemas.microsoft.com/office/drawing/2014/main" id="{18CE045A-F445-069C-021F-9308E030D7AE}"/>
                  </a:ext>
                </a:extLst>
              </p:cNvPr>
              <p:cNvGrpSpPr/>
              <p:nvPr/>
            </p:nvGrpSpPr>
            <p:grpSpPr>
              <a:xfrm>
                <a:off x="8092222" y="4008148"/>
                <a:ext cx="176169" cy="116048"/>
                <a:chOff x="3003259" y="2056701"/>
                <a:chExt cx="176169" cy="116048"/>
              </a:xfrm>
            </p:grpSpPr>
            <p:cxnSp>
              <p:nvCxnSpPr>
                <p:cNvPr id="503" name="直接连接符 502">
                  <a:extLst>
                    <a:ext uri="{FF2B5EF4-FFF2-40B4-BE49-F238E27FC236}">
                      <a16:creationId xmlns:a16="http://schemas.microsoft.com/office/drawing/2014/main" id="{2058148A-747D-8788-1101-33E44E2BBCCE}"/>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04" name="直接连接符 503">
                  <a:extLst>
                    <a:ext uri="{FF2B5EF4-FFF2-40B4-BE49-F238E27FC236}">
                      <a16:creationId xmlns:a16="http://schemas.microsoft.com/office/drawing/2014/main" id="{EF55E60D-D2B3-119F-D992-B668A5FF7CD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05" name="组合 504">
                <a:extLst>
                  <a:ext uri="{FF2B5EF4-FFF2-40B4-BE49-F238E27FC236}">
                    <a16:creationId xmlns:a16="http://schemas.microsoft.com/office/drawing/2014/main" id="{1A1A0AD1-9B92-15AC-6547-3ED127BC430C}"/>
                  </a:ext>
                </a:extLst>
              </p:cNvPr>
              <p:cNvGrpSpPr/>
              <p:nvPr/>
            </p:nvGrpSpPr>
            <p:grpSpPr>
              <a:xfrm>
                <a:off x="8092222" y="3809548"/>
                <a:ext cx="176169" cy="116048"/>
                <a:chOff x="3003259" y="2056701"/>
                <a:chExt cx="176169" cy="116048"/>
              </a:xfrm>
            </p:grpSpPr>
            <p:cxnSp>
              <p:nvCxnSpPr>
                <p:cNvPr id="506" name="直接连接符 505">
                  <a:extLst>
                    <a:ext uri="{FF2B5EF4-FFF2-40B4-BE49-F238E27FC236}">
                      <a16:creationId xmlns:a16="http://schemas.microsoft.com/office/drawing/2014/main" id="{38FA7371-4548-97F4-2A4A-34C377A603A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07" name="直接连接符 506">
                  <a:extLst>
                    <a:ext uri="{FF2B5EF4-FFF2-40B4-BE49-F238E27FC236}">
                      <a16:creationId xmlns:a16="http://schemas.microsoft.com/office/drawing/2014/main" id="{FA2FB5DA-AA6E-EBE4-92FD-5202D38DAF25}"/>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08" name="组合 507">
                <a:extLst>
                  <a:ext uri="{FF2B5EF4-FFF2-40B4-BE49-F238E27FC236}">
                    <a16:creationId xmlns:a16="http://schemas.microsoft.com/office/drawing/2014/main" id="{C1A8284A-6D27-684F-6B02-790861192066}"/>
                  </a:ext>
                </a:extLst>
              </p:cNvPr>
              <p:cNvGrpSpPr/>
              <p:nvPr/>
            </p:nvGrpSpPr>
            <p:grpSpPr>
              <a:xfrm>
                <a:off x="8092222" y="3610948"/>
                <a:ext cx="176169" cy="116048"/>
                <a:chOff x="3003259" y="2056701"/>
                <a:chExt cx="176169" cy="116048"/>
              </a:xfrm>
            </p:grpSpPr>
            <p:cxnSp>
              <p:nvCxnSpPr>
                <p:cNvPr id="509" name="直接连接符 508">
                  <a:extLst>
                    <a:ext uri="{FF2B5EF4-FFF2-40B4-BE49-F238E27FC236}">
                      <a16:creationId xmlns:a16="http://schemas.microsoft.com/office/drawing/2014/main" id="{EEDF4B85-1072-849F-D3F2-CBC44CC495F8}"/>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0" name="直接连接符 509">
                  <a:extLst>
                    <a:ext uri="{FF2B5EF4-FFF2-40B4-BE49-F238E27FC236}">
                      <a16:creationId xmlns:a16="http://schemas.microsoft.com/office/drawing/2014/main" id="{49B2B094-696E-1CFE-C235-D5D60DEC04D8}"/>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11" name="组合 510">
                <a:extLst>
                  <a:ext uri="{FF2B5EF4-FFF2-40B4-BE49-F238E27FC236}">
                    <a16:creationId xmlns:a16="http://schemas.microsoft.com/office/drawing/2014/main" id="{3A72BD1C-D82D-3FE5-93D0-2386B9DB0F1A}"/>
                  </a:ext>
                </a:extLst>
              </p:cNvPr>
              <p:cNvGrpSpPr/>
              <p:nvPr/>
            </p:nvGrpSpPr>
            <p:grpSpPr>
              <a:xfrm>
                <a:off x="8092222" y="3412348"/>
                <a:ext cx="176169" cy="116048"/>
                <a:chOff x="3003259" y="2056701"/>
                <a:chExt cx="176169" cy="116048"/>
              </a:xfrm>
            </p:grpSpPr>
            <p:cxnSp>
              <p:nvCxnSpPr>
                <p:cNvPr id="512" name="直接连接符 511">
                  <a:extLst>
                    <a:ext uri="{FF2B5EF4-FFF2-40B4-BE49-F238E27FC236}">
                      <a16:creationId xmlns:a16="http://schemas.microsoft.com/office/drawing/2014/main" id="{5D4F8557-2747-7116-FBA0-C985E4B42EB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3" name="直接连接符 512">
                  <a:extLst>
                    <a:ext uri="{FF2B5EF4-FFF2-40B4-BE49-F238E27FC236}">
                      <a16:creationId xmlns:a16="http://schemas.microsoft.com/office/drawing/2014/main" id="{67E8E1CF-B863-000C-9824-F8984B56930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14" name="组合 513">
                <a:extLst>
                  <a:ext uri="{FF2B5EF4-FFF2-40B4-BE49-F238E27FC236}">
                    <a16:creationId xmlns:a16="http://schemas.microsoft.com/office/drawing/2014/main" id="{EAFDF6E3-CCAD-6F48-5B85-5F0D1D41FDDA}"/>
                  </a:ext>
                </a:extLst>
              </p:cNvPr>
              <p:cNvGrpSpPr/>
              <p:nvPr/>
            </p:nvGrpSpPr>
            <p:grpSpPr>
              <a:xfrm>
                <a:off x="8092222" y="4206748"/>
                <a:ext cx="176169" cy="116048"/>
                <a:chOff x="3003259" y="2056701"/>
                <a:chExt cx="176169" cy="116048"/>
              </a:xfrm>
            </p:grpSpPr>
            <p:cxnSp>
              <p:nvCxnSpPr>
                <p:cNvPr id="515" name="直接连接符 514">
                  <a:extLst>
                    <a:ext uri="{FF2B5EF4-FFF2-40B4-BE49-F238E27FC236}">
                      <a16:creationId xmlns:a16="http://schemas.microsoft.com/office/drawing/2014/main" id="{8ED121CF-834A-611A-1DED-2DE1C13AC4F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6" name="直接连接符 515">
                  <a:extLst>
                    <a:ext uri="{FF2B5EF4-FFF2-40B4-BE49-F238E27FC236}">
                      <a16:creationId xmlns:a16="http://schemas.microsoft.com/office/drawing/2014/main" id="{A6319D2D-87F1-521E-4ADD-F4274F67A179}"/>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17" name="组合 516">
                <a:extLst>
                  <a:ext uri="{FF2B5EF4-FFF2-40B4-BE49-F238E27FC236}">
                    <a16:creationId xmlns:a16="http://schemas.microsoft.com/office/drawing/2014/main" id="{ABEEF9B3-938A-51BB-3D0C-8D07B6583AA7}"/>
                  </a:ext>
                </a:extLst>
              </p:cNvPr>
              <p:cNvGrpSpPr/>
              <p:nvPr/>
            </p:nvGrpSpPr>
            <p:grpSpPr>
              <a:xfrm>
                <a:off x="8092222" y="4405348"/>
                <a:ext cx="176169" cy="116048"/>
                <a:chOff x="3003259" y="2056701"/>
                <a:chExt cx="176169" cy="116048"/>
              </a:xfrm>
            </p:grpSpPr>
            <p:cxnSp>
              <p:nvCxnSpPr>
                <p:cNvPr id="518" name="直接连接符 517">
                  <a:extLst>
                    <a:ext uri="{FF2B5EF4-FFF2-40B4-BE49-F238E27FC236}">
                      <a16:creationId xmlns:a16="http://schemas.microsoft.com/office/drawing/2014/main" id="{C13D3B40-6EC7-0AA2-191E-1CA1F07EC47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9" name="直接连接符 518">
                  <a:extLst>
                    <a:ext uri="{FF2B5EF4-FFF2-40B4-BE49-F238E27FC236}">
                      <a16:creationId xmlns:a16="http://schemas.microsoft.com/office/drawing/2014/main" id="{63525347-E764-467C-266F-73C79BD59FF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20" name="组合 519">
                <a:extLst>
                  <a:ext uri="{FF2B5EF4-FFF2-40B4-BE49-F238E27FC236}">
                    <a16:creationId xmlns:a16="http://schemas.microsoft.com/office/drawing/2014/main" id="{7A87D73C-13A3-DE37-A9B4-34522819E63B}"/>
                  </a:ext>
                </a:extLst>
              </p:cNvPr>
              <p:cNvGrpSpPr/>
              <p:nvPr/>
            </p:nvGrpSpPr>
            <p:grpSpPr>
              <a:xfrm>
                <a:off x="8101907" y="4603948"/>
                <a:ext cx="176169" cy="116048"/>
                <a:chOff x="3003259" y="2056701"/>
                <a:chExt cx="176169" cy="116048"/>
              </a:xfrm>
            </p:grpSpPr>
            <p:cxnSp>
              <p:nvCxnSpPr>
                <p:cNvPr id="521" name="直接连接符 520">
                  <a:extLst>
                    <a:ext uri="{FF2B5EF4-FFF2-40B4-BE49-F238E27FC236}">
                      <a16:creationId xmlns:a16="http://schemas.microsoft.com/office/drawing/2014/main" id="{513072DA-064D-6FD1-CEA2-4BB1CA717A31}"/>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22" name="直接连接符 521">
                  <a:extLst>
                    <a:ext uri="{FF2B5EF4-FFF2-40B4-BE49-F238E27FC236}">
                      <a16:creationId xmlns:a16="http://schemas.microsoft.com/office/drawing/2014/main" id="{F9CE93D4-9EB6-07BB-7FF3-5F5C78204968}"/>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23" name="组合 522">
                <a:extLst>
                  <a:ext uri="{FF2B5EF4-FFF2-40B4-BE49-F238E27FC236}">
                    <a16:creationId xmlns:a16="http://schemas.microsoft.com/office/drawing/2014/main" id="{C8B53390-E661-0F0F-351C-EDC7C2776186}"/>
                  </a:ext>
                </a:extLst>
              </p:cNvPr>
              <p:cNvGrpSpPr/>
              <p:nvPr/>
            </p:nvGrpSpPr>
            <p:grpSpPr>
              <a:xfrm>
                <a:off x="8101907" y="4802548"/>
                <a:ext cx="176169" cy="116048"/>
                <a:chOff x="3003259" y="2056701"/>
                <a:chExt cx="176169" cy="116048"/>
              </a:xfrm>
            </p:grpSpPr>
            <p:cxnSp>
              <p:nvCxnSpPr>
                <p:cNvPr id="524" name="直接连接符 523">
                  <a:extLst>
                    <a:ext uri="{FF2B5EF4-FFF2-40B4-BE49-F238E27FC236}">
                      <a16:creationId xmlns:a16="http://schemas.microsoft.com/office/drawing/2014/main" id="{A70F9823-6E27-E572-0676-4FE936E509B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25" name="直接连接符 524">
                  <a:extLst>
                    <a:ext uri="{FF2B5EF4-FFF2-40B4-BE49-F238E27FC236}">
                      <a16:creationId xmlns:a16="http://schemas.microsoft.com/office/drawing/2014/main" id="{6927C4D6-BFB1-9D26-579F-52991ADF00CF}"/>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26" name="组合 525">
                <a:extLst>
                  <a:ext uri="{FF2B5EF4-FFF2-40B4-BE49-F238E27FC236}">
                    <a16:creationId xmlns:a16="http://schemas.microsoft.com/office/drawing/2014/main" id="{C2FC328D-4F7B-605D-CD1F-D1F096742CAF}"/>
                  </a:ext>
                </a:extLst>
              </p:cNvPr>
              <p:cNvGrpSpPr/>
              <p:nvPr/>
            </p:nvGrpSpPr>
            <p:grpSpPr>
              <a:xfrm>
                <a:off x="7745263" y="4015583"/>
                <a:ext cx="176169" cy="116048"/>
                <a:chOff x="3003259" y="2056701"/>
                <a:chExt cx="176169" cy="116048"/>
              </a:xfrm>
            </p:grpSpPr>
            <p:cxnSp>
              <p:nvCxnSpPr>
                <p:cNvPr id="527" name="直接连接符 526">
                  <a:extLst>
                    <a:ext uri="{FF2B5EF4-FFF2-40B4-BE49-F238E27FC236}">
                      <a16:creationId xmlns:a16="http://schemas.microsoft.com/office/drawing/2014/main" id="{AFEABD34-340A-B910-A045-0EBDB2E7CD4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28" name="直接连接符 527">
                  <a:extLst>
                    <a:ext uri="{FF2B5EF4-FFF2-40B4-BE49-F238E27FC236}">
                      <a16:creationId xmlns:a16="http://schemas.microsoft.com/office/drawing/2014/main" id="{CFE6133F-B413-B960-F0E8-F651CA7FA83F}"/>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29" name="组合 528">
                <a:extLst>
                  <a:ext uri="{FF2B5EF4-FFF2-40B4-BE49-F238E27FC236}">
                    <a16:creationId xmlns:a16="http://schemas.microsoft.com/office/drawing/2014/main" id="{58F1D8EF-8DE0-5BF0-8300-D65002130865}"/>
                  </a:ext>
                </a:extLst>
              </p:cNvPr>
              <p:cNvGrpSpPr/>
              <p:nvPr/>
            </p:nvGrpSpPr>
            <p:grpSpPr>
              <a:xfrm>
                <a:off x="7745263" y="3816983"/>
                <a:ext cx="176169" cy="116048"/>
                <a:chOff x="3003259" y="2056701"/>
                <a:chExt cx="176169" cy="116048"/>
              </a:xfrm>
            </p:grpSpPr>
            <p:cxnSp>
              <p:nvCxnSpPr>
                <p:cNvPr id="530" name="直接连接符 529">
                  <a:extLst>
                    <a:ext uri="{FF2B5EF4-FFF2-40B4-BE49-F238E27FC236}">
                      <a16:creationId xmlns:a16="http://schemas.microsoft.com/office/drawing/2014/main" id="{EC9DC0E8-951C-2DC0-1B71-766A8F7CB6E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31" name="直接连接符 530">
                  <a:extLst>
                    <a:ext uri="{FF2B5EF4-FFF2-40B4-BE49-F238E27FC236}">
                      <a16:creationId xmlns:a16="http://schemas.microsoft.com/office/drawing/2014/main" id="{E0D7F486-5FCB-4A95-9084-9CDFB402BC4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32" name="组合 531">
                <a:extLst>
                  <a:ext uri="{FF2B5EF4-FFF2-40B4-BE49-F238E27FC236}">
                    <a16:creationId xmlns:a16="http://schemas.microsoft.com/office/drawing/2014/main" id="{9FDDF0F3-35A4-2F39-05C5-25A0D06F3E45}"/>
                  </a:ext>
                </a:extLst>
              </p:cNvPr>
              <p:cNvGrpSpPr/>
              <p:nvPr/>
            </p:nvGrpSpPr>
            <p:grpSpPr>
              <a:xfrm>
                <a:off x="7745263" y="3618383"/>
                <a:ext cx="176169" cy="116048"/>
                <a:chOff x="3003259" y="2056701"/>
                <a:chExt cx="176169" cy="116048"/>
              </a:xfrm>
            </p:grpSpPr>
            <p:cxnSp>
              <p:nvCxnSpPr>
                <p:cNvPr id="533" name="直接连接符 532">
                  <a:extLst>
                    <a:ext uri="{FF2B5EF4-FFF2-40B4-BE49-F238E27FC236}">
                      <a16:creationId xmlns:a16="http://schemas.microsoft.com/office/drawing/2014/main" id="{110FFAB5-86A6-28BF-067C-B489F63510A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34" name="直接连接符 533">
                  <a:extLst>
                    <a:ext uri="{FF2B5EF4-FFF2-40B4-BE49-F238E27FC236}">
                      <a16:creationId xmlns:a16="http://schemas.microsoft.com/office/drawing/2014/main" id="{62A2C955-EA18-104A-C315-7BF88260DED2}"/>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35" name="组合 534">
                <a:extLst>
                  <a:ext uri="{FF2B5EF4-FFF2-40B4-BE49-F238E27FC236}">
                    <a16:creationId xmlns:a16="http://schemas.microsoft.com/office/drawing/2014/main" id="{57D6DD00-1188-6190-E0BF-1785BB5F0FE0}"/>
                  </a:ext>
                </a:extLst>
              </p:cNvPr>
              <p:cNvGrpSpPr/>
              <p:nvPr/>
            </p:nvGrpSpPr>
            <p:grpSpPr>
              <a:xfrm>
                <a:off x="7745263" y="3419783"/>
                <a:ext cx="176169" cy="116048"/>
                <a:chOff x="3003259" y="2056701"/>
                <a:chExt cx="176169" cy="116048"/>
              </a:xfrm>
            </p:grpSpPr>
            <p:cxnSp>
              <p:nvCxnSpPr>
                <p:cNvPr id="536" name="直接连接符 535">
                  <a:extLst>
                    <a:ext uri="{FF2B5EF4-FFF2-40B4-BE49-F238E27FC236}">
                      <a16:creationId xmlns:a16="http://schemas.microsoft.com/office/drawing/2014/main" id="{DEDCBC10-8DAA-B535-1C31-88ACCEFB0E51}"/>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37" name="直接连接符 536">
                  <a:extLst>
                    <a:ext uri="{FF2B5EF4-FFF2-40B4-BE49-F238E27FC236}">
                      <a16:creationId xmlns:a16="http://schemas.microsoft.com/office/drawing/2014/main" id="{3120ACEA-76DC-10A5-9208-36D49F2733B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38" name="组合 537">
                <a:extLst>
                  <a:ext uri="{FF2B5EF4-FFF2-40B4-BE49-F238E27FC236}">
                    <a16:creationId xmlns:a16="http://schemas.microsoft.com/office/drawing/2014/main" id="{7B219703-07FA-8418-4DBE-4657CC0365DF}"/>
                  </a:ext>
                </a:extLst>
              </p:cNvPr>
              <p:cNvGrpSpPr/>
              <p:nvPr/>
            </p:nvGrpSpPr>
            <p:grpSpPr>
              <a:xfrm>
                <a:off x="7745263" y="4214183"/>
                <a:ext cx="176169" cy="116048"/>
                <a:chOff x="3003259" y="2056701"/>
                <a:chExt cx="176169" cy="116048"/>
              </a:xfrm>
            </p:grpSpPr>
            <p:cxnSp>
              <p:nvCxnSpPr>
                <p:cNvPr id="539" name="直接连接符 538">
                  <a:extLst>
                    <a:ext uri="{FF2B5EF4-FFF2-40B4-BE49-F238E27FC236}">
                      <a16:creationId xmlns:a16="http://schemas.microsoft.com/office/drawing/2014/main" id="{06334320-83FD-47F8-1BA2-076C2578B80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0" name="直接连接符 539">
                  <a:extLst>
                    <a:ext uri="{FF2B5EF4-FFF2-40B4-BE49-F238E27FC236}">
                      <a16:creationId xmlns:a16="http://schemas.microsoft.com/office/drawing/2014/main" id="{D7DE82D1-6AAF-F0BF-C079-FC2862409801}"/>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41" name="组合 540">
                <a:extLst>
                  <a:ext uri="{FF2B5EF4-FFF2-40B4-BE49-F238E27FC236}">
                    <a16:creationId xmlns:a16="http://schemas.microsoft.com/office/drawing/2014/main" id="{3552B1AF-2834-7F61-B7FC-98A210D7A100}"/>
                  </a:ext>
                </a:extLst>
              </p:cNvPr>
              <p:cNvGrpSpPr/>
              <p:nvPr/>
            </p:nvGrpSpPr>
            <p:grpSpPr>
              <a:xfrm>
                <a:off x="7745263" y="4412783"/>
                <a:ext cx="176169" cy="116048"/>
                <a:chOff x="3003259" y="2056701"/>
                <a:chExt cx="176169" cy="116048"/>
              </a:xfrm>
            </p:grpSpPr>
            <p:cxnSp>
              <p:nvCxnSpPr>
                <p:cNvPr id="542" name="直接连接符 541">
                  <a:extLst>
                    <a:ext uri="{FF2B5EF4-FFF2-40B4-BE49-F238E27FC236}">
                      <a16:creationId xmlns:a16="http://schemas.microsoft.com/office/drawing/2014/main" id="{45EBC593-B1C5-AA1C-00B3-80ADD8561E3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3" name="直接连接符 542">
                  <a:extLst>
                    <a:ext uri="{FF2B5EF4-FFF2-40B4-BE49-F238E27FC236}">
                      <a16:creationId xmlns:a16="http://schemas.microsoft.com/office/drawing/2014/main" id="{443FF513-0977-2179-B3AB-DE79EF5875B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44" name="组合 543">
                <a:extLst>
                  <a:ext uri="{FF2B5EF4-FFF2-40B4-BE49-F238E27FC236}">
                    <a16:creationId xmlns:a16="http://schemas.microsoft.com/office/drawing/2014/main" id="{4F6D770F-7F30-7F07-C727-A1592D6291AC}"/>
                  </a:ext>
                </a:extLst>
              </p:cNvPr>
              <p:cNvGrpSpPr/>
              <p:nvPr/>
            </p:nvGrpSpPr>
            <p:grpSpPr>
              <a:xfrm>
                <a:off x="7754948" y="4611383"/>
                <a:ext cx="176169" cy="116048"/>
                <a:chOff x="3003259" y="2056701"/>
                <a:chExt cx="176169" cy="116048"/>
              </a:xfrm>
            </p:grpSpPr>
            <p:cxnSp>
              <p:nvCxnSpPr>
                <p:cNvPr id="545" name="直接连接符 544">
                  <a:extLst>
                    <a:ext uri="{FF2B5EF4-FFF2-40B4-BE49-F238E27FC236}">
                      <a16:creationId xmlns:a16="http://schemas.microsoft.com/office/drawing/2014/main" id="{23DFDF6F-5A8E-9FBA-6E12-835B8107D62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6" name="直接连接符 545">
                  <a:extLst>
                    <a:ext uri="{FF2B5EF4-FFF2-40B4-BE49-F238E27FC236}">
                      <a16:creationId xmlns:a16="http://schemas.microsoft.com/office/drawing/2014/main" id="{11CD719C-97F2-68AD-70C3-98CCD89F3F47}"/>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47" name="组合 546">
                <a:extLst>
                  <a:ext uri="{FF2B5EF4-FFF2-40B4-BE49-F238E27FC236}">
                    <a16:creationId xmlns:a16="http://schemas.microsoft.com/office/drawing/2014/main" id="{89790E13-8C80-3B4C-E691-3C1EA2B07F88}"/>
                  </a:ext>
                </a:extLst>
              </p:cNvPr>
              <p:cNvGrpSpPr/>
              <p:nvPr/>
            </p:nvGrpSpPr>
            <p:grpSpPr>
              <a:xfrm>
                <a:off x="7754948" y="4809983"/>
                <a:ext cx="176169" cy="116048"/>
                <a:chOff x="3003259" y="2056701"/>
                <a:chExt cx="176169" cy="116048"/>
              </a:xfrm>
            </p:grpSpPr>
            <p:cxnSp>
              <p:nvCxnSpPr>
                <p:cNvPr id="548" name="直接连接符 547">
                  <a:extLst>
                    <a:ext uri="{FF2B5EF4-FFF2-40B4-BE49-F238E27FC236}">
                      <a16:creationId xmlns:a16="http://schemas.microsoft.com/office/drawing/2014/main" id="{88863DEC-4F97-E25F-58EC-78273AD834C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9" name="直接连接符 548">
                  <a:extLst>
                    <a:ext uri="{FF2B5EF4-FFF2-40B4-BE49-F238E27FC236}">
                      <a16:creationId xmlns:a16="http://schemas.microsoft.com/office/drawing/2014/main" id="{C61E6D8B-1CFD-920E-12F7-47E2DDD9F60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50" name="组合 549">
                <a:extLst>
                  <a:ext uri="{FF2B5EF4-FFF2-40B4-BE49-F238E27FC236}">
                    <a16:creationId xmlns:a16="http://schemas.microsoft.com/office/drawing/2014/main" id="{8D9B7A20-92D0-65B2-570D-E466D58B77E6}"/>
                  </a:ext>
                </a:extLst>
              </p:cNvPr>
              <p:cNvGrpSpPr/>
              <p:nvPr/>
            </p:nvGrpSpPr>
            <p:grpSpPr>
              <a:xfrm>
                <a:off x="8445283" y="4173983"/>
                <a:ext cx="176169" cy="116048"/>
                <a:chOff x="3003259" y="2056701"/>
                <a:chExt cx="176169" cy="116048"/>
              </a:xfrm>
            </p:grpSpPr>
            <p:cxnSp>
              <p:nvCxnSpPr>
                <p:cNvPr id="551" name="直接连接符 550">
                  <a:extLst>
                    <a:ext uri="{FF2B5EF4-FFF2-40B4-BE49-F238E27FC236}">
                      <a16:creationId xmlns:a16="http://schemas.microsoft.com/office/drawing/2014/main" id="{758617BD-F8C7-6A49-20A6-9267714FDA89}"/>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52" name="直接连接符 551">
                  <a:extLst>
                    <a:ext uri="{FF2B5EF4-FFF2-40B4-BE49-F238E27FC236}">
                      <a16:creationId xmlns:a16="http://schemas.microsoft.com/office/drawing/2014/main" id="{95E6A538-2992-BBA8-25B6-F89967A5D250}"/>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53" name="组合 552">
                <a:extLst>
                  <a:ext uri="{FF2B5EF4-FFF2-40B4-BE49-F238E27FC236}">
                    <a16:creationId xmlns:a16="http://schemas.microsoft.com/office/drawing/2014/main" id="{C0BD3267-F853-FCD0-5347-129ED2940B0D}"/>
                  </a:ext>
                </a:extLst>
              </p:cNvPr>
              <p:cNvGrpSpPr/>
              <p:nvPr/>
            </p:nvGrpSpPr>
            <p:grpSpPr>
              <a:xfrm>
                <a:off x="8445283" y="3975383"/>
                <a:ext cx="176169" cy="116048"/>
                <a:chOff x="3003259" y="2056701"/>
                <a:chExt cx="176169" cy="116048"/>
              </a:xfrm>
            </p:grpSpPr>
            <p:cxnSp>
              <p:nvCxnSpPr>
                <p:cNvPr id="554" name="直接连接符 553">
                  <a:extLst>
                    <a:ext uri="{FF2B5EF4-FFF2-40B4-BE49-F238E27FC236}">
                      <a16:creationId xmlns:a16="http://schemas.microsoft.com/office/drawing/2014/main" id="{D806CFD8-83AD-23A2-AB9F-B42B5B350352}"/>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55" name="直接连接符 554">
                  <a:extLst>
                    <a:ext uri="{FF2B5EF4-FFF2-40B4-BE49-F238E27FC236}">
                      <a16:creationId xmlns:a16="http://schemas.microsoft.com/office/drawing/2014/main" id="{75F91564-8344-7CF5-68EC-721F2BEF9EF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56" name="组合 555">
                <a:extLst>
                  <a:ext uri="{FF2B5EF4-FFF2-40B4-BE49-F238E27FC236}">
                    <a16:creationId xmlns:a16="http://schemas.microsoft.com/office/drawing/2014/main" id="{7A443883-0E31-18C6-02D3-72AF5B01B533}"/>
                  </a:ext>
                </a:extLst>
              </p:cNvPr>
              <p:cNvGrpSpPr/>
              <p:nvPr/>
            </p:nvGrpSpPr>
            <p:grpSpPr>
              <a:xfrm>
                <a:off x="8445283" y="3776783"/>
                <a:ext cx="176169" cy="116048"/>
                <a:chOff x="3003259" y="2056701"/>
                <a:chExt cx="176169" cy="116048"/>
              </a:xfrm>
            </p:grpSpPr>
            <p:cxnSp>
              <p:nvCxnSpPr>
                <p:cNvPr id="557" name="直接连接符 556">
                  <a:extLst>
                    <a:ext uri="{FF2B5EF4-FFF2-40B4-BE49-F238E27FC236}">
                      <a16:creationId xmlns:a16="http://schemas.microsoft.com/office/drawing/2014/main" id="{3243A417-E92D-80C1-CC9F-20527E01D051}"/>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58" name="直接连接符 557">
                  <a:extLst>
                    <a:ext uri="{FF2B5EF4-FFF2-40B4-BE49-F238E27FC236}">
                      <a16:creationId xmlns:a16="http://schemas.microsoft.com/office/drawing/2014/main" id="{C0129479-0C29-A1B6-6D56-7166784BF61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59" name="组合 558">
                <a:extLst>
                  <a:ext uri="{FF2B5EF4-FFF2-40B4-BE49-F238E27FC236}">
                    <a16:creationId xmlns:a16="http://schemas.microsoft.com/office/drawing/2014/main" id="{5F20B777-84A3-A2BF-81E6-99D99B87327B}"/>
                  </a:ext>
                </a:extLst>
              </p:cNvPr>
              <p:cNvGrpSpPr/>
              <p:nvPr/>
            </p:nvGrpSpPr>
            <p:grpSpPr>
              <a:xfrm>
                <a:off x="8445283" y="3578183"/>
                <a:ext cx="176169" cy="116048"/>
                <a:chOff x="3003259" y="2056701"/>
                <a:chExt cx="176169" cy="116048"/>
              </a:xfrm>
            </p:grpSpPr>
            <p:cxnSp>
              <p:nvCxnSpPr>
                <p:cNvPr id="560" name="直接连接符 559">
                  <a:extLst>
                    <a:ext uri="{FF2B5EF4-FFF2-40B4-BE49-F238E27FC236}">
                      <a16:creationId xmlns:a16="http://schemas.microsoft.com/office/drawing/2014/main" id="{D100842B-C247-7BC6-0681-1ED5E984742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61" name="直接连接符 560">
                  <a:extLst>
                    <a:ext uri="{FF2B5EF4-FFF2-40B4-BE49-F238E27FC236}">
                      <a16:creationId xmlns:a16="http://schemas.microsoft.com/office/drawing/2014/main" id="{05DD8B00-B8F7-69C5-46CD-A97CB7B31AA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62" name="组合 561">
                <a:extLst>
                  <a:ext uri="{FF2B5EF4-FFF2-40B4-BE49-F238E27FC236}">
                    <a16:creationId xmlns:a16="http://schemas.microsoft.com/office/drawing/2014/main" id="{651030AF-22F8-E997-91F6-BB801E1FCA70}"/>
                  </a:ext>
                </a:extLst>
              </p:cNvPr>
              <p:cNvGrpSpPr/>
              <p:nvPr/>
            </p:nvGrpSpPr>
            <p:grpSpPr>
              <a:xfrm>
                <a:off x="8445283" y="4372583"/>
                <a:ext cx="176169" cy="116048"/>
                <a:chOff x="3003259" y="2056701"/>
                <a:chExt cx="176169" cy="116048"/>
              </a:xfrm>
            </p:grpSpPr>
            <p:cxnSp>
              <p:nvCxnSpPr>
                <p:cNvPr id="563" name="直接连接符 562">
                  <a:extLst>
                    <a:ext uri="{FF2B5EF4-FFF2-40B4-BE49-F238E27FC236}">
                      <a16:creationId xmlns:a16="http://schemas.microsoft.com/office/drawing/2014/main" id="{8F8146C1-08FF-5409-6E55-3F9E6ACCF4C2}"/>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64" name="直接连接符 563">
                  <a:extLst>
                    <a:ext uri="{FF2B5EF4-FFF2-40B4-BE49-F238E27FC236}">
                      <a16:creationId xmlns:a16="http://schemas.microsoft.com/office/drawing/2014/main" id="{088EB1F3-ECAB-B141-D03F-BACE0E3BE6E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65" name="组合 564">
                <a:extLst>
                  <a:ext uri="{FF2B5EF4-FFF2-40B4-BE49-F238E27FC236}">
                    <a16:creationId xmlns:a16="http://schemas.microsoft.com/office/drawing/2014/main" id="{844C3D63-CF38-FA5B-DEA3-A8AA221ACC69}"/>
                  </a:ext>
                </a:extLst>
              </p:cNvPr>
              <p:cNvGrpSpPr/>
              <p:nvPr/>
            </p:nvGrpSpPr>
            <p:grpSpPr>
              <a:xfrm>
                <a:off x="8445283" y="4571183"/>
                <a:ext cx="176169" cy="116048"/>
                <a:chOff x="3003259" y="2056701"/>
                <a:chExt cx="176169" cy="116048"/>
              </a:xfrm>
            </p:grpSpPr>
            <p:cxnSp>
              <p:nvCxnSpPr>
                <p:cNvPr id="566" name="直接连接符 565">
                  <a:extLst>
                    <a:ext uri="{FF2B5EF4-FFF2-40B4-BE49-F238E27FC236}">
                      <a16:creationId xmlns:a16="http://schemas.microsoft.com/office/drawing/2014/main" id="{BF5C43E5-71AF-CF66-A476-BF4063DEFF7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67" name="直接连接符 566">
                  <a:extLst>
                    <a:ext uri="{FF2B5EF4-FFF2-40B4-BE49-F238E27FC236}">
                      <a16:creationId xmlns:a16="http://schemas.microsoft.com/office/drawing/2014/main" id="{1DB9A3E7-789D-F0F3-D4C5-B163A8A692A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68" name="组合 567">
                <a:extLst>
                  <a:ext uri="{FF2B5EF4-FFF2-40B4-BE49-F238E27FC236}">
                    <a16:creationId xmlns:a16="http://schemas.microsoft.com/office/drawing/2014/main" id="{9347B4FC-92FF-D435-CF16-22B6CBCC4394}"/>
                  </a:ext>
                </a:extLst>
              </p:cNvPr>
              <p:cNvGrpSpPr/>
              <p:nvPr/>
            </p:nvGrpSpPr>
            <p:grpSpPr>
              <a:xfrm>
                <a:off x="8454968" y="4769783"/>
                <a:ext cx="176169" cy="116048"/>
                <a:chOff x="3003259" y="2056701"/>
                <a:chExt cx="176169" cy="116048"/>
              </a:xfrm>
            </p:grpSpPr>
            <p:cxnSp>
              <p:nvCxnSpPr>
                <p:cNvPr id="569" name="直接连接符 568">
                  <a:extLst>
                    <a:ext uri="{FF2B5EF4-FFF2-40B4-BE49-F238E27FC236}">
                      <a16:creationId xmlns:a16="http://schemas.microsoft.com/office/drawing/2014/main" id="{0931D6D6-D8B3-97BD-64AD-FD4B24AFD70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70" name="直接连接符 569">
                  <a:extLst>
                    <a:ext uri="{FF2B5EF4-FFF2-40B4-BE49-F238E27FC236}">
                      <a16:creationId xmlns:a16="http://schemas.microsoft.com/office/drawing/2014/main" id="{6CEE03BF-55A7-85D7-39FF-089038C5E73F}"/>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74" name="组合 573">
                <a:extLst>
                  <a:ext uri="{FF2B5EF4-FFF2-40B4-BE49-F238E27FC236}">
                    <a16:creationId xmlns:a16="http://schemas.microsoft.com/office/drawing/2014/main" id="{9D79232C-9DF2-E842-A602-EA31D84AC3C4}"/>
                  </a:ext>
                </a:extLst>
              </p:cNvPr>
              <p:cNvGrpSpPr/>
              <p:nvPr/>
            </p:nvGrpSpPr>
            <p:grpSpPr>
              <a:xfrm>
                <a:off x="8792433" y="4200556"/>
                <a:ext cx="176169" cy="116048"/>
                <a:chOff x="3003259" y="2056701"/>
                <a:chExt cx="176169" cy="116048"/>
              </a:xfrm>
            </p:grpSpPr>
            <p:cxnSp>
              <p:nvCxnSpPr>
                <p:cNvPr id="575" name="直接连接符 574">
                  <a:extLst>
                    <a:ext uri="{FF2B5EF4-FFF2-40B4-BE49-F238E27FC236}">
                      <a16:creationId xmlns:a16="http://schemas.microsoft.com/office/drawing/2014/main" id="{89C31954-D281-3BAE-DA81-441AB2BA0DA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76" name="直接连接符 575">
                  <a:extLst>
                    <a:ext uri="{FF2B5EF4-FFF2-40B4-BE49-F238E27FC236}">
                      <a16:creationId xmlns:a16="http://schemas.microsoft.com/office/drawing/2014/main" id="{F5701C62-B1AE-8F8E-2D57-DB0E112C391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77" name="组合 576">
                <a:extLst>
                  <a:ext uri="{FF2B5EF4-FFF2-40B4-BE49-F238E27FC236}">
                    <a16:creationId xmlns:a16="http://schemas.microsoft.com/office/drawing/2014/main" id="{1B3AF95B-DB98-8E03-0CFC-E14ACD56293D}"/>
                  </a:ext>
                </a:extLst>
              </p:cNvPr>
              <p:cNvGrpSpPr/>
              <p:nvPr/>
            </p:nvGrpSpPr>
            <p:grpSpPr>
              <a:xfrm>
                <a:off x="8792433" y="4001956"/>
                <a:ext cx="176169" cy="116048"/>
                <a:chOff x="3003259" y="2056701"/>
                <a:chExt cx="176169" cy="116048"/>
              </a:xfrm>
            </p:grpSpPr>
            <p:cxnSp>
              <p:nvCxnSpPr>
                <p:cNvPr id="578" name="直接连接符 577">
                  <a:extLst>
                    <a:ext uri="{FF2B5EF4-FFF2-40B4-BE49-F238E27FC236}">
                      <a16:creationId xmlns:a16="http://schemas.microsoft.com/office/drawing/2014/main" id="{16B9D5EB-2BF8-615F-FFB2-F75A18C6326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79" name="直接连接符 578">
                  <a:extLst>
                    <a:ext uri="{FF2B5EF4-FFF2-40B4-BE49-F238E27FC236}">
                      <a16:creationId xmlns:a16="http://schemas.microsoft.com/office/drawing/2014/main" id="{AE1D42FE-C5D8-D0F8-5DE7-B9E9D34E1B39}"/>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80" name="组合 579">
                <a:extLst>
                  <a:ext uri="{FF2B5EF4-FFF2-40B4-BE49-F238E27FC236}">
                    <a16:creationId xmlns:a16="http://schemas.microsoft.com/office/drawing/2014/main" id="{5460F9BB-21A4-5B43-5941-318BEEE68090}"/>
                  </a:ext>
                </a:extLst>
              </p:cNvPr>
              <p:cNvGrpSpPr/>
              <p:nvPr/>
            </p:nvGrpSpPr>
            <p:grpSpPr>
              <a:xfrm>
                <a:off x="8792433" y="3803356"/>
                <a:ext cx="176169" cy="116048"/>
                <a:chOff x="3003259" y="2056701"/>
                <a:chExt cx="176169" cy="116048"/>
              </a:xfrm>
            </p:grpSpPr>
            <p:cxnSp>
              <p:nvCxnSpPr>
                <p:cNvPr id="581" name="直接连接符 580">
                  <a:extLst>
                    <a:ext uri="{FF2B5EF4-FFF2-40B4-BE49-F238E27FC236}">
                      <a16:creationId xmlns:a16="http://schemas.microsoft.com/office/drawing/2014/main" id="{E985C197-6EEE-9924-14CC-59282402F15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82" name="直接连接符 581">
                  <a:extLst>
                    <a:ext uri="{FF2B5EF4-FFF2-40B4-BE49-F238E27FC236}">
                      <a16:creationId xmlns:a16="http://schemas.microsoft.com/office/drawing/2014/main" id="{931C34D9-A784-D747-F37A-C9E75E73759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83" name="组合 582">
                <a:extLst>
                  <a:ext uri="{FF2B5EF4-FFF2-40B4-BE49-F238E27FC236}">
                    <a16:creationId xmlns:a16="http://schemas.microsoft.com/office/drawing/2014/main" id="{FF02C965-D83E-6EFA-E35B-04B228F5964E}"/>
                  </a:ext>
                </a:extLst>
              </p:cNvPr>
              <p:cNvGrpSpPr/>
              <p:nvPr/>
            </p:nvGrpSpPr>
            <p:grpSpPr>
              <a:xfrm>
                <a:off x="8792433" y="3604756"/>
                <a:ext cx="176169" cy="116048"/>
                <a:chOff x="3003259" y="2056701"/>
                <a:chExt cx="176169" cy="116048"/>
              </a:xfrm>
            </p:grpSpPr>
            <p:cxnSp>
              <p:nvCxnSpPr>
                <p:cNvPr id="584" name="直接连接符 583">
                  <a:extLst>
                    <a:ext uri="{FF2B5EF4-FFF2-40B4-BE49-F238E27FC236}">
                      <a16:creationId xmlns:a16="http://schemas.microsoft.com/office/drawing/2014/main" id="{D61B4538-DAD0-37B8-856E-3965317132B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85" name="直接连接符 584">
                  <a:extLst>
                    <a:ext uri="{FF2B5EF4-FFF2-40B4-BE49-F238E27FC236}">
                      <a16:creationId xmlns:a16="http://schemas.microsoft.com/office/drawing/2014/main" id="{22E5155D-1DE6-E00A-0ACC-FB42EBE72C95}"/>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86" name="组合 585">
                <a:extLst>
                  <a:ext uri="{FF2B5EF4-FFF2-40B4-BE49-F238E27FC236}">
                    <a16:creationId xmlns:a16="http://schemas.microsoft.com/office/drawing/2014/main" id="{6F80B7C1-2059-A7B2-F30A-3CB0F0158E97}"/>
                  </a:ext>
                </a:extLst>
              </p:cNvPr>
              <p:cNvGrpSpPr/>
              <p:nvPr/>
            </p:nvGrpSpPr>
            <p:grpSpPr>
              <a:xfrm>
                <a:off x="8792433" y="4399156"/>
                <a:ext cx="176169" cy="116048"/>
                <a:chOff x="3003259" y="2056701"/>
                <a:chExt cx="176169" cy="116048"/>
              </a:xfrm>
            </p:grpSpPr>
            <p:cxnSp>
              <p:nvCxnSpPr>
                <p:cNvPr id="587" name="直接连接符 586">
                  <a:extLst>
                    <a:ext uri="{FF2B5EF4-FFF2-40B4-BE49-F238E27FC236}">
                      <a16:creationId xmlns:a16="http://schemas.microsoft.com/office/drawing/2014/main" id="{4C755598-F808-47B3-71E9-5DB148237EE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88" name="直接连接符 587">
                  <a:extLst>
                    <a:ext uri="{FF2B5EF4-FFF2-40B4-BE49-F238E27FC236}">
                      <a16:creationId xmlns:a16="http://schemas.microsoft.com/office/drawing/2014/main" id="{CA4DC575-467D-0AAC-8F81-70EC089110E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89" name="组合 588">
                <a:extLst>
                  <a:ext uri="{FF2B5EF4-FFF2-40B4-BE49-F238E27FC236}">
                    <a16:creationId xmlns:a16="http://schemas.microsoft.com/office/drawing/2014/main" id="{0D9E1C4B-BEC2-C1D0-B361-0D9E57FEA48D}"/>
                  </a:ext>
                </a:extLst>
              </p:cNvPr>
              <p:cNvGrpSpPr/>
              <p:nvPr/>
            </p:nvGrpSpPr>
            <p:grpSpPr>
              <a:xfrm>
                <a:off x="8792433" y="4597756"/>
                <a:ext cx="176169" cy="116048"/>
                <a:chOff x="3003259" y="2056701"/>
                <a:chExt cx="176169" cy="116048"/>
              </a:xfrm>
            </p:grpSpPr>
            <p:cxnSp>
              <p:nvCxnSpPr>
                <p:cNvPr id="590" name="直接连接符 589">
                  <a:extLst>
                    <a:ext uri="{FF2B5EF4-FFF2-40B4-BE49-F238E27FC236}">
                      <a16:creationId xmlns:a16="http://schemas.microsoft.com/office/drawing/2014/main" id="{F4E98F7C-DAE4-B19C-4968-E458D4A655A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91" name="直接连接符 590">
                  <a:extLst>
                    <a:ext uri="{FF2B5EF4-FFF2-40B4-BE49-F238E27FC236}">
                      <a16:creationId xmlns:a16="http://schemas.microsoft.com/office/drawing/2014/main" id="{B93F854A-E1A1-C275-2517-CE56FF032FB5}"/>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92" name="组合 591">
                <a:extLst>
                  <a:ext uri="{FF2B5EF4-FFF2-40B4-BE49-F238E27FC236}">
                    <a16:creationId xmlns:a16="http://schemas.microsoft.com/office/drawing/2014/main" id="{9B63AB71-185A-E3AD-F127-61DD7ECDCE69}"/>
                  </a:ext>
                </a:extLst>
              </p:cNvPr>
              <p:cNvGrpSpPr/>
              <p:nvPr/>
            </p:nvGrpSpPr>
            <p:grpSpPr>
              <a:xfrm>
                <a:off x="8802118" y="4796356"/>
                <a:ext cx="176169" cy="116048"/>
                <a:chOff x="3003259" y="2056701"/>
                <a:chExt cx="176169" cy="116048"/>
              </a:xfrm>
            </p:grpSpPr>
            <p:cxnSp>
              <p:nvCxnSpPr>
                <p:cNvPr id="593" name="直接连接符 592">
                  <a:extLst>
                    <a:ext uri="{FF2B5EF4-FFF2-40B4-BE49-F238E27FC236}">
                      <a16:creationId xmlns:a16="http://schemas.microsoft.com/office/drawing/2014/main" id="{A98B8504-05C5-127C-6CCC-7E59F200BECA}"/>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94" name="直接连接符 593">
                  <a:extLst>
                    <a:ext uri="{FF2B5EF4-FFF2-40B4-BE49-F238E27FC236}">
                      <a16:creationId xmlns:a16="http://schemas.microsoft.com/office/drawing/2014/main" id="{8ABB838F-74BE-29EE-3C37-39E91EB216A2}"/>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95" name="组合 594">
                <a:extLst>
                  <a:ext uri="{FF2B5EF4-FFF2-40B4-BE49-F238E27FC236}">
                    <a16:creationId xmlns:a16="http://schemas.microsoft.com/office/drawing/2014/main" id="{526B8DBC-C0C3-8590-6E36-DCEA1C890E30}"/>
                  </a:ext>
                </a:extLst>
              </p:cNvPr>
              <p:cNvGrpSpPr/>
              <p:nvPr/>
            </p:nvGrpSpPr>
            <p:grpSpPr>
              <a:xfrm>
                <a:off x="9151191" y="4330231"/>
                <a:ext cx="176169" cy="116048"/>
                <a:chOff x="3003259" y="2056701"/>
                <a:chExt cx="176169" cy="116048"/>
              </a:xfrm>
            </p:grpSpPr>
            <p:cxnSp>
              <p:nvCxnSpPr>
                <p:cNvPr id="596" name="直接连接符 595">
                  <a:extLst>
                    <a:ext uri="{FF2B5EF4-FFF2-40B4-BE49-F238E27FC236}">
                      <a16:creationId xmlns:a16="http://schemas.microsoft.com/office/drawing/2014/main" id="{0CC954A7-072C-24CA-2CF0-9BB5AE306DD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97" name="直接连接符 596">
                  <a:extLst>
                    <a:ext uri="{FF2B5EF4-FFF2-40B4-BE49-F238E27FC236}">
                      <a16:creationId xmlns:a16="http://schemas.microsoft.com/office/drawing/2014/main" id="{CFC9EB5B-92ED-9568-62C3-EC2E3793B541}"/>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598" name="组合 597">
                <a:extLst>
                  <a:ext uri="{FF2B5EF4-FFF2-40B4-BE49-F238E27FC236}">
                    <a16:creationId xmlns:a16="http://schemas.microsoft.com/office/drawing/2014/main" id="{D82419E4-75A3-FD32-E22E-DCAFD6D08AB1}"/>
                  </a:ext>
                </a:extLst>
              </p:cNvPr>
              <p:cNvGrpSpPr/>
              <p:nvPr/>
            </p:nvGrpSpPr>
            <p:grpSpPr>
              <a:xfrm>
                <a:off x="9151191" y="4131631"/>
                <a:ext cx="176169" cy="116048"/>
                <a:chOff x="3003259" y="2056701"/>
                <a:chExt cx="176169" cy="116048"/>
              </a:xfrm>
            </p:grpSpPr>
            <p:cxnSp>
              <p:nvCxnSpPr>
                <p:cNvPr id="599" name="直接连接符 598">
                  <a:extLst>
                    <a:ext uri="{FF2B5EF4-FFF2-40B4-BE49-F238E27FC236}">
                      <a16:creationId xmlns:a16="http://schemas.microsoft.com/office/drawing/2014/main" id="{1CF6845B-18A2-112D-636E-DD994550587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00" name="直接连接符 599">
                  <a:extLst>
                    <a:ext uri="{FF2B5EF4-FFF2-40B4-BE49-F238E27FC236}">
                      <a16:creationId xmlns:a16="http://schemas.microsoft.com/office/drawing/2014/main" id="{887EFAF7-3BFF-FCA1-1BE7-F0C19E851DB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01" name="组合 600">
                <a:extLst>
                  <a:ext uri="{FF2B5EF4-FFF2-40B4-BE49-F238E27FC236}">
                    <a16:creationId xmlns:a16="http://schemas.microsoft.com/office/drawing/2014/main" id="{A7E12943-F3E8-3FEE-92BB-B7EA44EA9C46}"/>
                  </a:ext>
                </a:extLst>
              </p:cNvPr>
              <p:cNvGrpSpPr/>
              <p:nvPr/>
            </p:nvGrpSpPr>
            <p:grpSpPr>
              <a:xfrm>
                <a:off x="9151191" y="3933031"/>
                <a:ext cx="176169" cy="116048"/>
                <a:chOff x="3003259" y="2056701"/>
                <a:chExt cx="176169" cy="116048"/>
              </a:xfrm>
            </p:grpSpPr>
            <p:cxnSp>
              <p:nvCxnSpPr>
                <p:cNvPr id="602" name="直接连接符 601">
                  <a:extLst>
                    <a:ext uri="{FF2B5EF4-FFF2-40B4-BE49-F238E27FC236}">
                      <a16:creationId xmlns:a16="http://schemas.microsoft.com/office/drawing/2014/main" id="{90E75EFF-AF06-D7CC-4DE2-7206119E6D4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03" name="直接连接符 602">
                  <a:extLst>
                    <a:ext uri="{FF2B5EF4-FFF2-40B4-BE49-F238E27FC236}">
                      <a16:creationId xmlns:a16="http://schemas.microsoft.com/office/drawing/2014/main" id="{B44839ED-11B5-C15C-8ABC-E1C244E9A797}"/>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04" name="组合 603">
                <a:extLst>
                  <a:ext uri="{FF2B5EF4-FFF2-40B4-BE49-F238E27FC236}">
                    <a16:creationId xmlns:a16="http://schemas.microsoft.com/office/drawing/2014/main" id="{F769F2AF-8B1E-E9CA-BD76-6CA8DA900EA8}"/>
                  </a:ext>
                </a:extLst>
              </p:cNvPr>
              <p:cNvGrpSpPr/>
              <p:nvPr/>
            </p:nvGrpSpPr>
            <p:grpSpPr>
              <a:xfrm>
                <a:off x="9151191" y="3734431"/>
                <a:ext cx="176169" cy="116048"/>
                <a:chOff x="3003259" y="2056701"/>
                <a:chExt cx="176169" cy="116048"/>
              </a:xfrm>
            </p:grpSpPr>
            <p:cxnSp>
              <p:nvCxnSpPr>
                <p:cNvPr id="605" name="直接连接符 604">
                  <a:extLst>
                    <a:ext uri="{FF2B5EF4-FFF2-40B4-BE49-F238E27FC236}">
                      <a16:creationId xmlns:a16="http://schemas.microsoft.com/office/drawing/2014/main" id="{D7BAA8DA-247B-53F1-FF15-C7D2B7D52EB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06" name="直接连接符 605">
                  <a:extLst>
                    <a:ext uri="{FF2B5EF4-FFF2-40B4-BE49-F238E27FC236}">
                      <a16:creationId xmlns:a16="http://schemas.microsoft.com/office/drawing/2014/main" id="{C919497E-2FC2-D56D-232C-E2FCC2D88E7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07" name="组合 606">
                <a:extLst>
                  <a:ext uri="{FF2B5EF4-FFF2-40B4-BE49-F238E27FC236}">
                    <a16:creationId xmlns:a16="http://schemas.microsoft.com/office/drawing/2014/main" id="{3722D3F5-208C-D0CF-6111-2D20D81F2EE5}"/>
                  </a:ext>
                </a:extLst>
              </p:cNvPr>
              <p:cNvGrpSpPr/>
              <p:nvPr/>
            </p:nvGrpSpPr>
            <p:grpSpPr>
              <a:xfrm>
                <a:off x="9151191" y="4528831"/>
                <a:ext cx="176169" cy="116048"/>
                <a:chOff x="3003259" y="2056701"/>
                <a:chExt cx="176169" cy="116048"/>
              </a:xfrm>
            </p:grpSpPr>
            <p:cxnSp>
              <p:nvCxnSpPr>
                <p:cNvPr id="608" name="直接连接符 607">
                  <a:extLst>
                    <a:ext uri="{FF2B5EF4-FFF2-40B4-BE49-F238E27FC236}">
                      <a16:creationId xmlns:a16="http://schemas.microsoft.com/office/drawing/2014/main" id="{A2B2E556-8819-9A5E-2103-EA515345D639}"/>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09" name="直接连接符 608">
                  <a:extLst>
                    <a:ext uri="{FF2B5EF4-FFF2-40B4-BE49-F238E27FC236}">
                      <a16:creationId xmlns:a16="http://schemas.microsoft.com/office/drawing/2014/main" id="{E20AB039-0D31-70D0-F2A3-FE64991B3C38}"/>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16" name="组合 615">
                <a:extLst>
                  <a:ext uri="{FF2B5EF4-FFF2-40B4-BE49-F238E27FC236}">
                    <a16:creationId xmlns:a16="http://schemas.microsoft.com/office/drawing/2014/main" id="{78B219DC-09E7-AF0B-6821-D7AACDDA0A6A}"/>
                  </a:ext>
                </a:extLst>
              </p:cNvPr>
              <p:cNvGrpSpPr/>
              <p:nvPr/>
            </p:nvGrpSpPr>
            <p:grpSpPr>
              <a:xfrm>
                <a:off x="9490203" y="4347135"/>
                <a:ext cx="176169" cy="116048"/>
                <a:chOff x="3003259" y="2056701"/>
                <a:chExt cx="176169" cy="116048"/>
              </a:xfrm>
            </p:grpSpPr>
            <p:cxnSp>
              <p:nvCxnSpPr>
                <p:cNvPr id="617" name="直接连接符 616">
                  <a:extLst>
                    <a:ext uri="{FF2B5EF4-FFF2-40B4-BE49-F238E27FC236}">
                      <a16:creationId xmlns:a16="http://schemas.microsoft.com/office/drawing/2014/main" id="{4AFEB078-620A-6EC4-F9CE-59714A3AB582}"/>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18" name="直接连接符 617">
                  <a:extLst>
                    <a:ext uri="{FF2B5EF4-FFF2-40B4-BE49-F238E27FC236}">
                      <a16:creationId xmlns:a16="http://schemas.microsoft.com/office/drawing/2014/main" id="{B8883F18-8C67-81B5-09F0-C437493B0A2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19" name="组合 618">
                <a:extLst>
                  <a:ext uri="{FF2B5EF4-FFF2-40B4-BE49-F238E27FC236}">
                    <a16:creationId xmlns:a16="http://schemas.microsoft.com/office/drawing/2014/main" id="{31C137CD-895B-9FFE-29BC-DD595848EA72}"/>
                  </a:ext>
                </a:extLst>
              </p:cNvPr>
              <p:cNvGrpSpPr/>
              <p:nvPr/>
            </p:nvGrpSpPr>
            <p:grpSpPr>
              <a:xfrm>
                <a:off x="9490203" y="4148535"/>
                <a:ext cx="176169" cy="116048"/>
                <a:chOff x="3003259" y="2056701"/>
                <a:chExt cx="176169" cy="116048"/>
              </a:xfrm>
            </p:grpSpPr>
            <p:cxnSp>
              <p:nvCxnSpPr>
                <p:cNvPr id="620" name="直接连接符 619">
                  <a:extLst>
                    <a:ext uri="{FF2B5EF4-FFF2-40B4-BE49-F238E27FC236}">
                      <a16:creationId xmlns:a16="http://schemas.microsoft.com/office/drawing/2014/main" id="{727B695B-CE94-7ACD-CE1A-DA36CEDDE3D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21" name="直接连接符 620">
                  <a:extLst>
                    <a:ext uri="{FF2B5EF4-FFF2-40B4-BE49-F238E27FC236}">
                      <a16:creationId xmlns:a16="http://schemas.microsoft.com/office/drawing/2014/main" id="{57B53268-5D93-6890-32F7-F4DE6A39CB8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22" name="组合 621">
                <a:extLst>
                  <a:ext uri="{FF2B5EF4-FFF2-40B4-BE49-F238E27FC236}">
                    <a16:creationId xmlns:a16="http://schemas.microsoft.com/office/drawing/2014/main" id="{2B9F9FFD-25C2-E7A9-151D-ABF27E0B6E06}"/>
                  </a:ext>
                </a:extLst>
              </p:cNvPr>
              <p:cNvGrpSpPr/>
              <p:nvPr/>
            </p:nvGrpSpPr>
            <p:grpSpPr>
              <a:xfrm>
                <a:off x="9490203" y="3949935"/>
                <a:ext cx="176169" cy="116048"/>
                <a:chOff x="3003259" y="2056701"/>
                <a:chExt cx="176169" cy="116048"/>
              </a:xfrm>
            </p:grpSpPr>
            <p:cxnSp>
              <p:nvCxnSpPr>
                <p:cNvPr id="623" name="直接连接符 622">
                  <a:extLst>
                    <a:ext uri="{FF2B5EF4-FFF2-40B4-BE49-F238E27FC236}">
                      <a16:creationId xmlns:a16="http://schemas.microsoft.com/office/drawing/2014/main" id="{39A9DB92-660D-B143-A3FB-33A51A3504F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24" name="直接连接符 623">
                  <a:extLst>
                    <a:ext uri="{FF2B5EF4-FFF2-40B4-BE49-F238E27FC236}">
                      <a16:creationId xmlns:a16="http://schemas.microsoft.com/office/drawing/2014/main" id="{A440344E-742C-9F81-E281-93331FD237E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25" name="组合 624">
                <a:extLst>
                  <a:ext uri="{FF2B5EF4-FFF2-40B4-BE49-F238E27FC236}">
                    <a16:creationId xmlns:a16="http://schemas.microsoft.com/office/drawing/2014/main" id="{CBD5C227-FD5B-AB7D-6895-51CA3673BEDB}"/>
                  </a:ext>
                </a:extLst>
              </p:cNvPr>
              <p:cNvGrpSpPr/>
              <p:nvPr/>
            </p:nvGrpSpPr>
            <p:grpSpPr>
              <a:xfrm>
                <a:off x="9490203" y="3751335"/>
                <a:ext cx="176169" cy="116048"/>
                <a:chOff x="3003259" y="2056701"/>
                <a:chExt cx="176169" cy="116048"/>
              </a:xfrm>
            </p:grpSpPr>
            <p:cxnSp>
              <p:nvCxnSpPr>
                <p:cNvPr id="626" name="直接连接符 625">
                  <a:extLst>
                    <a:ext uri="{FF2B5EF4-FFF2-40B4-BE49-F238E27FC236}">
                      <a16:creationId xmlns:a16="http://schemas.microsoft.com/office/drawing/2014/main" id="{6AB491F7-6545-6D5E-4C21-DF6A8D721058}"/>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27" name="直接连接符 626">
                  <a:extLst>
                    <a:ext uri="{FF2B5EF4-FFF2-40B4-BE49-F238E27FC236}">
                      <a16:creationId xmlns:a16="http://schemas.microsoft.com/office/drawing/2014/main" id="{0171BB92-DEF5-2A69-304B-3F371008A33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28" name="组合 627">
                <a:extLst>
                  <a:ext uri="{FF2B5EF4-FFF2-40B4-BE49-F238E27FC236}">
                    <a16:creationId xmlns:a16="http://schemas.microsoft.com/office/drawing/2014/main" id="{5706E825-4D03-F90F-2B2E-83FB06C6FDA9}"/>
                  </a:ext>
                </a:extLst>
              </p:cNvPr>
              <p:cNvGrpSpPr/>
              <p:nvPr/>
            </p:nvGrpSpPr>
            <p:grpSpPr>
              <a:xfrm>
                <a:off x="9490203" y="4545735"/>
                <a:ext cx="176169" cy="116048"/>
                <a:chOff x="3003259" y="2056701"/>
                <a:chExt cx="176169" cy="116048"/>
              </a:xfrm>
            </p:grpSpPr>
            <p:cxnSp>
              <p:nvCxnSpPr>
                <p:cNvPr id="629" name="直接连接符 628">
                  <a:extLst>
                    <a:ext uri="{FF2B5EF4-FFF2-40B4-BE49-F238E27FC236}">
                      <a16:creationId xmlns:a16="http://schemas.microsoft.com/office/drawing/2014/main" id="{9E31F3F1-C06D-8095-B8A5-9D0CFE1AF92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30" name="直接连接符 629">
                  <a:extLst>
                    <a:ext uri="{FF2B5EF4-FFF2-40B4-BE49-F238E27FC236}">
                      <a16:creationId xmlns:a16="http://schemas.microsoft.com/office/drawing/2014/main" id="{81BE70C5-73A5-E875-710F-9A925B975F1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31" name="组合 630">
                <a:extLst>
                  <a:ext uri="{FF2B5EF4-FFF2-40B4-BE49-F238E27FC236}">
                    <a16:creationId xmlns:a16="http://schemas.microsoft.com/office/drawing/2014/main" id="{A3B72351-8585-C63E-6E23-C8F9B5A7DC25}"/>
                  </a:ext>
                </a:extLst>
              </p:cNvPr>
              <p:cNvGrpSpPr/>
              <p:nvPr/>
            </p:nvGrpSpPr>
            <p:grpSpPr>
              <a:xfrm>
                <a:off x="9838802" y="4446279"/>
                <a:ext cx="176169" cy="116048"/>
                <a:chOff x="3003259" y="2056701"/>
                <a:chExt cx="176169" cy="116048"/>
              </a:xfrm>
            </p:grpSpPr>
            <p:cxnSp>
              <p:nvCxnSpPr>
                <p:cNvPr id="632" name="直接连接符 631">
                  <a:extLst>
                    <a:ext uri="{FF2B5EF4-FFF2-40B4-BE49-F238E27FC236}">
                      <a16:creationId xmlns:a16="http://schemas.microsoft.com/office/drawing/2014/main" id="{C98226E4-4223-21D9-7000-C1DF424E1B7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33" name="直接连接符 632">
                  <a:extLst>
                    <a:ext uri="{FF2B5EF4-FFF2-40B4-BE49-F238E27FC236}">
                      <a16:creationId xmlns:a16="http://schemas.microsoft.com/office/drawing/2014/main" id="{B75ED498-4B86-7CB2-314B-DD9B3365518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34" name="组合 633">
                <a:extLst>
                  <a:ext uri="{FF2B5EF4-FFF2-40B4-BE49-F238E27FC236}">
                    <a16:creationId xmlns:a16="http://schemas.microsoft.com/office/drawing/2014/main" id="{64E47AC5-070D-FC81-F00A-6CFB28954516}"/>
                  </a:ext>
                </a:extLst>
              </p:cNvPr>
              <p:cNvGrpSpPr/>
              <p:nvPr/>
            </p:nvGrpSpPr>
            <p:grpSpPr>
              <a:xfrm>
                <a:off x="9838802" y="4247679"/>
                <a:ext cx="176169" cy="116048"/>
                <a:chOff x="3003259" y="2056701"/>
                <a:chExt cx="176169" cy="116048"/>
              </a:xfrm>
            </p:grpSpPr>
            <p:cxnSp>
              <p:nvCxnSpPr>
                <p:cNvPr id="635" name="直接连接符 634">
                  <a:extLst>
                    <a:ext uri="{FF2B5EF4-FFF2-40B4-BE49-F238E27FC236}">
                      <a16:creationId xmlns:a16="http://schemas.microsoft.com/office/drawing/2014/main" id="{88F70BB7-CD37-CCDA-8069-F2344601E39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36" name="直接连接符 635">
                  <a:extLst>
                    <a:ext uri="{FF2B5EF4-FFF2-40B4-BE49-F238E27FC236}">
                      <a16:creationId xmlns:a16="http://schemas.microsoft.com/office/drawing/2014/main" id="{DC44B3FE-FC13-50C5-A611-E4AAEAA0F309}"/>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37" name="组合 636">
                <a:extLst>
                  <a:ext uri="{FF2B5EF4-FFF2-40B4-BE49-F238E27FC236}">
                    <a16:creationId xmlns:a16="http://schemas.microsoft.com/office/drawing/2014/main" id="{6C898763-508A-F6AB-7DF8-F3072B12A1CD}"/>
                  </a:ext>
                </a:extLst>
              </p:cNvPr>
              <p:cNvGrpSpPr/>
              <p:nvPr/>
            </p:nvGrpSpPr>
            <p:grpSpPr>
              <a:xfrm>
                <a:off x="9838802" y="4049079"/>
                <a:ext cx="176169" cy="116048"/>
                <a:chOff x="3003259" y="2056701"/>
                <a:chExt cx="176169" cy="116048"/>
              </a:xfrm>
            </p:grpSpPr>
            <p:cxnSp>
              <p:nvCxnSpPr>
                <p:cNvPr id="638" name="直接连接符 637">
                  <a:extLst>
                    <a:ext uri="{FF2B5EF4-FFF2-40B4-BE49-F238E27FC236}">
                      <a16:creationId xmlns:a16="http://schemas.microsoft.com/office/drawing/2014/main" id="{F88371B6-8ADA-09E7-27FF-E4F19DF1BF48}"/>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39" name="直接连接符 638">
                  <a:extLst>
                    <a:ext uri="{FF2B5EF4-FFF2-40B4-BE49-F238E27FC236}">
                      <a16:creationId xmlns:a16="http://schemas.microsoft.com/office/drawing/2014/main" id="{7FABC4D3-9EA9-D14B-5CF9-48A80C07FE3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40" name="组合 639">
                <a:extLst>
                  <a:ext uri="{FF2B5EF4-FFF2-40B4-BE49-F238E27FC236}">
                    <a16:creationId xmlns:a16="http://schemas.microsoft.com/office/drawing/2014/main" id="{E96326CA-2EF2-CF86-CC02-DEA5C155C2A0}"/>
                  </a:ext>
                </a:extLst>
              </p:cNvPr>
              <p:cNvGrpSpPr/>
              <p:nvPr/>
            </p:nvGrpSpPr>
            <p:grpSpPr>
              <a:xfrm>
                <a:off x="9838802" y="3850479"/>
                <a:ext cx="176169" cy="116048"/>
                <a:chOff x="3003259" y="2056701"/>
                <a:chExt cx="176169" cy="116048"/>
              </a:xfrm>
            </p:grpSpPr>
            <p:cxnSp>
              <p:nvCxnSpPr>
                <p:cNvPr id="641" name="直接连接符 640">
                  <a:extLst>
                    <a:ext uri="{FF2B5EF4-FFF2-40B4-BE49-F238E27FC236}">
                      <a16:creationId xmlns:a16="http://schemas.microsoft.com/office/drawing/2014/main" id="{4983738C-550D-F7DE-B0B2-E2F81CCE369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642" name="直接连接符 641">
                  <a:extLst>
                    <a:ext uri="{FF2B5EF4-FFF2-40B4-BE49-F238E27FC236}">
                      <a16:creationId xmlns:a16="http://schemas.microsoft.com/office/drawing/2014/main" id="{E301B56B-E618-AA8F-BB27-035A731D9AA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sp>
            <p:nvSpPr>
              <p:cNvPr id="354" name="矩形 353">
                <a:extLst>
                  <a:ext uri="{FF2B5EF4-FFF2-40B4-BE49-F238E27FC236}">
                    <a16:creationId xmlns:a16="http://schemas.microsoft.com/office/drawing/2014/main" id="{E52B8EC9-493C-EB61-4322-8B93064B1A3E}"/>
                  </a:ext>
                </a:extLst>
              </p:cNvPr>
              <p:cNvSpPr/>
              <p:nvPr/>
            </p:nvSpPr>
            <p:spPr>
              <a:xfrm>
                <a:off x="7914525" y="3329783"/>
                <a:ext cx="192947" cy="180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55" name="矩形 354">
                <a:extLst>
                  <a:ext uri="{FF2B5EF4-FFF2-40B4-BE49-F238E27FC236}">
                    <a16:creationId xmlns:a16="http://schemas.microsoft.com/office/drawing/2014/main" id="{8199B452-670F-56C0-1BE8-60EE337103CA}"/>
                  </a:ext>
                </a:extLst>
              </p:cNvPr>
              <p:cNvSpPr/>
              <p:nvPr/>
            </p:nvSpPr>
            <p:spPr>
              <a:xfrm>
                <a:off x="8958007" y="3509783"/>
                <a:ext cx="192947" cy="14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57" name="矩形 356">
                <a:extLst>
                  <a:ext uri="{FF2B5EF4-FFF2-40B4-BE49-F238E27FC236}">
                    <a16:creationId xmlns:a16="http://schemas.microsoft.com/office/drawing/2014/main" id="{A173D349-341C-8866-6B34-7E0F7337AEF1}"/>
                  </a:ext>
                </a:extLst>
              </p:cNvPr>
              <p:cNvSpPr/>
              <p:nvPr/>
            </p:nvSpPr>
            <p:spPr>
              <a:xfrm>
                <a:off x="9307286" y="3689783"/>
                <a:ext cx="192947" cy="10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58" name="矩形 357">
                <a:extLst>
                  <a:ext uri="{FF2B5EF4-FFF2-40B4-BE49-F238E27FC236}">
                    <a16:creationId xmlns:a16="http://schemas.microsoft.com/office/drawing/2014/main" id="{2DFC27D7-682A-EA74-A380-46B125DC53F9}"/>
                  </a:ext>
                </a:extLst>
              </p:cNvPr>
              <p:cNvSpPr/>
              <p:nvPr/>
            </p:nvSpPr>
            <p:spPr>
              <a:xfrm>
                <a:off x="7563721" y="3329783"/>
                <a:ext cx="192947" cy="180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59" name="矩形 358">
                <a:extLst>
                  <a:ext uri="{FF2B5EF4-FFF2-40B4-BE49-F238E27FC236}">
                    <a16:creationId xmlns:a16="http://schemas.microsoft.com/office/drawing/2014/main" id="{45617AD3-1066-7965-D2DE-2859891DFA5B}"/>
                  </a:ext>
                </a:extLst>
              </p:cNvPr>
              <p:cNvSpPr/>
              <p:nvPr/>
            </p:nvSpPr>
            <p:spPr>
              <a:xfrm>
                <a:off x="8611029" y="3509783"/>
                <a:ext cx="192947" cy="14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61" name="矩形 360">
                <a:extLst>
                  <a:ext uri="{FF2B5EF4-FFF2-40B4-BE49-F238E27FC236}">
                    <a16:creationId xmlns:a16="http://schemas.microsoft.com/office/drawing/2014/main" id="{633D7CAC-6F62-C463-6B77-600C41CF3D40}"/>
                  </a:ext>
                </a:extLst>
              </p:cNvPr>
              <p:cNvSpPr/>
              <p:nvPr/>
            </p:nvSpPr>
            <p:spPr>
              <a:xfrm>
                <a:off x="8257522" y="3329783"/>
                <a:ext cx="192947" cy="180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63" name="矩形 362">
                <a:extLst>
                  <a:ext uri="{FF2B5EF4-FFF2-40B4-BE49-F238E27FC236}">
                    <a16:creationId xmlns:a16="http://schemas.microsoft.com/office/drawing/2014/main" id="{B60D33E3-7965-C2CE-B369-03BD381F25F5}"/>
                  </a:ext>
                </a:extLst>
              </p:cNvPr>
              <p:cNvSpPr/>
              <p:nvPr/>
            </p:nvSpPr>
            <p:spPr>
              <a:xfrm>
                <a:off x="9656343" y="3689783"/>
                <a:ext cx="192947" cy="10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64" name="矩形 363">
                <a:extLst>
                  <a:ext uri="{FF2B5EF4-FFF2-40B4-BE49-F238E27FC236}">
                    <a16:creationId xmlns:a16="http://schemas.microsoft.com/office/drawing/2014/main" id="{795F48A0-99B8-C3EB-75B1-863EC36218BD}"/>
                  </a:ext>
                </a:extLst>
              </p:cNvPr>
              <p:cNvSpPr/>
              <p:nvPr/>
            </p:nvSpPr>
            <p:spPr>
              <a:xfrm>
                <a:off x="10005401" y="3797783"/>
                <a:ext cx="192947" cy="864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49" name="矩形 648">
                <a:extLst>
                  <a:ext uri="{FF2B5EF4-FFF2-40B4-BE49-F238E27FC236}">
                    <a16:creationId xmlns:a16="http://schemas.microsoft.com/office/drawing/2014/main" id="{AA0CA813-7C53-2C45-2932-0E4A4DA7B723}"/>
                  </a:ext>
                </a:extLst>
              </p:cNvPr>
              <p:cNvSpPr/>
              <p:nvPr/>
            </p:nvSpPr>
            <p:spPr>
              <a:xfrm>
                <a:off x="10000757" y="4078231"/>
                <a:ext cx="192947" cy="25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1" name="矩形 650">
                <a:extLst>
                  <a:ext uri="{FF2B5EF4-FFF2-40B4-BE49-F238E27FC236}">
                    <a16:creationId xmlns:a16="http://schemas.microsoft.com/office/drawing/2014/main" id="{DE49DDE5-9062-6CE8-3EBE-4E68545B1DB7}"/>
                  </a:ext>
                </a:extLst>
              </p:cNvPr>
              <p:cNvSpPr/>
              <p:nvPr/>
            </p:nvSpPr>
            <p:spPr>
              <a:xfrm>
                <a:off x="7563721" y="3498914"/>
                <a:ext cx="192947"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2" name="矩形 651">
                <a:extLst>
                  <a:ext uri="{FF2B5EF4-FFF2-40B4-BE49-F238E27FC236}">
                    <a16:creationId xmlns:a16="http://schemas.microsoft.com/office/drawing/2014/main" id="{57C44318-C056-9F19-2A29-8E98E041CE2B}"/>
                  </a:ext>
                </a:extLst>
              </p:cNvPr>
              <p:cNvSpPr/>
              <p:nvPr/>
            </p:nvSpPr>
            <p:spPr>
              <a:xfrm>
                <a:off x="7563721" y="3915463"/>
                <a:ext cx="192947" cy="25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3" name="矩形 652">
                <a:extLst>
                  <a:ext uri="{FF2B5EF4-FFF2-40B4-BE49-F238E27FC236}">
                    <a16:creationId xmlns:a16="http://schemas.microsoft.com/office/drawing/2014/main" id="{BA9F70BA-8ED8-3D78-1AAC-20C466E0F0D2}"/>
                  </a:ext>
                </a:extLst>
              </p:cNvPr>
              <p:cNvSpPr/>
              <p:nvPr/>
            </p:nvSpPr>
            <p:spPr>
              <a:xfrm>
                <a:off x="7563721" y="4332012"/>
                <a:ext cx="192947"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4" name="矩形 653">
                <a:extLst>
                  <a:ext uri="{FF2B5EF4-FFF2-40B4-BE49-F238E27FC236}">
                    <a16:creationId xmlns:a16="http://schemas.microsoft.com/office/drawing/2014/main" id="{389E0D67-B1E1-F1F6-BE59-FE7C49ECB4AE}"/>
                  </a:ext>
                </a:extLst>
              </p:cNvPr>
              <p:cNvSpPr/>
              <p:nvPr/>
            </p:nvSpPr>
            <p:spPr>
              <a:xfrm>
                <a:off x="7563721" y="4748561"/>
                <a:ext cx="192947" cy="25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5" name="矩形 654">
                <a:extLst>
                  <a:ext uri="{FF2B5EF4-FFF2-40B4-BE49-F238E27FC236}">
                    <a16:creationId xmlns:a16="http://schemas.microsoft.com/office/drawing/2014/main" id="{09C0DA2B-3CB1-4A58-0077-3C350AA5655A}"/>
                  </a:ext>
                </a:extLst>
              </p:cNvPr>
              <p:cNvSpPr/>
              <p:nvPr/>
            </p:nvSpPr>
            <p:spPr>
              <a:xfrm>
                <a:off x="7914525" y="3477229"/>
                <a:ext cx="192947"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6" name="矩形 655">
                <a:extLst>
                  <a:ext uri="{FF2B5EF4-FFF2-40B4-BE49-F238E27FC236}">
                    <a16:creationId xmlns:a16="http://schemas.microsoft.com/office/drawing/2014/main" id="{C08ABAD2-662C-2752-0EEB-42084EFED24E}"/>
                  </a:ext>
                </a:extLst>
              </p:cNvPr>
              <p:cNvSpPr/>
              <p:nvPr/>
            </p:nvSpPr>
            <p:spPr>
              <a:xfrm>
                <a:off x="7914525" y="3893778"/>
                <a:ext cx="192947" cy="25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7" name="矩形 656">
                <a:extLst>
                  <a:ext uri="{FF2B5EF4-FFF2-40B4-BE49-F238E27FC236}">
                    <a16:creationId xmlns:a16="http://schemas.microsoft.com/office/drawing/2014/main" id="{0610880E-ABD8-2219-FB9B-DB1BDB65F880}"/>
                  </a:ext>
                </a:extLst>
              </p:cNvPr>
              <p:cNvSpPr/>
              <p:nvPr/>
            </p:nvSpPr>
            <p:spPr>
              <a:xfrm>
                <a:off x="7914525" y="4310327"/>
                <a:ext cx="192947"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8" name="矩形 657">
                <a:extLst>
                  <a:ext uri="{FF2B5EF4-FFF2-40B4-BE49-F238E27FC236}">
                    <a16:creationId xmlns:a16="http://schemas.microsoft.com/office/drawing/2014/main" id="{9836E41F-2A8D-0CA4-AF79-3DAEC5C4A62D}"/>
                  </a:ext>
                </a:extLst>
              </p:cNvPr>
              <p:cNvSpPr/>
              <p:nvPr/>
            </p:nvSpPr>
            <p:spPr>
              <a:xfrm>
                <a:off x="7914525" y="4726876"/>
                <a:ext cx="192947" cy="25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9" name="矩形 658">
                <a:extLst>
                  <a:ext uri="{FF2B5EF4-FFF2-40B4-BE49-F238E27FC236}">
                    <a16:creationId xmlns:a16="http://schemas.microsoft.com/office/drawing/2014/main" id="{1256B3DD-CC32-B85A-2EE6-9ACF9013C3F0}"/>
                  </a:ext>
                </a:extLst>
              </p:cNvPr>
              <p:cNvSpPr/>
              <p:nvPr/>
            </p:nvSpPr>
            <p:spPr>
              <a:xfrm>
                <a:off x="8257522" y="3477229"/>
                <a:ext cx="192947"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0" name="矩形 659">
                <a:extLst>
                  <a:ext uri="{FF2B5EF4-FFF2-40B4-BE49-F238E27FC236}">
                    <a16:creationId xmlns:a16="http://schemas.microsoft.com/office/drawing/2014/main" id="{A97E56AC-EF32-F6C5-5001-A62013441DE0}"/>
                  </a:ext>
                </a:extLst>
              </p:cNvPr>
              <p:cNvSpPr/>
              <p:nvPr/>
            </p:nvSpPr>
            <p:spPr>
              <a:xfrm>
                <a:off x="8257522" y="3893778"/>
                <a:ext cx="192947" cy="25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1" name="矩形 660">
                <a:extLst>
                  <a:ext uri="{FF2B5EF4-FFF2-40B4-BE49-F238E27FC236}">
                    <a16:creationId xmlns:a16="http://schemas.microsoft.com/office/drawing/2014/main" id="{E5B9D69C-EE78-8202-7F28-2477650A52AE}"/>
                  </a:ext>
                </a:extLst>
              </p:cNvPr>
              <p:cNvSpPr/>
              <p:nvPr/>
            </p:nvSpPr>
            <p:spPr>
              <a:xfrm>
                <a:off x="8257522" y="4310327"/>
                <a:ext cx="192947"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2" name="矩形 661">
                <a:extLst>
                  <a:ext uri="{FF2B5EF4-FFF2-40B4-BE49-F238E27FC236}">
                    <a16:creationId xmlns:a16="http://schemas.microsoft.com/office/drawing/2014/main" id="{D9802FBF-94A7-5F28-6068-E722A156DF84}"/>
                  </a:ext>
                </a:extLst>
              </p:cNvPr>
              <p:cNvSpPr/>
              <p:nvPr/>
            </p:nvSpPr>
            <p:spPr>
              <a:xfrm>
                <a:off x="8257522" y="4726876"/>
                <a:ext cx="192947" cy="25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3" name="矩形 662">
                <a:extLst>
                  <a:ext uri="{FF2B5EF4-FFF2-40B4-BE49-F238E27FC236}">
                    <a16:creationId xmlns:a16="http://schemas.microsoft.com/office/drawing/2014/main" id="{68BD9892-CF4E-1456-F2F4-C0F6CCCE327A}"/>
                  </a:ext>
                </a:extLst>
              </p:cNvPr>
              <p:cNvSpPr/>
              <p:nvPr/>
            </p:nvSpPr>
            <p:spPr>
              <a:xfrm>
                <a:off x="8611029" y="3644839"/>
                <a:ext cx="192947"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4" name="矩形 663">
                <a:extLst>
                  <a:ext uri="{FF2B5EF4-FFF2-40B4-BE49-F238E27FC236}">
                    <a16:creationId xmlns:a16="http://schemas.microsoft.com/office/drawing/2014/main" id="{3697DBEC-1C85-5C79-3F36-D00EA8999FFE}"/>
                  </a:ext>
                </a:extLst>
              </p:cNvPr>
              <p:cNvSpPr/>
              <p:nvPr/>
            </p:nvSpPr>
            <p:spPr>
              <a:xfrm>
                <a:off x="8611029" y="4061388"/>
                <a:ext cx="192947" cy="25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5" name="矩形 664">
                <a:extLst>
                  <a:ext uri="{FF2B5EF4-FFF2-40B4-BE49-F238E27FC236}">
                    <a16:creationId xmlns:a16="http://schemas.microsoft.com/office/drawing/2014/main" id="{626EC3BF-2BB1-482E-69C3-1525D27EFB50}"/>
                  </a:ext>
                </a:extLst>
              </p:cNvPr>
              <p:cNvSpPr/>
              <p:nvPr/>
            </p:nvSpPr>
            <p:spPr>
              <a:xfrm>
                <a:off x="8611029" y="4477937"/>
                <a:ext cx="192947"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6" name="矩形 665">
                <a:extLst>
                  <a:ext uri="{FF2B5EF4-FFF2-40B4-BE49-F238E27FC236}">
                    <a16:creationId xmlns:a16="http://schemas.microsoft.com/office/drawing/2014/main" id="{6ED36E31-FDC6-D98D-D420-601D7A2730CE}"/>
                  </a:ext>
                </a:extLst>
              </p:cNvPr>
              <p:cNvSpPr/>
              <p:nvPr/>
            </p:nvSpPr>
            <p:spPr>
              <a:xfrm>
                <a:off x="8958007" y="3655533"/>
                <a:ext cx="192947"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7" name="矩形 666">
                <a:extLst>
                  <a:ext uri="{FF2B5EF4-FFF2-40B4-BE49-F238E27FC236}">
                    <a16:creationId xmlns:a16="http://schemas.microsoft.com/office/drawing/2014/main" id="{39B981FB-69FF-DB5E-69B1-38373CF2957E}"/>
                  </a:ext>
                </a:extLst>
              </p:cNvPr>
              <p:cNvSpPr/>
              <p:nvPr/>
            </p:nvSpPr>
            <p:spPr>
              <a:xfrm>
                <a:off x="8958007" y="4072082"/>
                <a:ext cx="192947" cy="25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8" name="矩形 667">
                <a:extLst>
                  <a:ext uri="{FF2B5EF4-FFF2-40B4-BE49-F238E27FC236}">
                    <a16:creationId xmlns:a16="http://schemas.microsoft.com/office/drawing/2014/main" id="{79221E72-6F2E-AA8F-9D26-6959EEA5EA2A}"/>
                  </a:ext>
                </a:extLst>
              </p:cNvPr>
              <p:cNvSpPr/>
              <p:nvPr/>
            </p:nvSpPr>
            <p:spPr>
              <a:xfrm>
                <a:off x="8958007" y="4488631"/>
                <a:ext cx="192947"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69" name="矩形 668">
                <a:extLst>
                  <a:ext uri="{FF2B5EF4-FFF2-40B4-BE49-F238E27FC236}">
                    <a16:creationId xmlns:a16="http://schemas.microsoft.com/office/drawing/2014/main" id="{79D3FDCD-6558-7160-DE34-7C239F8B69D3}"/>
                  </a:ext>
                </a:extLst>
              </p:cNvPr>
              <p:cNvSpPr/>
              <p:nvPr/>
            </p:nvSpPr>
            <p:spPr>
              <a:xfrm>
                <a:off x="9307515" y="3949935"/>
                <a:ext cx="192947"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70" name="矩形 669">
                <a:extLst>
                  <a:ext uri="{FF2B5EF4-FFF2-40B4-BE49-F238E27FC236}">
                    <a16:creationId xmlns:a16="http://schemas.microsoft.com/office/drawing/2014/main" id="{C15C2E41-C4FC-6905-B347-A6C3BAFEBDBC}"/>
                  </a:ext>
                </a:extLst>
              </p:cNvPr>
              <p:cNvSpPr/>
              <p:nvPr/>
            </p:nvSpPr>
            <p:spPr>
              <a:xfrm>
                <a:off x="9307515" y="4366484"/>
                <a:ext cx="192947" cy="25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71" name="矩形 670">
                <a:extLst>
                  <a:ext uri="{FF2B5EF4-FFF2-40B4-BE49-F238E27FC236}">
                    <a16:creationId xmlns:a16="http://schemas.microsoft.com/office/drawing/2014/main" id="{ED98F6D2-300C-1A92-22B5-71E7DE0FD38E}"/>
                  </a:ext>
                </a:extLst>
              </p:cNvPr>
              <p:cNvSpPr/>
              <p:nvPr/>
            </p:nvSpPr>
            <p:spPr>
              <a:xfrm>
                <a:off x="9651680" y="3826116"/>
                <a:ext cx="192947"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72" name="矩形 671">
                <a:extLst>
                  <a:ext uri="{FF2B5EF4-FFF2-40B4-BE49-F238E27FC236}">
                    <a16:creationId xmlns:a16="http://schemas.microsoft.com/office/drawing/2014/main" id="{5A5E56B3-8869-F9F1-318C-2830A5E8285B}"/>
                  </a:ext>
                </a:extLst>
              </p:cNvPr>
              <p:cNvSpPr/>
              <p:nvPr/>
            </p:nvSpPr>
            <p:spPr>
              <a:xfrm>
                <a:off x="9651680" y="4251054"/>
                <a:ext cx="192947" cy="25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
          <p:nvSpPr>
            <p:cNvPr id="675" name="文本框 674">
              <a:extLst>
                <a:ext uri="{FF2B5EF4-FFF2-40B4-BE49-F238E27FC236}">
                  <a16:creationId xmlns:a16="http://schemas.microsoft.com/office/drawing/2014/main" id="{40F89BAC-A603-BCC6-FBD0-2B03CD9437F6}"/>
                </a:ext>
              </a:extLst>
            </p:cNvPr>
            <p:cNvSpPr txBox="1"/>
            <p:nvPr/>
          </p:nvSpPr>
          <p:spPr>
            <a:xfrm>
              <a:off x="8809167" y="4287623"/>
              <a:ext cx="559769" cy="646331"/>
            </a:xfrm>
            <a:prstGeom prst="rect">
              <a:avLst/>
            </a:prstGeom>
            <a:noFill/>
          </p:spPr>
          <p:txBody>
            <a:bodyPr wrap="square" rtlCol="0">
              <a:spAutoFit/>
            </a:bodyPr>
            <a:lstStyle/>
            <a:p>
              <a:pPr algn="ctr"/>
              <a:r>
                <a:rPr lang="zh-CN" altLang="en-US" sz="1200">
                  <a:latin typeface="宋体" panose="02010600030101010101" pitchFamily="2" charset="-122"/>
                  <a:ea typeface="宋体" panose="02010600030101010101" pitchFamily="2" charset="-122"/>
                </a:rPr>
                <a:t>转推理时结构</a:t>
              </a:r>
            </a:p>
          </p:txBody>
        </p:sp>
        <p:grpSp>
          <p:nvGrpSpPr>
            <p:cNvPr id="846" name="组合 845">
              <a:extLst>
                <a:ext uri="{FF2B5EF4-FFF2-40B4-BE49-F238E27FC236}">
                  <a16:creationId xmlns:a16="http://schemas.microsoft.com/office/drawing/2014/main" id="{EEB08821-82B4-625E-9AC2-8BFE44BAA8F7}"/>
                </a:ext>
              </a:extLst>
            </p:cNvPr>
            <p:cNvGrpSpPr/>
            <p:nvPr/>
          </p:nvGrpSpPr>
          <p:grpSpPr>
            <a:xfrm>
              <a:off x="9427664" y="3890788"/>
              <a:ext cx="2634627" cy="1440000"/>
              <a:chOff x="4033412" y="4530357"/>
              <a:chExt cx="2634627" cy="1440000"/>
            </a:xfrm>
          </p:grpSpPr>
          <p:grpSp>
            <p:nvGrpSpPr>
              <p:cNvPr id="840" name="组合 839">
                <a:extLst>
                  <a:ext uri="{FF2B5EF4-FFF2-40B4-BE49-F238E27FC236}">
                    <a16:creationId xmlns:a16="http://schemas.microsoft.com/office/drawing/2014/main" id="{450B6941-98FE-1017-2CBD-D3C1486FDAB7}"/>
                  </a:ext>
                </a:extLst>
              </p:cNvPr>
              <p:cNvGrpSpPr/>
              <p:nvPr/>
            </p:nvGrpSpPr>
            <p:grpSpPr>
              <a:xfrm>
                <a:off x="4217404" y="5790357"/>
                <a:ext cx="176169" cy="116048"/>
                <a:chOff x="3003259" y="2056701"/>
                <a:chExt cx="176169" cy="116048"/>
              </a:xfrm>
            </p:grpSpPr>
            <p:cxnSp>
              <p:nvCxnSpPr>
                <p:cNvPr id="841" name="直接连接符 840">
                  <a:extLst>
                    <a:ext uri="{FF2B5EF4-FFF2-40B4-BE49-F238E27FC236}">
                      <a16:creationId xmlns:a16="http://schemas.microsoft.com/office/drawing/2014/main" id="{F7471BF9-B261-344E-C738-580F5B10D50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42" name="直接连接符 841">
                  <a:extLst>
                    <a:ext uri="{FF2B5EF4-FFF2-40B4-BE49-F238E27FC236}">
                      <a16:creationId xmlns:a16="http://schemas.microsoft.com/office/drawing/2014/main" id="{DEC6485C-FD28-F37B-927A-799534A1DBF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843" name="组合 842">
                <a:extLst>
                  <a:ext uri="{FF2B5EF4-FFF2-40B4-BE49-F238E27FC236}">
                    <a16:creationId xmlns:a16="http://schemas.microsoft.com/office/drawing/2014/main" id="{5F6D17D3-69F1-C307-CFDC-4AEAC97EC11B}"/>
                  </a:ext>
                </a:extLst>
              </p:cNvPr>
              <p:cNvGrpSpPr/>
              <p:nvPr/>
            </p:nvGrpSpPr>
            <p:grpSpPr>
              <a:xfrm>
                <a:off x="4577163" y="5766394"/>
                <a:ext cx="176169" cy="116048"/>
                <a:chOff x="3003259" y="2056701"/>
                <a:chExt cx="176169" cy="116048"/>
              </a:xfrm>
            </p:grpSpPr>
            <p:cxnSp>
              <p:nvCxnSpPr>
                <p:cNvPr id="844" name="直接连接符 843">
                  <a:extLst>
                    <a:ext uri="{FF2B5EF4-FFF2-40B4-BE49-F238E27FC236}">
                      <a16:creationId xmlns:a16="http://schemas.microsoft.com/office/drawing/2014/main" id="{38A76C32-4204-EF74-A2F4-4338203D93E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45" name="直接连接符 844">
                  <a:extLst>
                    <a:ext uri="{FF2B5EF4-FFF2-40B4-BE49-F238E27FC236}">
                      <a16:creationId xmlns:a16="http://schemas.microsoft.com/office/drawing/2014/main" id="{FECBEC85-5D12-5904-7809-5A75B8B9FECC}"/>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77" name="组合 676">
                <a:extLst>
                  <a:ext uri="{FF2B5EF4-FFF2-40B4-BE49-F238E27FC236}">
                    <a16:creationId xmlns:a16="http://schemas.microsoft.com/office/drawing/2014/main" id="{E4DBC6B1-AA8C-CB11-DCCE-B2E309A814F0}"/>
                  </a:ext>
                </a:extLst>
              </p:cNvPr>
              <p:cNvGrpSpPr/>
              <p:nvPr/>
            </p:nvGrpSpPr>
            <p:grpSpPr>
              <a:xfrm>
                <a:off x="4561913" y="5208722"/>
                <a:ext cx="176169" cy="116048"/>
                <a:chOff x="3003259" y="2056701"/>
                <a:chExt cx="176169" cy="116048"/>
              </a:xfrm>
            </p:grpSpPr>
            <p:cxnSp>
              <p:nvCxnSpPr>
                <p:cNvPr id="838" name="直接连接符 837">
                  <a:extLst>
                    <a:ext uri="{FF2B5EF4-FFF2-40B4-BE49-F238E27FC236}">
                      <a16:creationId xmlns:a16="http://schemas.microsoft.com/office/drawing/2014/main" id="{4A96689A-5DE9-76F8-0BE1-4FDD59CA3FE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39" name="直接连接符 838">
                  <a:extLst>
                    <a:ext uri="{FF2B5EF4-FFF2-40B4-BE49-F238E27FC236}">
                      <a16:creationId xmlns:a16="http://schemas.microsoft.com/office/drawing/2014/main" id="{73FA92C7-67CE-C451-4502-9F24B1FBDB7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78" name="组合 677">
                <a:extLst>
                  <a:ext uri="{FF2B5EF4-FFF2-40B4-BE49-F238E27FC236}">
                    <a16:creationId xmlns:a16="http://schemas.microsoft.com/office/drawing/2014/main" id="{88E884A5-2882-8390-208C-D9CA7C670EA1}"/>
                  </a:ext>
                </a:extLst>
              </p:cNvPr>
              <p:cNvGrpSpPr/>
              <p:nvPr/>
            </p:nvGrpSpPr>
            <p:grpSpPr>
              <a:xfrm>
                <a:off x="4561913" y="5010122"/>
                <a:ext cx="176169" cy="116048"/>
                <a:chOff x="3003259" y="2056701"/>
                <a:chExt cx="176169" cy="116048"/>
              </a:xfrm>
            </p:grpSpPr>
            <p:cxnSp>
              <p:nvCxnSpPr>
                <p:cNvPr id="836" name="直接连接符 835">
                  <a:extLst>
                    <a:ext uri="{FF2B5EF4-FFF2-40B4-BE49-F238E27FC236}">
                      <a16:creationId xmlns:a16="http://schemas.microsoft.com/office/drawing/2014/main" id="{7643776B-AFF9-2CEB-736C-FE2DF4387332}"/>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37" name="直接连接符 836">
                  <a:extLst>
                    <a:ext uri="{FF2B5EF4-FFF2-40B4-BE49-F238E27FC236}">
                      <a16:creationId xmlns:a16="http://schemas.microsoft.com/office/drawing/2014/main" id="{F127FA54-5A0B-B345-0EF2-9796463C0DD3}"/>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79" name="组合 678">
                <a:extLst>
                  <a:ext uri="{FF2B5EF4-FFF2-40B4-BE49-F238E27FC236}">
                    <a16:creationId xmlns:a16="http://schemas.microsoft.com/office/drawing/2014/main" id="{8B5E8CA2-8D13-FCAA-E6E9-D2887D62B558}"/>
                  </a:ext>
                </a:extLst>
              </p:cNvPr>
              <p:cNvGrpSpPr/>
              <p:nvPr/>
            </p:nvGrpSpPr>
            <p:grpSpPr>
              <a:xfrm>
                <a:off x="4561913" y="4811522"/>
                <a:ext cx="176169" cy="116048"/>
                <a:chOff x="3003259" y="2056701"/>
                <a:chExt cx="176169" cy="116048"/>
              </a:xfrm>
            </p:grpSpPr>
            <p:cxnSp>
              <p:nvCxnSpPr>
                <p:cNvPr id="834" name="直接连接符 833">
                  <a:extLst>
                    <a:ext uri="{FF2B5EF4-FFF2-40B4-BE49-F238E27FC236}">
                      <a16:creationId xmlns:a16="http://schemas.microsoft.com/office/drawing/2014/main" id="{10E5B39E-736E-6BCC-A913-9FCE14ADCD78}"/>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35" name="直接连接符 834">
                  <a:extLst>
                    <a:ext uri="{FF2B5EF4-FFF2-40B4-BE49-F238E27FC236}">
                      <a16:creationId xmlns:a16="http://schemas.microsoft.com/office/drawing/2014/main" id="{1BE49E3D-9E8D-ACE2-5A89-F93FDEE80927}"/>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80" name="组合 679">
                <a:extLst>
                  <a:ext uri="{FF2B5EF4-FFF2-40B4-BE49-F238E27FC236}">
                    <a16:creationId xmlns:a16="http://schemas.microsoft.com/office/drawing/2014/main" id="{C8346B63-7659-CF2F-3904-369F511B0ADA}"/>
                  </a:ext>
                </a:extLst>
              </p:cNvPr>
              <p:cNvGrpSpPr/>
              <p:nvPr/>
            </p:nvGrpSpPr>
            <p:grpSpPr>
              <a:xfrm>
                <a:off x="4561913" y="4612922"/>
                <a:ext cx="176169" cy="116048"/>
                <a:chOff x="3003259" y="2056701"/>
                <a:chExt cx="176169" cy="116048"/>
              </a:xfrm>
            </p:grpSpPr>
            <p:cxnSp>
              <p:nvCxnSpPr>
                <p:cNvPr id="832" name="直接连接符 831">
                  <a:extLst>
                    <a:ext uri="{FF2B5EF4-FFF2-40B4-BE49-F238E27FC236}">
                      <a16:creationId xmlns:a16="http://schemas.microsoft.com/office/drawing/2014/main" id="{FEE3E693-CCD5-E037-50D7-599CD6E1157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33" name="直接连接符 832">
                  <a:extLst>
                    <a:ext uri="{FF2B5EF4-FFF2-40B4-BE49-F238E27FC236}">
                      <a16:creationId xmlns:a16="http://schemas.microsoft.com/office/drawing/2014/main" id="{ABFA6240-ACAD-EA4F-D8C1-35753252C6CF}"/>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81" name="组合 680">
                <a:extLst>
                  <a:ext uri="{FF2B5EF4-FFF2-40B4-BE49-F238E27FC236}">
                    <a16:creationId xmlns:a16="http://schemas.microsoft.com/office/drawing/2014/main" id="{A08A15B5-0956-8CDA-76D1-53BFBD8FB0E4}"/>
                  </a:ext>
                </a:extLst>
              </p:cNvPr>
              <p:cNvGrpSpPr/>
              <p:nvPr/>
            </p:nvGrpSpPr>
            <p:grpSpPr>
              <a:xfrm>
                <a:off x="4561913" y="5407322"/>
                <a:ext cx="176169" cy="116048"/>
                <a:chOff x="3003259" y="2056701"/>
                <a:chExt cx="176169" cy="116048"/>
              </a:xfrm>
            </p:grpSpPr>
            <p:cxnSp>
              <p:nvCxnSpPr>
                <p:cNvPr id="830" name="直接连接符 829">
                  <a:extLst>
                    <a:ext uri="{FF2B5EF4-FFF2-40B4-BE49-F238E27FC236}">
                      <a16:creationId xmlns:a16="http://schemas.microsoft.com/office/drawing/2014/main" id="{02656E3B-A011-E4F0-B78C-3EB10926A8B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31" name="直接连接符 830">
                  <a:extLst>
                    <a:ext uri="{FF2B5EF4-FFF2-40B4-BE49-F238E27FC236}">
                      <a16:creationId xmlns:a16="http://schemas.microsoft.com/office/drawing/2014/main" id="{2F1802D2-24EB-1695-E6C5-DB6CA35248FA}"/>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82" name="组合 681">
                <a:extLst>
                  <a:ext uri="{FF2B5EF4-FFF2-40B4-BE49-F238E27FC236}">
                    <a16:creationId xmlns:a16="http://schemas.microsoft.com/office/drawing/2014/main" id="{E7001130-0F10-7569-DA80-B9426E58BCCB}"/>
                  </a:ext>
                </a:extLst>
              </p:cNvPr>
              <p:cNvGrpSpPr/>
              <p:nvPr/>
            </p:nvGrpSpPr>
            <p:grpSpPr>
              <a:xfrm>
                <a:off x="4561913" y="5605922"/>
                <a:ext cx="176169" cy="116048"/>
                <a:chOff x="3003259" y="2056701"/>
                <a:chExt cx="176169" cy="116048"/>
              </a:xfrm>
            </p:grpSpPr>
            <p:cxnSp>
              <p:nvCxnSpPr>
                <p:cNvPr id="828" name="直接连接符 827">
                  <a:extLst>
                    <a:ext uri="{FF2B5EF4-FFF2-40B4-BE49-F238E27FC236}">
                      <a16:creationId xmlns:a16="http://schemas.microsoft.com/office/drawing/2014/main" id="{2383BE46-F3DD-838A-A483-A1561678359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29" name="直接连接符 828">
                  <a:extLst>
                    <a:ext uri="{FF2B5EF4-FFF2-40B4-BE49-F238E27FC236}">
                      <a16:creationId xmlns:a16="http://schemas.microsoft.com/office/drawing/2014/main" id="{9D371436-3790-BFF9-5CCD-AE48F5B70B7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85" name="组合 684">
                <a:extLst>
                  <a:ext uri="{FF2B5EF4-FFF2-40B4-BE49-F238E27FC236}">
                    <a16:creationId xmlns:a16="http://schemas.microsoft.com/office/drawing/2014/main" id="{706AC6B0-D5C1-6F30-E048-E77AC42B6311}"/>
                  </a:ext>
                </a:extLst>
              </p:cNvPr>
              <p:cNvGrpSpPr/>
              <p:nvPr/>
            </p:nvGrpSpPr>
            <p:grpSpPr>
              <a:xfrm>
                <a:off x="4214954" y="5216157"/>
                <a:ext cx="176169" cy="116048"/>
                <a:chOff x="3003259" y="2056701"/>
                <a:chExt cx="176169" cy="116048"/>
              </a:xfrm>
            </p:grpSpPr>
            <p:cxnSp>
              <p:nvCxnSpPr>
                <p:cNvPr id="822" name="直接连接符 821">
                  <a:extLst>
                    <a:ext uri="{FF2B5EF4-FFF2-40B4-BE49-F238E27FC236}">
                      <a16:creationId xmlns:a16="http://schemas.microsoft.com/office/drawing/2014/main" id="{14CC7FC3-2FEE-825E-390F-17F53F82D0D3}"/>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23" name="直接连接符 822">
                  <a:extLst>
                    <a:ext uri="{FF2B5EF4-FFF2-40B4-BE49-F238E27FC236}">
                      <a16:creationId xmlns:a16="http://schemas.microsoft.com/office/drawing/2014/main" id="{BAC08CC9-848A-D7C4-496F-C0338B7753B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86" name="组合 685">
                <a:extLst>
                  <a:ext uri="{FF2B5EF4-FFF2-40B4-BE49-F238E27FC236}">
                    <a16:creationId xmlns:a16="http://schemas.microsoft.com/office/drawing/2014/main" id="{13BEDBEA-132E-E49C-AB62-E8B20618C65F}"/>
                  </a:ext>
                </a:extLst>
              </p:cNvPr>
              <p:cNvGrpSpPr/>
              <p:nvPr/>
            </p:nvGrpSpPr>
            <p:grpSpPr>
              <a:xfrm>
                <a:off x="4214954" y="5017557"/>
                <a:ext cx="176169" cy="116048"/>
                <a:chOff x="3003259" y="2056701"/>
                <a:chExt cx="176169" cy="116048"/>
              </a:xfrm>
            </p:grpSpPr>
            <p:cxnSp>
              <p:nvCxnSpPr>
                <p:cNvPr id="820" name="直接连接符 819">
                  <a:extLst>
                    <a:ext uri="{FF2B5EF4-FFF2-40B4-BE49-F238E27FC236}">
                      <a16:creationId xmlns:a16="http://schemas.microsoft.com/office/drawing/2014/main" id="{96D68359-BC01-82EC-3401-D4EF7BF14C5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21" name="直接连接符 820">
                  <a:extLst>
                    <a:ext uri="{FF2B5EF4-FFF2-40B4-BE49-F238E27FC236}">
                      <a16:creationId xmlns:a16="http://schemas.microsoft.com/office/drawing/2014/main" id="{E774FE22-A942-74CA-D095-A106A53456F7}"/>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87" name="组合 686">
                <a:extLst>
                  <a:ext uri="{FF2B5EF4-FFF2-40B4-BE49-F238E27FC236}">
                    <a16:creationId xmlns:a16="http://schemas.microsoft.com/office/drawing/2014/main" id="{B7425EC4-2A33-083B-FED1-D5E1828AC995}"/>
                  </a:ext>
                </a:extLst>
              </p:cNvPr>
              <p:cNvGrpSpPr/>
              <p:nvPr/>
            </p:nvGrpSpPr>
            <p:grpSpPr>
              <a:xfrm>
                <a:off x="4214954" y="4818957"/>
                <a:ext cx="176169" cy="116048"/>
                <a:chOff x="3003259" y="2056701"/>
                <a:chExt cx="176169" cy="116048"/>
              </a:xfrm>
            </p:grpSpPr>
            <p:cxnSp>
              <p:nvCxnSpPr>
                <p:cNvPr id="818" name="直接连接符 817">
                  <a:extLst>
                    <a:ext uri="{FF2B5EF4-FFF2-40B4-BE49-F238E27FC236}">
                      <a16:creationId xmlns:a16="http://schemas.microsoft.com/office/drawing/2014/main" id="{5CED6349-71F3-2D77-5BE7-3CA364DEC035}"/>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19" name="直接连接符 818">
                  <a:extLst>
                    <a:ext uri="{FF2B5EF4-FFF2-40B4-BE49-F238E27FC236}">
                      <a16:creationId xmlns:a16="http://schemas.microsoft.com/office/drawing/2014/main" id="{5E5EC407-987D-7501-590F-C43C179CAA72}"/>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88" name="组合 687">
                <a:extLst>
                  <a:ext uri="{FF2B5EF4-FFF2-40B4-BE49-F238E27FC236}">
                    <a16:creationId xmlns:a16="http://schemas.microsoft.com/office/drawing/2014/main" id="{8161E60A-1F38-A7C2-1EBA-FDE10015D9FF}"/>
                  </a:ext>
                </a:extLst>
              </p:cNvPr>
              <p:cNvGrpSpPr/>
              <p:nvPr/>
            </p:nvGrpSpPr>
            <p:grpSpPr>
              <a:xfrm>
                <a:off x="4214954" y="4620357"/>
                <a:ext cx="176169" cy="116048"/>
                <a:chOff x="3003259" y="2056701"/>
                <a:chExt cx="176169" cy="116048"/>
              </a:xfrm>
            </p:grpSpPr>
            <p:cxnSp>
              <p:nvCxnSpPr>
                <p:cNvPr id="816" name="直接连接符 815">
                  <a:extLst>
                    <a:ext uri="{FF2B5EF4-FFF2-40B4-BE49-F238E27FC236}">
                      <a16:creationId xmlns:a16="http://schemas.microsoft.com/office/drawing/2014/main" id="{90A6575F-5453-56AD-B4E7-F07967F3CC3B}"/>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17" name="直接连接符 816">
                  <a:extLst>
                    <a:ext uri="{FF2B5EF4-FFF2-40B4-BE49-F238E27FC236}">
                      <a16:creationId xmlns:a16="http://schemas.microsoft.com/office/drawing/2014/main" id="{EAE8C21B-B2FB-D29F-3311-592AB865D5D1}"/>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89" name="组合 688">
                <a:extLst>
                  <a:ext uri="{FF2B5EF4-FFF2-40B4-BE49-F238E27FC236}">
                    <a16:creationId xmlns:a16="http://schemas.microsoft.com/office/drawing/2014/main" id="{9FEF652B-A9F6-39FA-379D-E72BA4C6761D}"/>
                  </a:ext>
                </a:extLst>
              </p:cNvPr>
              <p:cNvGrpSpPr/>
              <p:nvPr/>
            </p:nvGrpSpPr>
            <p:grpSpPr>
              <a:xfrm>
                <a:off x="4214954" y="5414757"/>
                <a:ext cx="176169" cy="116048"/>
                <a:chOff x="3003259" y="2056701"/>
                <a:chExt cx="176169" cy="116048"/>
              </a:xfrm>
            </p:grpSpPr>
            <p:cxnSp>
              <p:nvCxnSpPr>
                <p:cNvPr id="814" name="直接连接符 813">
                  <a:extLst>
                    <a:ext uri="{FF2B5EF4-FFF2-40B4-BE49-F238E27FC236}">
                      <a16:creationId xmlns:a16="http://schemas.microsoft.com/office/drawing/2014/main" id="{2E2C6367-8BAD-7CBC-41B2-E67F01C493EA}"/>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15" name="直接连接符 814">
                  <a:extLst>
                    <a:ext uri="{FF2B5EF4-FFF2-40B4-BE49-F238E27FC236}">
                      <a16:creationId xmlns:a16="http://schemas.microsoft.com/office/drawing/2014/main" id="{820CD6C6-7287-4D98-1AD2-18BE6C2A49B8}"/>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90" name="组合 689">
                <a:extLst>
                  <a:ext uri="{FF2B5EF4-FFF2-40B4-BE49-F238E27FC236}">
                    <a16:creationId xmlns:a16="http://schemas.microsoft.com/office/drawing/2014/main" id="{BF3D6BD5-194A-2611-C638-D7DD2B5D7EDA}"/>
                  </a:ext>
                </a:extLst>
              </p:cNvPr>
              <p:cNvGrpSpPr/>
              <p:nvPr/>
            </p:nvGrpSpPr>
            <p:grpSpPr>
              <a:xfrm>
                <a:off x="4214954" y="5613357"/>
                <a:ext cx="176169" cy="116048"/>
                <a:chOff x="3003259" y="2056701"/>
                <a:chExt cx="176169" cy="116048"/>
              </a:xfrm>
            </p:grpSpPr>
            <p:cxnSp>
              <p:nvCxnSpPr>
                <p:cNvPr id="812" name="直接连接符 811">
                  <a:extLst>
                    <a:ext uri="{FF2B5EF4-FFF2-40B4-BE49-F238E27FC236}">
                      <a16:creationId xmlns:a16="http://schemas.microsoft.com/office/drawing/2014/main" id="{6DD8CFFF-7EDD-FD62-BC02-88EA127EE94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13" name="直接连接符 812">
                  <a:extLst>
                    <a:ext uri="{FF2B5EF4-FFF2-40B4-BE49-F238E27FC236}">
                      <a16:creationId xmlns:a16="http://schemas.microsoft.com/office/drawing/2014/main" id="{635F9A91-EF75-0364-B574-C1A96C28D39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93" name="组合 692">
                <a:extLst>
                  <a:ext uri="{FF2B5EF4-FFF2-40B4-BE49-F238E27FC236}">
                    <a16:creationId xmlns:a16="http://schemas.microsoft.com/office/drawing/2014/main" id="{4EF6F931-E6AE-6B57-9B4F-C063C5920E20}"/>
                  </a:ext>
                </a:extLst>
              </p:cNvPr>
              <p:cNvGrpSpPr/>
              <p:nvPr/>
            </p:nvGrpSpPr>
            <p:grpSpPr>
              <a:xfrm>
                <a:off x="4914974" y="5374557"/>
                <a:ext cx="176169" cy="116048"/>
                <a:chOff x="3003259" y="2056701"/>
                <a:chExt cx="176169" cy="116048"/>
              </a:xfrm>
            </p:grpSpPr>
            <p:cxnSp>
              <p:nvCxnSpPr>
                <p:cNvPr id="806" name="直接连接符 805">
                  <a:extLst>
                    <a:ext uri="{FF2B5EF4-FFF2-40B4-BE49-F238E27FC236}">
                      <a16:creationId xmlns:a16="http://schemas.microsoft.com/office/drawing/2014/main" id="{22DEF9F6-520C-18D0-30DC-A8F2C8FB027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07" name="直接连接符 806">
                  <a:extLst>
                    <a:ext uri="{FF2B5EF4-FFF2-40B4-BE49-F238E27FC236}">
                      <a16:creationId xmlns:a16="http://schemas.microsoft.com/office/drawing/2014/main" id="{4087F68F-5A57-2C25-C1B0-CAC479978D09}"/>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94" name="组合 693">
                <a:extLst>
                  <a:ext uri="{FF2B5EF4-FFF2-40B4-BE49-F238E27FC236}">
                    <a16:creationId xmlns:a16="http://schemas.microsoft.com/office/drawing/2014/main" id="{B1CE7E52-1C98-F49C-D691-AFB7C3F4AC76}"/>
                  </a:ext>
                </a:extLst>
              </p:cNvPr>
              <p:cNvGrpSpPr/>
              <p:nvPr/>
            </p:nvGrpSpPr>
            <p:grpSpPr>
              <a:xfrm>
                <a:off x="4914974" y="5175957"/>
                <a:ext cx="176169" cy="116048"/>
                <a:chOff x="3003259" y="2056701"/>
                <a:chExt cx="176169" cy="116048"/>
              </a:xfrm>
            </p:grpSpPr>
            <p:cxnSp>
              <p:nvCxnSpPr>
                <p:cNvPr id="804" name="直接连接符 803">
                  <a:extLst>
                    <a:ext uri="{FF2B5EF4-FFF2-40B4-BE49-F238E27FC236}">
                      <a16:creationId xmlns:a16="http://schemas.microsoft.com/office/drawing/2014/main" id="{7E6681AA-BF0A-80A0-5BD4-1F2C8F42A20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05" name="直接连接符 804">
                  <a:extLst>
                    <a:ext uri="{FF2B5EF4-FFF2-40B4-BE49-F238E27FC236}">
                      <a16:creationId xmlns:a16="http://schemas.microsoft.com/office/drawing/2014/main" id="{EB3E3B47-765B-E0D7-FEA4-2038B69F19F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95" name="组合 694">
                <a:extLst>
                  <a:ext uri="{FF2B5EF4-FFF2-40B4-BE49-F238E27FC236}">
                    <a16:creationId xmlns:a16="http://schemas.microsoft.com/office/drawing/2014/main" id="{4971E476-0349-39E4-DFB4-AAAA575F6784}"/>
                  </a:ext>
                </a:extLst>
              </p:cNvPr>
              <p:cNvGrpSpPr/>
              <p:nvPr/>
            </p:nvGrpSpPr>
            <p:grpSpPr>
              <a:xfrm>
                <a:off x="4914974" y="4977357"/>
                <a:ext cx="176169" cy="116048"/>
                <a:chOff x="3003259" y="2056701"/>
                <a:chExt cx="176169" cy="116048"/>
              </a:xfrm>
            </p:grpSpPr>
            <p:cxnSp>
              <p:nvCxnSpPr>
                <p:cNvPr id="802" name="直接连接符 801">
                  <a:extLst>
                    <a:ext uri="{FF2B5EF4-FFF2-40B4-BE49-F238E27FC236}">
                      <a16:creationId xmlns:a16="http://schemas.microsoft.com/office/drawing/2014/main" id="{BAF2975D-4F8A-2408-5256-D696A436BB38}"/>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03" name="直接连接符 802">
                  <a:extLst>
                    <a:ext uri="{FF2B5EF4-FFF2-40B4-BE49-F238E27FC236}">
                      <a16:creationId xmlns:a16="http://schemas.microsoft.com/office/drawing/2014/main" id="{75420538-DCB4-A0F8-11A1-E110082C2B0E}"/>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96" name="组合 695">
                <a:extLst>
                  <a:ext uri="{FF2B5EF4-FFF2-40B4-BE49-F238E27FC236}">
                    <a16:creationId xmlns:a16="http://schemas.microsoft.com/office/drawing/2014/main" id="{688D52FD-BA91-B3D3-6983-46C4243AC5B5}"/>
                  </a:ext>
                </a:extLst>
              </p:cNvPr>
              <p:cNvGrpSpPr/>
              <p:nvPr/>
            </p:nvGrpSpPr>
            <p:grpSpPr>
              <a:xfrm>
                <a:off x="4914974" y="4778757"/>
                <a:ext cx="176169" cy="116048"/>
                <a:chOff x="3003259" y="2056701"/>
                <a:chExt cx="176169" cy="116048"/>
              </a:xfrm>
            </p:grpSpPr>
            <p:cxnSp>
              <p:nvCxnSpPr>
                <p:cNvPr id="800" name="直接连接符 799">
                  <a:extLst>
                    <a:ext uri="{FF2B5EF4-FFF2-40B4-BE49-F238E27FC236}">
                      <a16:creationId xmlns:a16="http://schemas.microsoft.com/office/drawing/2014/main" id="{70935ABE-0C06-E99C-72B0-3B8E678B441B}"/>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801" name="直接连接符 800">
                  <a:extLst>
                    <a:ext uri="{FF2B5EF4-FFF2-40B4-BE49-F238E27FC236}">
                      <a16:creationId xmlns:a16="http://schemas.microsoft.com/office/drawing/2014/main" id="{9FED32C7-5B7F-3ED9-BC27-C754EA5D180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697" name="组合 696">
                <a:extLst>
                  <a:ext uri="{FF2B5EF4-FFF2-40B4-BE49-F238E27FC236}">
                    <a16:creationId xmlns:a16="http://schemas.microsoft.com/office/drawing/2014/main" id="{CDCDAB67-D416-E915-C6DD-F9942DAD6795}"/>
                  </a:ext>
                </a:extLst>
              </p:cNvPr>
              <p:cNvGrpSpPr/>
              <p:nvPr/>
            </p:nvGrpSpPr>
            <p:grpSpPr>
              <a:xfrm>
                <a:off x="4914974" y="5573157"/>
                <a:ext cx="176169" cy="116048"/>
                <a:chOff x="3003259" y="2056701"/>
                <a:chExt cx="176169" cy="116048"/>
              </a:xfrm>
            </p:grpSpPr>
            <p:cxnSp>
              <p:nvCxnSpPr>
                <p:cNvPr id="798" name="直接连接符 797">
                  <a:extLst>
                    <a:ext uri="{FF2B5EF4-FFF2-40B4-BE49-F238E27FC236}">
                      <a16:creationId xmlns:a16="http://schemas.microsoft.com/office/drawing/2014/main" id="{6929B787-0A5B-470A-9A74-EDDCC70257A2}"/>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99" name="直接连接符 798">
                  <a:extLst>
                    <a:ext uri="{FF2B5EF4-FFF2-40B4-BE49-F238E27FC236}">
                      <a16:creationId xmlns:a16="http://schemas.microsoft.com/office/drawing/2014/main" id="{169FF686-5E11-7A3E-3FFE-F8421D074C99}"/>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00" name="组合 699">
                <a:extLst>
                  <a:ext uri="{FF2B5EF4-FFF2-40B4-BE49-F238E27FC236}">
                    <a16:creationId xmlns:a16="http://schemas.microsoft.com/office/drawing/2014/main" id="{C8F6474D-D9B4-452D-67E2-7FC6A6E74960}"/>
                  </a:ext>
                </a:extLst>
              </p:cNvPr>
              <p:cNvGrpSpPr/>
              <p:nvPr/>
            </p:nvGrpSpPr>
            <p:grpSpPr>
              <a:xfrm>
                <a:off x="5262124" y="5401130"/>
                <a:ext cx="176169" cy="116048"/>
                <a:chOff x="3003259" y="2056701"/>
                <a:chExt cx="176169" cy="116048"/>
              </a:xfrm>
            </p:grpSpPr>
            <p:cxnSp>
              <p:nvCxnSpPr>
                <p:cNvPr id="792" name="直接连接符 791">
                  <a:extLst>
                    <a:ext uri="{FF2B5EF4-FFF2-40B4-BE49-F238E27FC236}">
                      <a16:creationId xmlns:a16="http://schemas.microsoft.com/office/drawing/2014/main" id="{DF2F573D-5BA0-0F6C-3557-E4EB6F7FD21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93" name="直接连接符 792">
                  <a:extLst>
                    <a:ext uri="{FF2B5EF4-FFF2-40B4-BE49-F238E27FC236}">
                      <a16:creationId xmlns:a16="http://schemas.microsoft.com/office/drawing/2014/main" id="{94633D10-C911-6668-3A71-FD66918CFD3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01" name="组合 700">
                <a:extLst>
                  <a:ext uri="{FF2B5EF4-FFF2-40B4-BE49-F238E27FC236}">
                    <a16:creationId xmlns:a16="http://schemas.microsoft.com/office/drawing/2014/main" id="{9A30EBF0-CE3F-AB49-BE0B-34BB28604D15}"/>
                  </a:ext>
                </a:extLst>
              </p:cNvPr>
              <p:cNvGrpSpPr/>
              <p:nvPr/>
            </p:nvGrpSpPr>
            <p:grpSpPr>
              <a:xfrm>
                <a:off x="5262124" y="5202530"/>
                <a:ext cx="176169" cy="116048"/>
                <a:chOff x="3003259" y="2056701"/>
                <a:chExt cx="176169" cy="116048"/>
              </a:xfrm>
            </p:grpSpPr>
            <p:cxnSp>
              <p:nvCxnSpPr>
                <p:cNvPr id="790" name="直接连接符 789">
                  <a:extLst>
                    <a:ext uri="{FF2B5EF4-FFF2-40B4-BE49-F238E27FC236}">
                      <a16:creationId xmlns:a16="http://schemas.microsoft.com/office/drawing/2014/main" id="{61DDC4A5-68EA-1BE3-F2EB-E4BB0866332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91" name="直接连接符 790">
                  <a:extLst>
                    <a:ext uri="{FF2B5EF4-FFF2-40B4-BE49-F238E27FC236}">
                      <a16:creationId xmlns:a16="http://schemas.microsoft.com/office/drawing/2014/main" id="{27666083-D331-28A0-D11F-119A10EB111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02" name="组合 701">
                <a:extLst>
                  <a:ext uri="{FF2B5EF4-FFF2-40B4-BE49-F238E27FC236}">
                    <a16:creationId xmlns:a16="http://schemas.microsoft.com/office/drawing/2014/main" id="{3842E4BF-7D28-B292-3F5E-CB80E0EF9FB8}"/>
                  </a:ext>
                </a:extLst>
              </p:cNvPr>
              <p:cNvGrpSpPr/>
              <p:nvPr/>
            </p:nvGrpSpPr>
            <p:grpSpPr>
              <a:xfrm>
                <a:off x="5262124" y="5003930"/>
                <a:ext cx="176169" cy="116048"/>
                <a:chOff x="3003259" y="2056701"/>
                <a:chExt cx="176169" cy="116048"/>
              </a:xfrm>
            </p:grpSpPr>
            <p:cxnSp>
              <p:nvCxnSpPr>
                <p:cNvPr id="788" name="直接连接符 787">
                  <a:extLst>
                    <a:ext uri="{FF2B5EF4-FFF2-40B4-BE49-F238E27FC236}">
                      <a16:creationId xmlns:a16="http://schemas.microsoft.com/office/drawing/2014/main" id="{AF3DEEBB-12EA-434F-7367-22C81F47B1C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89" name="直接连接符 788">
                  <a:extLst>
                    <a:ext uri="{FF2B5EF4-FFF2-40B4-BE49-F238E27FC236}">
                      <a16:creationId xmlns:a16="http://schemas.microsoft.com/office/drawing/2014/main" id="{F42AB38D-F111-4E61-A6AA-A524EBB7F1A2}"/>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03" name="组合 702">
                <a:extLst>
                  <a:ext uri="{FF2B5EF4-FFF2-40B4-BE49-F238E27FC236}">
                    <a16:creationId xmlns:a16="http://schemas.microsoft.com/office/drawing/2014/main" id="{5D3BDC3E-805B-06BA-560A-EB01169EC2B5}"/>
                  </a:ext>
                </a:extLst>
              </p:cNvPr>
              <p:cNvGrpSpPr/>
              <p:nvPr/>
            </p:nvGrpSpPr>
            <p:grpSpPr>
              <a:xfrm>
                <a:off x="5262124" y="4805330"/>
                <a:ext cx="176169" cy="116048"/>
                <a:chOff x="3003259" y="2056701"/>
                <a:chExt cx="176169" cy="116048"/>
              </a:xfrm>
            </p:grpSpPr>
            <p:cxnSp>
              <p:nvCxnSpPr>
                <p:cNvPr id="786" name="直接连接符 785">
                  <a:extLst>
                    <a:ext uri="{FF2B5EF4-FFF2-40B4-BE49-F238E27FC236}">
                      <a16:creationId xmlns:a16="http://schemas.microsoft.com/office/drawing/2014/main" id="{029E7DCA-D1AE-CAB0-B9F4-F9A36B84532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87" name="直接连接符 786">
                  <a:extLst>
                    <a:ext uri="{FF2B5EF4-FFF2-40B4-BE49-F238E27FC236}">
                      <a16:creationId xmlns:a16="http://schemas.microsoft.com/office/drawing/2014/main" id="{921FDBE8-9F03-2EC9-D667-E005510D7D3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04" name="组合 703">
                <a:extLst>
                  <a:ext uri="{FF2B5EF4-FFF2-40B4-BE49-F238E27FC236}">
                    <a16:creationId xmlns:a16="http://schemas.microsoft.com/office/drawing/2014/main" id="{0ECB8AD1-A928-B1A1-BBE8-C7A531736825}"/>
                  </a:ext>
                </a:extLst>
              </p:cNvPr>
              <p:cNvGrpSpPr/>
              <p:nvPr/>
            </p:nvGrpSpPr>
            <p:grpSpPr>
              <a:xfrm>
                <a:off x="5262124" y="5599730"/>
                <a:ext cx="176169" cy="116048"/>
                <a:chOff x="3003259" y="2056701"/>
                <a:chExt cx="176169" cy="116048"/>
              </a:xfrm>
            </p:grpSpPr>
            <p:cxnSp>
              <p:nvCxnSpPr>
                <p:cNvPr id="784" name="直接连接符 783">
                  <a:extLst>
                    <a:ext uri="{FF2B5EF4-FFF2-40B4-BE49-F238E27FC236}">
                      <a16:creationId xmlns:a16="http://schemas.microsoft.com/office/drawing/2014/main" id="{18B3AA93-32AA-4FEF-8070-C922105B234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85" name="直接连接符 784">
                  <a:extLst>
                    <a:ext uri="{FF2B5EF4-FFF2-40B4-BE49-F238E27FC236}">
                      <a16:creationId xmlns:a16="http://schemas.microsoft.com/office/drawing/2014/main" id="{ABBCD181-0E44-1B98-0B62-5004C52D8F7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07" name="组合 706">
                <a:extLst>
                  <a:ext uri="{FF2B5EF4-FFF2-40B4-BE49-F238E27FC236}">
                    <a16:creationId xmlns:a16="http://schemas.microsoft.com/office/drawing/2014/main" id="{E1D73C01-4543-343F-61BC-2447EFCD4F32}"/>
                  </a:ext>
                </a:extLst>
              </p:cNvPr>
              <p:cNvGrpSpPr/>
              <p:nvPr/>
            </p:nvGrpSpPr>
            <p:grpSpPr>
              <a:xfrm>
                <a:off x="5620882" y="5455304"/>
                <a:ext cx="176169" cy="116048"/>
                <a:chOff x="3003259" y="2056701"/>
                <a:chExt cx="176169" cy="116048"/>
              </a:xfrm>
            </p:grpSpPr>
            <p:cxnSp>
              <p:nvCxnSpPr>
                <p:cNvPr id="778" name="直接连接符 777">
                  <a:extLst>
                    <a:ext uri="{FF2B5EF4-FFF2-40B4-BE49-F238E27FC236}">
                      <a16:creationId xmlns:a16="http://schemas.microsoft.com/office/drawing/2014/main" id="{7DE03AC3-C7F8-E2E8-E85C-A8D57322BBB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79" name="直接连接符 778">
                  <a:extLst>
                    <a:ext uri="{FF2B5EF4-FFF2-40B4-BE49-F238E27FC236}">
                      <a16:creationId xmlns:a16="http://schemas.microsoft.com/office/drawing/2014/main" id="{42B5DDD2-C701-9056-CE48-B530539F9754}"/>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08" name="组合 707">
                <a:extLst>
                  <a:ext uri="{FF2B5EF4-FFF2-40B4-BE49-F238E27FC236}">
                    <a16:creationId xmlns:a16="http://schemas.microsoft.com/office/drawing/2014/main" id="{7B056B35-3C66-280D-C39F-01D07F7619A7}"/>
                  </a:ext>
                </a:extLst>
              </p:cNvPr>
              <p:cNvGrpSpPr/>
              <p:nvPr/>
            </p:nvGrpSpPr>
            <p:grpSpPr>
              <a:xfrm>
                <a:off x="5620882" y="5256704"/>
                <a:ext cx="176169" cy="116048"/>
                <a:chOff x="3003259" y="2056701"/>
                <a:chExt cx="176169" cy="116048"/>
              </a:xfrm>
            </p:grpSpPr>
            <p:cxnSp>
              <p:nvCxnSpPr>
                <p:cNvPr id="776" name="直接连接符 775">
                  <a:extLst>
                    <a:ext uri="{FF2B5EF4-FFF2-40B4-BE49-F238E27FC236}">
                      <a16:creationId xmlns:a16="http://schemas.microsoft.com/office/drawing/2014/main" id="{21FEF412-30A0-78C5-F780-F56FE737CFEF}"/>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77" name="直接连接符 776">
                  <a:extLst>
                    <a:ext uri="{FF2B5EF4-FFF2-40B4-BE49-F238E27FC236}">
                      <a16:creationId xmlns:a16="http://schemas.microsoft.com/office/drawing/2014/main" id="{EC3E5761-7BEF-78D6-7090-B6DC891F7BCF}"/>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09" name="组合 708">
                <a:extLst>
                  <a:ext uri="{FF2B5EF4-FFF2-40B4-BE49-F238E27FC236}">
                    <a16:creationId xmlns:a16="http://schemas.microsoft.com/office/drawing/2014/main" id="{4311CE51-A929-B3F1-2775-CE9053A98DE2}"/>
                  </a:ext>
                </a:extLst>
              </p:cNvPr>
              <p:cNvGrpSpPr/>
              <p:nvPr/>
            </p:nvGrpSpPr>
            <p:grpSpPr>
              <a:xfrm>
                <a:off x="5620882" y="5058104"/>
                <a:ext cx="176169" cy="116048"/>
                <a:chOff x="3003259" y="2056701"/>
                <a:chExt cx="176169" cy="116048"/>
              </a:xfrm>
            </p:grpSpPr>
            <p:cxnSp>
              <p:nvCxnSpPr>
                <p:cNvPr id="774" name="直接连接符 773">
                  <a:extLst>
                    <a:ext uri="{FF2B5EF4-FFF2-40B4-BE49-F238E27FC236}">
                      <a16:creationId xmlns:a16="http://schemas.microsoft.com/office/drawing/2014/main" id="{00388D62-F447-94AA-A330-403930EAEC14}"/>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75" name="直接连接符 774">
                  <a:extLst>
                    <a:ext uri="{FF2B5EF4-FFF2-40B4-BE49-F238E27FC236}">
                      <a16:creationId xmlns:a16="http://schemas.microsoft.com/office/drawing/2014/main" id="{722B18BE-EEEF-4E12-E89A-5E9E37AED811}"/>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10" name="组合 709">
                <a:extLst>
                  <a:ext uri="{FF2B5EF4-FFF2-40B4-BE49-F238E27FC236}">
                    <a16:creationId xmlns:a16="http://schemas.microsoft.com/office/drawing/2014/main" id="{CEDA4F0F-13C2-FFD2-21F2-54F2A97DD0FA}"/>
                  </a:ext>
                </a:extLst>
              </p:cNvPr>
              <p:cNvGrpSpPr/>
              <p:nvPr/>
            </p:nvGrpSpPr>
            <p:grpSpPr>
              <a:xfrm>
                <a:off x="5620882" y="4859504"/>
                <a:ext cx="176169" cy="116048"/>
                <a:chOff x="3003259" y="2056701"/>
                <a:chExt cx="176169" cy="116048"/>
              </a:xfrm>
            </p:grpSpPr>
            <p:cxnSp>
              <p:nvCxnSpPr>
                <p:cNvPr id="772" name="直接连接符 771">
                  <a:extLst>
                    <a:ext uri="{FF2B5EF4-FFF2-40B4-BE49-F238E27FC236}">
                      <a16:creationId xmlns:a16="http://schemas.microsoft.com/office/drawing/2014/main" id="{6B0828FB-EF48-A455-62FF-8038F23A7651}"/>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73" name="直接连接符 772">
                  <a:extLst>
                    <a:ext uri="{FF2B5EF4-FFF2-40B4-BE49-F238E27FC236}">
                      <a16:creationId xmlns:a16="http://schemas.microsoft.com/office/drawing/2014/main" id="{34783AF9-9B94-1041-DB11-55F93503833F}"/>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12" name="组合 711">
                <a:extLst>
                  <a:ext uri="{FF2B5EF4-FFF2-40B4-BE49-F238E27FC236}">
                    <a16:creationId xmlns:a16="http://schemas.microsoft.com/office/drawing/2014/main" id="{35E1FD30-3ED5-B622-0DAA-9160FDF40E7A}"/>
                  </a:ext>
                </a:extLst>
              </p:cNvPr>
              <p:cNvGrpSpPr/>
              <p:nvPr/>
            </p:nvGrpSpPr>
            <p:grpSpPr>
              <a:xfrm>
                <a:off x="5959894" y="5472208"/>
                <a:ext cx="176169" cy="116048"/>
                <a:chOff x="3003259" y="2056701"/>
                <a:chExt cx="176169" cy="116048"/>
              </a:xfrm>
            </p:grpSpPr>
            <p:cxnSp>
              <p:nvCxnSpPr>
                <p:cNvPr id="768" name="直接连接符 767">
                  <a:extLst>
                    <a:ext uri="{FF2B5EF4-FFF2-40B4-BE49-F238E27FC236}">
                      <a16:creationId xmlns:a16="http://schemas.microsoft.com/office/drawing/2014/main" id="{A486574C-D8C7-019D-3456-30673B13469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69" name="直接连接符 768">
                  <a:extLst>
                    <a:ext uri="{FF2B5EF4-FFF2-40B4-BE49-F238E27FC236}">
                      <a16:creationId xmlns:a16="http://schemas.microsoft.com/office/drawing/2014/main" id="{1EBC8869-9E1A-3867-A1D3-4813FCEFE8B2}"/>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13" name="组合 712">
                <a:extLst>
                  <a:ext uri="{FF2B5EF4-FFF2-40B4-BE49-F238E27FC236}">
                    <a16:creationId xmlns:a16="http://schemas.microsoft.com/office/drawing/2014/main" id="{E84E2825-EBF9-D43F-BB19-DD16970D246C}"/>
                  </a:ext>
                </a:extLst>
              </p:cNvPr>
              <p:cNvGrpSpPr/>
              <p:nvPr/>
            </p:nvGrpSpPr>
            <p:grpSpPr>
              <a:xfrm>
                <a:off x="5959894" y="5273608"/>
                <a:ext cx="176169" cy="116048"/>
                <a:chOff x="3003259" y="2056701"/>
                <a:chExt cx="176169" cy="116048"/>
              </a:xfrm>
            </p:grpSpPr>
            <p:cxnSp>
              <p:nvCxnSpPr>
                <p:cNvPr id="766" name="直接连接符 765">
                  <a:extLst>
                    <a:ext uri="{FF2B5EF4-FFF2-40B4-BE49-F238E27FC236}">
                      <a16:creationId xmlns:a16="http://schemas.microsoft.com/office/drawing/2014/main" id="{80BE426F-20E1-945E-BADC-BE1F6B9CCEA6}"/>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67" name="直接连接符 766">
                  <a:extLst>
                    <a:ext uri="{FF2B5EF4-FFF2-40B4-BE49-F238E27FC236}">
                      <a16:creationId xmlns:a16="http://schemas.microsoft.com/office/drawing/2014/main" id="{D16F4AC2-8498-9D03-FF89-678B5B03C39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14" name="组合 713">
                <a:extLst>
                  <a:ext uri="{FF2B5EF4-FFF2-40B4-BE49-F238E27FC236}">
                    <a16:creationId xmlns:a16="http://schemas.microsoft.com/office/drawing/2014/main" id="{8186E7A9-71BF-609A-52F3-8C0B16200397}"/>
                  </a:ext>
                </a:extLst>
              </p:cNvPr>
              <p:cNvGrpSpPr/>
              <p:nvPr/>
            </p:nvGrpSpPr>
            <p:grpSpPr>
              <a:xfrm>
                <a:off x="5959894" y="5075008"/>
                <a:ext cx="176169" cy="116048"/>
                <a:chOff x="3003259" y="2056701"/>
                <a:chExt cx="176169" cy="116048"/>
              </a:xfrm>
            </p:grpSpPr>
            <p:cxnSp>
              <p:nvCxnSpPr>
                <p:cNvPr id="764" name="直接连接符 763">
                  <a:extLst>
                    <a:ext uri="{FF2B5EF4-FFF2-40B4-BE49-F238E27FC236}">
                      <a16:creationId xmlns:a16="http://schemas.microsoft.com/office/drawing/2014/main" id="{54C7967A-558C-9001-66B6-8AB44B4274B7}"/>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65" name="直接连接符 764">
                  <a:extLst>
                    <a:ext uri="{FF2B5EF4-FFF2-40B4-BE49-F238E27FC236}">
                      <a16:creationId xmlns:a16="http://schemas.microsoft.com/office/drawing/2014/main" id="{A7500E12-ACDF-836F-F947-FA2745A4B548}"/>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15" name="组合 714">
                <a:extLst>
                  <a:ext uri="{FF2B5EF4-FFF2-40B4-BE49-F238E27FC236}">
                    <a16:creationId xmlns:a16="http://schemas.microsoft.com/office/drawing/2014/main" id="{703502FF-D05C-3137-6633-9E992189F7BA}"/>
                  </a:ext>
                </a:extLst>
              </p:cNvPr>
              <p:cNvGrpSpPr/>
              <p:nvPr/>
            </p:nvGrpSpPr>
            <p:grpSpPr>
              <a:xfrm>
                <a:off x="5959894" y="4876408"/>
                <a:ext cx="176169" cy="116048"/>
                <a:chOff x="3003259" y="2056701"/>
                <a:chExt cx="176169" cy="116048"/>
              </a:xfrm>
            </p:grpSpPr>
            <p:cxnSp>
              <p:nvCxnSpPr>
                <p:cNvPr id="762" name="直接连接符 761">
                  <a:extLst>
                    <a:ext uri="{FF2B5EF4-FFF2-40B4-BE49-F238E27FC236}">
                      <a16:creationId xmlns:a16="http://schemas.microsoft.com/office/drawing/2014/main" id="{4C8D251B-92A1-EBF1-CFA6-E1716AE490CD}"/>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63" name="直接连接符 762">
                  <a:extLst>
                    <a:ext uri="{FF2B5EF4-FFF2-40B4-BE49-F238E27FC236}">
                      <a16:creationId xmlns:a16="http://schemas.microsoft.com/office/drawing/2014/main" id="{178E0643-D91A-7896-82C7-419E3F4ACCAB}"/>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18" name="组合 717">
                <a:extLst>
                  <a:ext uri="{FF2B5EF4-FFF2-40B4-BE49-F238E27FC236}">
                    <a16:creationId xmlns:a16="http://schemas.microsoft.com/office/drawing/2014/main" id="{BCD6955B-9519-156F-5B0C-E8B9EBDFFCE8}"/>
                  </a:ext>
                </a:extLst>
              </p:cNvPr>
              <p:cNvGrpSpPr/>
              <p:nvPr/>
            </p:nvGrpSpPr>
            <p:grpSpPr>
              <a:xfrm>
                <a:off x="6308493" y="5372752"/>
                <a:ext cx="176169" cy="116048"/>
                <a:chOff x="3003259" y="2056701"/>
                <a:chExt cx="176169" cy="116048"/>
              </a:xfrm>
            </p:grpSpPr>
            <p:cxnSp>
              <p:nvCxnSpPr>
                <p:cNvPr id="756" name="直接连接符 755">
                  <a:extLst>
                    <a:ext uri="{FF2B5EF4-FFF2-40B4-BE49-F238E27FC236}">
                      <a16:creationId xmlns:a16="http://schemas.microsoft.com/office/drawing/2014/main" id="{4D4C607D-2795-4578-F534-939FB2F6BDD0}"/>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57" name="直接连接符 756">
                  <a:extLst>
                    <a:ext uri="{FF2B5EF4-FFF2-40B4-BE49-F238E27FC236}">
                      <a16:creationId xmlns:a16="http://schemas.microsoft.com/office/drawing/2014/main" id="{5E3BC4BE-74F2-F3F6-DD17-0E8BBACB61F6}"/>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19" name="组合 718">
                <a:extLst>
                  <a:ext uri="{FF2B5EF4-FFF2-40B4-BE49-F238E27FC236}">
                    <a16:creationId xmlns:a16="http://schemas.microsoft.com/office/drawing/2014/main" id="{FF68EFE4-5C00-86AD-ADFE-02EE1636184E}"/>
                  </a:ext>
                </a:extLst>
              </p:cNvPr>
              <p:cNvGrpSpPr/>
              <p:nvPr/>
            </p:nvGrpSpPr>
            <p:grpSpPr>
              <a:xfrm>
                <a:off x="6308493" y="5174152"/>
                <a:ext cx="176169" cy="116048"/>
                <a:chOff x="3003259" y="2056701"/>
                <a:chExt cx="176169" cy="116048"/>
              </a:xfrm>
            </p:grpSpPr>
            <p:cxnSp>
              <p:nvCxnSpPr>
                <p:cNvPr id="754" name="直接连接符 753">
                  <a:extLst>
                    <a:ext uri="{FF2B5EF4-FFF2-40B4-BE49-F238E27FC236}">
                      <a16:creationId xmlns:a16="http://schemas.microsoft.com/office/drawing/2014/main" id="{A09026CD-7148-EB9A-CF18-EC12285B8EA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55" name="直接连接符 754">
                  <a:extLst>
                    <a:ext uri="{FF2B5EF4-FFF2-40B4-BE49-F238E27FC236}">
                      <a16:creationId xmlns:a16="http://schemas.microsoft.com/office/drawing/2014/main" id="{066AF650-CD8F-89F9-AAE3-4592353EEC0F}"/>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grpSp>
            <p:nvGrpSpPr>
              <p:cNvPr id="720" name="组合 719">
                <a:extLst>
                  <a:ext uri="{FF2B5EF4-FFF2-40B4-BE49-F238E27FC236}">
                    <a16:creationId xmlns:a16="http://schemas.microsoft.com/office/drawing/2014/main" id="{C75F0917-5212-37DF-6D6D-BD4CA576EE5A}"/>
                  </a:ext>
                </a:extLst>
              </p:cNvPr>
              <p:cNvGrpSpPr/>
              <p:nvPr/>
            </p:nvGrpSpPr>
            <p:grpSpPr>
              <a:xfrm>
                <a:off x="6308493" y="4975552"/>
                <a:ext cx="176169" cy="116048"/>
                <a:chOff x="3003259" y="2056701"/>
                <a:chExt cx="176169" cy="116048"/>
              </a:xfrm>
            </p:grpSpPr>
            <p:cxnSp>
              <p:nvCxnSpPr>
                <p:cNvPr id="752" name="直接连接符 751">
                  <a:extLst>
                    <a:ext uri="{FF2B5EF4-FFF2-40B4-BE49-F238E27FC236}">
                      <a16:creationId xmlns:a16="http://schemas.microsoft.com/office/drawing/2014/main" id="{6B3EA17E-5772-37F0-DB52-7FBEDB47242C}"/>
                    </a:ext>
                  </a:extLst>
                </p:cNvPr>
                <p:cNvCxnSpPr>
                  <a:cxnSpLocks/>
                </p:cNvCxnSpPr>
                <p:nvPr/>
              </p:nvCxnSpPr>
              <p:spPr>
                <a:xfrm flipH="1">
                  <a:off x="3003259" y="2056701"/>
                  <a:ext cx="165682" cy="11604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53" name="直接连接符 752">
                  <a:extLst>
                    <a:ext uri="{FF2B5EF4-FFF2-40B4-BE49-F238E27FC236}">
                      <a16:creationId xmlns:a16="http://schemas.microsoft.com/office/drawing/2014/main" id="{273F32C1-360A-FF20-CFA6-866BF602858D}"/>
                    </a:ext>
                  </a:extLst>
                </p:cNvPr>
                <p:cNvCxnSpPr>
                  <a:cxnSpLocks/>
                </p:cNvCxnSpPr>
                <p:nvPr/>
              </p:nvCxnSpPr>
              <p:spPr>
                <a:xfrm>
                  <a:off x="3003259" y="2056701"/>
                  <a:ext cx="176169" cy="116048"/>
                </a:xfrm>
                <a:prstGeom prst="line">
                  <a:avLst/>
                </a:prstGeom>
                <a:ln w="19050"/>
              </p:spPr>
              <p:style>
                <a:lnRef idx="1">
                  <a:schemeClr val="accent6"/>
                </a:lnRef>
                <a:fillRef idx="0">
                  <a:schemeClr val="accent6"/>
                </a:fillRef>
                <a:effectRef idx="0">
                  <a:schemeClr val="accent6"/>
                </a:effectRef>
                <a:fontRef idx="minor">
                  <a:schemeClr val="tx1"/>
                </a:fontRef>
              </p:style>
            </p:cxnSp>
          </p:grpSp>
          <p:sp>
            <p:nvSpPr>
              <p:cNvPr id="721" name="矩形 720">
                <a:extLst>
                  <a:ext uri="{FF2B5EF4-FFF2-40B4-BE49-F238E27FC236}">
                    <a16:creationId xmlns:a16="http://schemas.microsoft.com/office/drawing/2014/main" id="{34625636-E21E-A107-6ED3-6847E3026675}"/>
                  </a:ext>
                </a:extLst>
              </p:cNvPr>
              <p:cNvSpPr/>
              <p:nvPr/>
            </p:nvSpPr>
            <p:spPr>
              <a:xfrm>
                <a:off x="4384216" y="4530357"/>
                <a:ext cx="192947" cy="14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22" name="矩形 721">
                <a:extLst>
                  <a:ext uri="{FF2B5EF4-FFF2-40B4-BE49-F238E27FC236}">
                    <a16:creationId xmlns:a16="http://schemas.microsoft.com/office/drawing/2014/main" id="{2C1D1AD7-3A27-7089-B008-BC8B93EF6E2B}"/>
                  </a:ext>
                </a:extLst>
              </p:cNvPr>
              <p:cNvSpPr/>
              <p:nvPr/>
            </p:nvSpPr>
            <p:spPr>
              <a:xfrm>
                <a:off x="5427698" y="4710357"/>
                <a:ext cx="192947" cy="10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23" name="矩形 722">
                <a:extLst>
                  <a:ext uri="{FF2B5EF4-FFF2-40B4-BE49-F238E27FC236}">
                    <a16:creationId xmlns:a16="http://schemas.microsoft.com/office/drawing/2014/main" id="{7933F5B2-B914-C86D-564A-1D2865B9A57E}"/>
                  </a:ext>
                </a:extLst>
              </p:cNvPr>
              <p:cNvSpPr/>
              <p:nvPr/>
            </p:nvSpPr>
            <p:spPr>
              <a:xfrm>
                <a:off x="5776977" y="4814856"/>
                <a:ext cx="192947" cy="90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24" name="矩形 723">
                <a:extLst>
                  <a:ext uri="{FF2B5EF4-FFF2-40B4-BE49-F238E27FC236}">
                    <a16:creationId xmlns:a16="http://schemas.microsoft.com/office/drawing/2014/main" id="{348A93F4-22EB-B1B7-1568-CE7ABEF2EC4D}"/>
                  </a:ext>
                </a:extLst>
              </p:cNvPr>
              <p:cNvSpPr/>
              <p:nvPr/>
            </p:nvSpPr>
            <p:spPr>
              <a:xfrm>
                <a:off x="4033412" y="4530357"/>
                <a:ext cx="192947" cy="14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25" name="矩形 724">
                <a:extLst>
                  <a:ext uri="{FF2B5EF4-FFF2-40B4-BE49-F238E27FC236}">
                    <a16:creationId xmlns:a16="http://schemas.microsoft.com/office/drawing/2014/main" id="{A53546B5-30D6-E296-A0FA-3C752F8CBD0F}"/>
                  </a:ext>
                </a:extLst>
              </p:cNvPr>
              <p:cNvSpPr/>
              <p:nvPr/>
            </p:nvSpPr>
            <p:spPr>
              <a:xfrm>
                <a:off x="5080720" y="4710357"/>
                <a:ext cx="192947" cy="10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26" name="矩形 725">
                <a:extLst>
                  <a:ext uri="{FF2B5EF4-FFF2-40B4-BE49-F238E27FC236}">
                    <a16:creationId xmlns:a16="http://schemas.microsoft.com/office/drawing/2014/main" id="{4A18DD6C-6C18-A572-5E59-2C8A709A4DC6}"/>
                  </a:ext>
                </a:extLst>
              </p:cNvPr>
              <p:cNvSpPr/>
              <p:nvPr/>
            </p:nvSpPr>
            <p:spPr>
              <a:xfrm>
                <a:off x="4727213" y="4530357"/>
                <a:ext cx="192947" cy="14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27" name="矩形 726">
                <a:extLst>
                  <a:ext uri="{FF2B5EF4-FFF2-40B4-BE49-F238E27FC236}">
                    <a16:creationId xmlns:a16="http://schemas.microsoft.com/office/drawing/2014/main" id="{F1FAFD4B-AAA4-096F-787C-120AC8DA0284}"/>
                  </a:ext>
                </a:extLst>
              </p:cNvPr>
              <p:cNvSpPr/>
              <p:nvPr/>
            </p:nvSpPr>
            <p:spPr>
              <a:xfrm>
                <a:off x="6126034" y="4814856"/>
                <a:ext cx="192947" cy="90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28" name="矩形 727">
                <a:extLst>
                  <a:ext uri="{FF2B5EF4-FFF2-40B4-BE49-F238E27FC236}">
                    <a16:creationId xmlns:a16="http://schemas.microsoft.com/office/drawing/2014/main" id="{F5021C86-1813-D2F6-2260-F914649DD907}"/>
                  </a:ext>
                </a:extLst>
              </p:cNvPr>
              <p:cNvSpPr/>
              <p:nvPr/>
            </p:nvSpPr>
            <p:spPr>
              <a:xfrm>
                <a:off x="6475092" y="4922856"/>
                <a:ext cx="192947" cy="7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cxnSp>
          <p:nvCxnSpPr>
            <p:cNvPr id="858" name="直接箭头连接符 857">
              <a:extLst>
                <a:ext uri="{FF2B5EF4-FFF2-40B4-BE49-F238E27FC236}">
                  <a16:creationId xmlns:a16="http://schemas.microsoft.com/office/drawing/2014/main" id="{E8B5D87D-DC99-DA0A-2102-20B47E8A7B54}"/>
                </a:ext>
              </a:extLst>
            </p:cNvPr>
            <p:cNvCxnSpPr>
              <a:cxnSpLocks/>
            </p:cNvCxnSpPr>
            <p:nvPr/>
          </p:nvCxnSpPr>
          <p:spPr>
            <a:xfrm>
              <a:off x="1256112"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62" name="直接箭头连接符 861">
              <a:extLst>
                <a:ext uri="{FF2B5EF4-FFF2-40B4-BE49-F238E27FC236}">
                  <a16:creationId xmlns:a16="http://schemas.microsoft.com/office/drawing/2014/main" id="{051085B2-BBCB-A087-CF52-5CC6777A92A4}"/>
                </a:ext>
              </a:extLst>
            </p:cNvPr>
            <p:cNvCxnSpPr>
              <a:cxnSpLocks/>
            </p:cNvCxnSpPr>
            <p:nvPr/>
          </p:nvCxnSpPr>
          <p:spPr>
            <a:xfrm>
              <a:off x="1916291"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63" name="直接箭头连接符 862">
              <a:extLst>
                <a:ext uri="{FF2B5EF4-FFF2-40B4-BE49-F238E27FC236}">
                  <a16:creationId xmlns:a16="http://schemas.microsoft.com/office/drawing/2014/main" id="{3BC69187-A7C9-B99B-CE6B-CCE0A44230D8}"/>
                </a:ext>
              </a:extLst>
            </p:cNvPr>
            <p:cNvCxnSpPr>
              <a:cxnSpLocks/>
            </p:cNvCxnSpPr>
            <p:nvPr/>
          </p:nvCxnSpPr>
          <p:spPr>
            <a:xfrm>
              <a:off x="3236392"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64" name="直接箭头连接符 863">
              <a:extLst>
                <a:ext uri="{FF2B5EF4-FFF2-40B4-BE49-F238E27FC236}">
                  <a16:creationId xmlns:a16="http://schemas.microsoft.com/office/drawing/2014/main" id="{896EC3E5-4921-939E-E57E-0D6FD467142C}"/>
                </a:ext>
              </a:extLst>
            </p:cNvPr>
            <p:cNvCxnSpPr>
              <a:cxnSpLocks/>
            </p:cNvCxnSpPr>
            <p:nvPr/>
          </p:nvCxnSpPr>
          <p:spPr>
            <a:xfrm>
              <a:off x="3662655"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66" name="直接箭头连接符 865">
              <a:extLst>
                <a:ext uri="{FF2B5EF4-FFF2-40B4-BE49-F238E27FC236}">
                  <a16:creationId xmlns:a16="http://schemas.microsoft.com/office/drawing/2014/main" id="{E5956D58-0527-86D3-FD96-C07A8C78CACB}"/>
                </a:ext>
              </a:extLst>
            </p:cNvPr>
            <p:cNvCxnSpPr>
              <a:cxnSpLocks/>
            </p:cNvCxnSpPr>
            <p:nvPr/>
          </p:nvCxnSpPr>
          <p:spPr>
            <a:xfrm>
              <a:off x="4162935"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67" name="直接箭头连接符 866">
              <a:extLst>
                <a:ext uri="{FF2B5EF4-FFF2-40B4-BE49-F238E27FC236}">
                  <a16:creationId xmlns:a16="http://schemas.microsoft.com/office/drawing/2014/main" id="{D55BFF67-1071-BC5A-BFD3-F37F582CA2A7}"/>
                </a:ext>
              </a:extLst>
            </p:cNvPr>
            <p:cNvCxnSpPr>
              <a:cxnSpLocks/>
            </p:cNvCxnSpPr>
            <p:nvPr/>
          </p:nvCxnSpPr>
          <p:spPr>
            <a:xfrm>
              <a:off x="4702181"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68" name="直接箭头连接符 867">
              <a:extLst>
                <a:ext uri="{FF2B5EF4-FFF2-40B4-BE49-F238E27FC236}">
                  <a16:creationId xmlns:a16="http://schemas.microsoft.com/office/drawing/2014/main" id="{04AA9D1F-DE2F-8316-FE4E-1BAF8D416C73}"/>
                </a:ext>
              </a:extLst>
            </p:cNvPr>
            <p:cNvCxnSpPr>
              <a:cxnSpLocks/>
            </p:cNvCxnSpPr>
            <p:nvPr/>
          </p:nvCxnSpPr>
          <p:spPr>
            <a:xfrm>
              <a:off x="5214945"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69" name="直接箭头连接符 868">
              <a:extLst>
                <a:ext uri="{FF2B5EF4-FFF2-40B4-BE49-F238E27FC236}">
                  <a16:creationId xmlns:a16="http://schemas.microsoft.com/office/drawing/2014/main" id="{9CAEC8DA-C8B9-5D92-27DD-966224954838}"/>
                </a:ext>
              </a:extLst>
            </p:cNvPr>
            <p:cNvCxnSpPr>
              <a:cxnSpLocks/>
            </p:cNvCxnSpPr>
            <p:nvPr/>
          </p:nvCxnSpPr>
          <p:spPr>
            <a:xfrm>
              <a:off x="5899738"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70" name="直接箭头连接符 869">
              <a:extLst>
                <a:ext uri="{FF2B5EF4-FFF2-40B4-BE49-F238E27FC236}">
                  <a16:creationId xmlns:a16="http://schemas.microsoft.com/office/drawing/2014/main" id="{9BF17028-DEC5-91AC-8119-493FB98833ED}"/>
                </a:ext>
              </a:extLst>
            </p:cNvPr>
            <p:cNvCxnSpPr>
              <a:cxnSpLocks/>
            </p:cNvCxnSpPr>
            <p:nvPr/>
          </p:nvCxnSpPr>
          <p:spPr>
            <a:xfrm>
              <a:off x="8765562"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71" name="直接箭头连接符 870">
              <a:extLst>
                <a:ext uri="{FF2B5EF4-FFF2-40B4-BE49-F238E27FC236}">
                  <a16:creationId xmlns:a16="http://schemas.microsoft.com/office/drawing/2014/main" id="{C1951E8F-7545-A609-B5C9-BD33BC9A445F}"/>
                </a:ext>
              </a:extLst>
            </p:cNvPr>
            <p:cNvCxnSpPr>
              <a:cxnSpLocks/>
            </p:cNvCxnSpPr>
            <p:nvPr/>
          </p:nvCxnSpPr>
          <p:spPr>
            <a:xfrm>
              <a:off x="9231402" y="4610788"/>
              <a:ext cx="196262"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grpSp>
      <p:sp>
        <p:nvSpPr>
          <p:cNvPr id="874" name="文本框 873">
            <a:extLst>
              <a:ext uri="{FF2B5EF4-FFF2-40B4-BE49-F238E27FC236}">
                <a16:creationId xmlns:a16="http://schemas.microsoft.com/office/drawing/2014/main" id="{34F60B6B-1ED2-B167-8F29-E95DA07CD7A7}"/>
              </a:ext>
            </a:extLst>
          </p:cNvPr>
          <p:cNvSpPr txBox="1"/>
          <p:nvPr/>
        </p:nvSpPr>
        <p:spPr>
          <a:xfrm>
            <a:off x="104836" y="2885900"/>
            <a:ext cx="1485119" cy="738664"/>
          </a:xfrm>
          <a:prstGeom prst="rect">
            <a:avLst/>
          </a:prstGeom>
          <a:solidFill>
            <a:srgbClr val="FFF2CC">
              <a:alpha val="41961"/>
            </a:srgbClr>
          </a:solidFill>
        </p:spPr>
        <p:txBody>
          <a:bodyPr wrap="square" rtlCol="0">
            <a:spAutoFit/>
          </a:bodyPr>
          <a:lstStyle/>
          <a:p>
            <a:r>
              <a:rPr lang="zh-CN" altLang="en-US" sz="1400">
                <a:latin typeface="宋体" panose="02010600030101010101" pitchFamily="2" charset="-122"/>
                <a:ea typeface="宋体" panose="02010600030101010101" pitchFamily="2" charset="-122"/>
              </a:rPr>
              <a:t>一个保留了</a:t>
            </a:r>
            <a:r>
              <a:rPr lang="en-US" altLang="zh-CN" sz="1400">
                <a:latin typeface="宋体" panose="02010600030101010101" pitchFamily="2" charset="-122"/>
                <a:ea typeface="宋体" panose="02010600030101010101" pitchFamily="2" charset="-122"/>
              </a:rPr>
              <a:t>stem</a:t>
            </a:r>
            <a:r>
              <a:rPr lang="zh-CN" altLang="en-US" sz="1400">
                <a:latin typeface="宋体" panose="02010600030101010101" pitchFamily="2" charset="-122"/>
                <a:ea typeface="宋体" panose="02010600030101010101" pitchFamily="2" charset="-122"/>
              </a:rPr>
              <a:t>、降采样层和</a:t>
            </a:r>
            <a:r>
              <a:rPr lang="en-US" altLang="zh-CN" sz="1400">
                <a:latin typeface="宋体" panose="02010600030101010101" pitchFamily="2" charset="-122"/>
                <a:ea typeface="宋体" panose="02010600030101010101" pitchFamily="2" charset="-122"/>
              </a:rPr>
              <a:t>head</a:t>
            </a:r>
            <a:r>
              <a:rPr lang="zh-CN" altLang="en-US" sz="1400">
                <a:latin typeface="宋体" panose="02010600030101010101" pitchFamily="2" charset="-122"/>
                <a:ea typeface="宋体" panose="02010600030101010101" pitchFamily="2" charset="-122"/>
              </a:rPr>
              <a:t>的“空”网络</a:t>
            </a:r>
          </a:p>
        </p:txBody>
      </p:sp>
      <p:sp>
        <p:nvSpPr>
          <p:cNvPr id="875" name="文本框 874">
            <a:extLst>
              <a:ext uri="{FF2B5EF4-FFF2-40B4-BE49-F238E27FC236}">
                <a16:creationId xmlns:a16="http://schemas.microsoft.com/office/drawing/2014/main" id="{46F77054-822C-8A71-82D9-75CE7BDB6866}"/>
              </a:ext>
            </a:extLst>
          </p:cNvPr>
          <p:cNvSpPr txBox="1"/>
          <p:nvPr/>
        </p:nvSpPr>
        <p:spPr>
          <a:xfrm>
            <a:off x="1930106" y="2885900"/>
            <a:ext cx="4592275" cy="738664"/>
          </a:xfrm>
          <a:prstGeom prst="rect">
            <a:avLst/>
          </a:prstGeom>
          <a:solidFill>
            <a:srgbClr val="FFF2CC">
              <a:alpha val="41961"/>
            </a:srgbClr>
          </a:solidFill>
        </p:spPr>
        <p:txBody>
          <a:bodyPr wrap="square" rtlCol="0">
            <a:spAutoFit/>
          </a:bodyPr>
          <a:lstStyle/>
          <a:p>
            <a:r>
              <a:rPr lang="zh-CN" altLang="en-US" sz="1400">
                <a:latin typeface="宋体" panose="02010600030101010101" pitchFamily="2" charset="-122"/>
                <a:ea typeface="宋体" panose="02010600030101010101" pitchFamily="2" charset="-122"/>
              </a:rPr>
              <a:t>普通的（直观能想到的）网络扩张方式是规则扩张（</a:t>
            </a:r>
            <a:r>
              <a:rPr lang="en-US" altLang="zh-CN" sz="1400">
                <a:latin typeface="宋体" panose="02010600030101010101" pitchFamily="2" charset="-122"/>
                <a:ea typeface="宋体" panose="02010600030101010101" pitchFamily="2" charset="-122"/>
              </a:rPr>
              <a:t>for</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if</a:t>
            </a:r>
            <a:r>
              <a:rPr lang="zh-CN" altLang="en-US" sz="1400">
                <a:latin typeface="宋体" panose="02010600030101010101" pitchFamily="2" charset="-122"/>
                <a:ea typeface="宋体" panose="02010600030101010101" pitchFamily="2" charset="-122"/>
              </a:rPr>
              <a:t>的嵌套：性能提升不了就加一层</a:t>
            </a:r>
            <a:r>
              <a:rPr lang="en-US" altLang="zh-CN" sz="1400">
                <a:latin typeface="宋体" panose="02010600030101010101" pitchFamily="2" charset="-122"/>
                <a:ea typeface="宋体" panose="02010600030101010101" pitchFamily="2" charset="-122"/>
              </a:rPr>
              <a:t>&amp;</a:t>
            </a:r>
            <a:r>
              <a:rPr lang="zh-CN" altLang="en-US" sz="1400">
                <a:latin typeface="宋体" panose="02010600030101010101" pitchFamily="2" charset="-122"/>
                <a:ea typeface="宋体" panose="02010600030101010101" pitchFamily="2" charset="-122"/>
              </a:rPr>
              <a:t>加宽某层）或</a:t>
            </a:r>
            <a:r>
              <a:rPr lang="en-US" altLang="zh-CN" sz="1400">
                <a:latin typeface="宋体" panose="02010600030101010101" pitchFamily="2" charset="-122"/>
                <a:ea typeface="宋体" panose="02010600030101010101" pitchFamily="2" charset="-122"/>
              </a:rPr>
              <a:t>NAS</a:t>
            </a:r>
            <a:r>
              <a:rPr lang="zh-CN" altLang="en-US" sz="1400">
                <a:latin typeface="宋体" panose="02010600030101010101" pitchFamily="2" charset="-122"/>
                <a:ea typeface="宋体" panose="02010600030101010101" pitchFamily="2" charset="-122"/>
              </a:rPr>
              <a:t>扩张（过高的搜索成本）</a:t>
            </a:r>
          </a:p>
        </p:txBody>
      </p:sp>
      <p:sp>
        <p:nvSpPr>
          <p:cNvPr id="876" name="文本框 875">
            <a:extLst>
              <a:ext uri="{FF2B5EF4-FFF2-40B4-BE49-F238E27FC236}">
                <a16:creationId xmlns:a16="http://schemas.microsoft.com/office/drawing/2014/main" id="{748B28D8-B45C-E478-3846-5990C80CD6F2}"/>
              </a:ext>
            </a:extLst>
          </p:cNvPr>
          <p:cNvSpPr txBox="1"/>
          <p:nvPr/>
        </p:nvSpPr>
        <p:spPr>
          <a:xfrm>
            <a:off x="8531574" y="2885900"/>
            <a:ext cx="3535956" cy="738664"/>
          </a:xfrm>
          <a:prstGeom prst="rect">
            <a:avLst/>
          </a:prstGeom>
          <a:solidFill>
            <a:srgbClr val="FFF2CC">
              <a:alpha val="41961"/>
            </a:srgbClr>
          </a:solidFill>
        </p:spPr>
        <p:txBody>
          <a:bodyPr wrap="square" rtlCol="0">
            <a:spAutoFit/>
          </a:bodyPr>
          <a:lstStyle/>
          <a:p>
            <a:r>
              <a:rPr lang="zh-CN" altLang="en-US" sz="1400">
                <a:latin typeface="宋体" panose="02010600030101010101" pitchFamily="2" charset="-122"/>
                <a:ea typeface="宋体" panose="02010600030101010101" pitchFamily="2" charset="-122"/>
              </a:rPr>
              <a:t>神经网络解决方案：参数量较少、性能达标、自动扩张可能产生前后层网络宽度剧烈变化，对推理效率仍有负面影响。</a:t>
            </a:r>
          </a:p>
        </p:txBody>
      </p:sp>
      <p:sp>
        <p:nvSpPr>
          <p:cNvPr id="877" name="文本框 876">
            <a:extLst>
              <a:ext uri="{FF2B5EF4-FFF2-40B4-BE49-F238E27FC236}">
                <a16:creationId xmlns:a16="http://schemas.microsoft.com/office/drawing/2014/main" id="{B524948F-B8F5-011E-3C31-C33D4899444B}"/>
              </a:ext>
            </a:extLst>
          </p:cNvPr>
          <p:cNvSpPr txBox="1"/>
          <p:nvPr/>
        </p:nvSpPr>
        <p:spPr>
          <a:xfrm>
            <a:off x="104835" y="5696247"/>
            <a:ext cx="3118460" cy="954107"/>
          </a:xfrm>
          <a:prstGeom prst="rect">
            <a:avLst/>
          </a:prstGeom>
          <a:solidFill>
            <a:srgbClr val="FFF2CC">
              <a:alpha val="41961"/>
            </a:srgbClr>
          </a:solidFill>
        </p:spPr>
        <p:txBody>
          <a:bodyPr wrap="square" rtlCol="0">
            <a:spAutoFit/>
          </a:bodyPr>
          <a:lstStyle/>
          <a:p>
            <a:r>
              <a:rPr lang="zh-CN" altLang="en-US" sz="1400">
                <a:latin typeface="宋体" panose="02010600030101010101" pitchFamily="2" charset="-122"/>
                <a:ea typeface="宋体" panose="02010600030101010101" pitchFamily="2" charset="-122"/>
              </a:rPr>
              <a:t>普通结构在扩张前将转换为可重参数化快（多分支构成），变相对网络的宽度进行了扩张，且各分支功能各异，整体效果强于直接对宽度的增加。</a:t>
            </a:r>
          </a:p>
        </p:txBody>
      </p:sp>
      <p:sp>
        <p:nvSpPr>
          <p:cNvPr id="879" name="文本框 878">
            <a:extLst>
              <a:ext uri="{FF2B5EF4-FFF2-40B4-BE49-F238E27FC236}">
                <a16:creationId xmlns:a16="http://schemas.microsoft.com/office/drawing/2014/main" id="{3CF81C23-AC31-0255-71A1-071171C27682}"/>
              </a:ext>
            </a:extLst>
          </p:cNvPr>
          <p:cNvSpPr txBox="1"/>
          <p:nvPr/>
        </p:nvSpPr>
        <p:spPr>
          <a:xfrm>
            <a:off x="3709321" y="5696246"/>
            <a:ext cx="1863644" cy="954107"/>
          </a:xfrm>
          <a:prstGeom prst="rect">
            <a:avLst/>
          </a:prstGeom>
          <a:solidFill>
            <a:srgbClr val="FFF2CC">
              <a:alpha val="41961"/>
            </a:srgbClr>
          </a:solidFill>
        </p:spPr>
        <p:txBody>
          <a:bodyPr wrap="square" rtlCol="0">
            <a:spAutoFit/>
          </a:bodyPr>
          <a:lstStyle/>
          <a:p>
            <a:r>
              <a:rPr lang="zh-CN" altLang="en-US" sz="1400">
                <a:latin typeface="宋体" panose="02010600030101010101" pitchFamily="2" charset="-122"/>
                <a:ea typeface="宋体" panose="02010600030101010101" pitchFamily="2" charset="-122"/>
              </a:rPr>
              <a:t>多角度扩张框架：结构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速度</a:t>
            </a:r>
            <a:r>
              <a:rPr lang="en-US" altLang="zh-CN" sz="1400">
                <a:latin typeface="宋体" panose="02010600030101010101" pitchFamily="2" charset="-122"/>
                <a:ea typeface="宋体" panose="02010600030101010101" pitchFamily="2" charset="-122"/>
              </a:rPr>
              <a:t>&amp;</a:t>
            </a:r>
            <a:r>
              <a:rPr lang="zh-CN" altLang="en-US" sz="1400">
                <a:latin typeface="宋体" panose="02010600030101010101" pitchFamily="2" charset="-122"/>
                <a:ea typeface="宋体" panose="02010600030101010101" pitchFamily="2" charset="-122"/>
              </a:rPr>
              <a:t>结构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性能查表；重要神经元分裂；重要层级分裂。</a:t>
            </a:r>
          </a:p>
        </p:txBody>
      </p:sp>
      <p:sp>
        <p:nvSpPr>
          <p:cNvPr id="880" name="文本框 879">
            <a:extLst>
              <a:ext uri="{FF2B5EF4-FFF2-40B4-BE49-F238E27FC236}">
                <a16:creationId xmlns:a16="http://schemas.microsoft.com/office/drawing/2014/main" id="{83F291EA-C2AD-9361-1B45-B533BB426FB4}"/>
              </a:ext>
            </a:extLst>
          </p:cNvPr>
          <p:cNvSpPr txBox="1"/>
          <p:nvPr/>
        </p:nvSpPr>
        <p:spPr>
          <a:xfrm>
            <a:off x="6058991" y="5701783"/>
            <a:ext cx="6003300" cy="954107"/>
          </a:xfrm>
          <a:prstGeom prst="rect">
            <a:avLst/>
          </a:prstGeom>
          <a:solidFill>
            <a:srgbClr val="FFF2CC">
              <a:alpha val="41961"/>
            </a:srgbClr>
          </a:solidFill>
        </p:spPr>
        <p:txBody>
          <a:bodyPr wrap="square" rtlCol="0">
            <a:spAutoFit/>
          </a:bodyPr>
          <a:lstStyle/>
          <a:p>
            <a:r>
              <a:rPr lang="zh-CN" altLang="en-US" sz="1400">
                <a:latin typeface="宋体" panose="02010600030101010101" pitchFamily="2" charset="-122"/>
                <a:ea typeface="宋体" panose="02010600030101010101" pitchFamily="2" charset="-122"/>
              </a:rPr>
              <a:t>神经网络解决方案（训练时）：参数量较少、性能卓越；经过多角度扩张框架的控制，网络整体层级较少、宽度较大、不存在相邻层间的剧烈宽度变化，利于推理效率加强。神经网络解决方案（推理时）：参数量更少、性能卓越、重参数化后宽度变小，整体达到任务适应度高</a:t>
            </a:r>
            <a:r>
              <a:rPr lang="en-US" altLang="zh-CN" sz="1400">
                <a:latin typeface="宋体" panose="02010600030101010101" pitchFamily="2" charset="-122"/>
                <a:ea typeface="宋体" panose="02010600030101010101" pitchFamily="2" charset="-122"/>
              </a:rPr>
              <a:t>&amp;</a:t>
            </a:r>
            <a:r>
              <a:rPr lang="zh-CN" altLang="en-US" sz="1400">
                <a:latin typeface="宋体" panose="02010600030101010101" pitchFamily="2" charset="-122"/>
                <a:ea typeface="宋体" panose="02010600030101010101" pitchFamily="2" charset="-122"/>
              </a:rPr>
              <a:t>高性能</a:t>
            </a:r>
            <a:r>
              <a:rPr lang="en-US" altLang="zh-CN" sz="1400">
                <a:latin typeface="宋体" panose="02010600030101010101" pitchFamily="2" charset="-122"/>
                <a:ea typeface="宋体" panose="02010600030101010101" pitchFamily="2" charset="-122"/>
              </a:rPr>
              <a:t>&amp;</a:t>
            </a:r>
            <a:r>
              <a:rPr lang="zh-CN" altLang="en-US" sz="1400">
                <a:latin typeface="宋体" panose="02010600030101010101" pitchFamily="2" charset="-122"/>
                <a:ea typeface="宋体" panose="02010600030101010101" pitchFamily="2" charset="-122"/>
              </a:rPr>
              <a:t>高效率。</a:t>
            </a:r>
          </a:p>
        </p:txBody>
      </p:sp>
    </p:spTree>
    <p:extLst>
      <p:ext uri="{BB962C8B-B14F-4D97-AF65-F5344CB8AC3E}">
        <p14:creationId xmlns:p14="http://schemas.microsoft.com/office/powerpoint/2010/main" val="356012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86F805-339A-1BBA-4CD3-3AB0BC1F1A1C}"/>
              </a:ext>
            </a:extLst>
          </p:cNvPr>
          <p:cNvSpPr txBox="1"/>
          <p:nvPr/>
        </p:nvSpPr>
        <p:spPr>
          <a:xfrm>
            <a:off x="94376" y="106851"/>
            <a:ext cx="2413932" cy="461665"/>
          </a:xfrm>
          <a:prstGeom prst="rect">
            <a:avLst/>
          </a:prstGeom>
          <a:noFill/>
        </p:spPr>
        <p:txBody>
          <a:bodyPr wrap="square">
            <a:spAutoFit/>
          </a:bodyPr>
          <a:lstStyle/>
          <a:p>
            <a:r>
              <a:rPr lang="zh-CN" altLang="en-US" sz="2400">
                <a:latin typeface="宋体" panose="02010600030101010101" pitchFamily="2" charset="-122"/>
                <a:ea typeface="宋体" panose="02010600030101010101" pitchFamily="2" charset="-122"/>
              </a:rPr>
              <a:t>多角度扩张框架</a:t>
            </a:r>
            <a:endParaRPr lang="zh-CN" altLang="en-US" sz="2400"/>
          </a:p>
        </p:txBody>
      </p:sp>
      <p:sp>
        <p:nvSpPr>
          <p:cNvPr id="9" name="矩形: 圆角 8">
            <a:extLst>
              <a:ext uri="{FF2B5EF4-FFF2-40B4-BE49-F238E27FC236}">
                <a16:creationId xmlns:a16="http://schemas.microsoft.com/office/drawing/2014/main" id="{53445A0A-69B0-E045-2251-EDEF987732C4}"/>
              </a:ext>
            </a:extLst>
          </p:cNvPr>
          <p:cNvSpPr/>
          <p:nvPr/>
        </p:nvSpPr>
        <p:spPr>
          <a:xfrm>
            <a:off x="285225" y="634121"/>
            <a:ext cx="5721291" cy="2936147"/>
          </a:xfrm>
          <a:prstGeom prst="roundRect">
            <a:avLst>
              <a:gd name="adj" fmla="val 8090"/>
            </a:avLst>
          </a:prstGeom>
          <a:solidFill>
            <a:srgbClr val="DEEBF7">
              <a:alpha val="60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ACD7EC3D-19E3-D1A1-2AD4-46098CB1E2D1}"/>
              </a:ext>
            </a:extLst>
          </p:cNvPr>
          <p:cNvSpPr/>
          <p:nvPr/>
        </p:nvSpPr>
        <p:spPr>
          <a:xfrm>
            <a:off x="6185484" y="618083"/>
            <a:ext cx="5721291" cy="2936147"/>
          </a:xfrm>
          <a:prstGeom prst="roundRect">
            <a:avLst>
              <a:gd name="adj" fmla="val 6667"/>
            </a:avLst>
          </a:prstGeom>
          <a:solidFill>
            <a:srgbClr val="FFF2CC">
              <a:alpha val="6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9C17DCB0-C508-B8F7-4828-6A359E23B8FD}"/>
              </a:ext>
            </a:extLst>
          </p:cNvPr>
          <p:cNvSpPr/>
          <p:nvPr/>
        </p:nvSpPr>
        <p:spPr>
          <a:xfrm>
            <a:off x="6185484" y="3751276"/>
            <a:ext cx="5721291" cy="2936147"/>
          </a:xfrm>
          <a:prstGeom prst="roundRect">
            <a:avLst>
              <a:gd name="adj" fmla="val 6667"/>
            </a:avLst>
          </a:prstGeom>
          <a:solidFill>
            <a:srgbClr val="FBE5D6">
              <a:alpha val="6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0835C73-9991-1588-E05F-C3897025FE98}"/>
              </a:ext>
            </a:extLst>
          </p:cNvPr>
          <p:cNvSpPr txBox="1"/>
          <p:nvPr/>
        </p:nvSpPr>
        <p:spPr>
          <a:xfrm>
            <a:off x="368413" y="718119"/>
            <a:ext cx="4134761"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约束：</a:t>
            </a:r>
            <a:r>
              <a:rPr lang="zh-CN" altLang="en-US" sz="1800">
                <a:latin typeface="宋体" panose="02010600030101010101" pitchFamily="2" charset="-122"/>
                <a:ea typeface="宋体" panose="02010600030101010101" pitchFamily="2" charset="-122"/>
              </a:rPr>
              <a:t>结构</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速度 </a:t>
            </a:r>
            <a:r>
              <a:rPr lang="en-US" altLang="zh-CN" sz="1800">
                <a:latin typeface="宋体" panose="02010600030101010101" pitchFamily="2" charset="-122"/>
                <a:ea typeface="宋体" panose="02010600030101010101" pitchFamily="2" charset="-122"/>
              </a:rPr>
              <a:t>&amp; </a:t>
            </a:r>
            <a:r>
              <a:rPr lang="zh-CN" altLang="en-US" sz="1800">
                <a:latin typeface="宋体" panose="02010600030101010101" pitchFamily="2" charset="-122"/>
                <a:ea typeface="宋体" panose="02010600030101010101" pitchFamily="2" charset="-122"/>
              </a:rPr>
              <a:t>结构</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性能查表</a:t>
            </a:r>
            <a:endParaRPr lang="en-US" altLang="zh-CN" sz="180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477CC638-9E40-CF43-8A42-D0FD8D018099}"/>
              </a:ext>
            </a:extLst>
          </p:cNvPr>
          <p:cNvSpPr txBox="1"/>
          <p:nvPr/>
        </p:nvSpPr>
        <p:spPr>
          <a:xfrm>
            <a:off x="6263083" y="683688"/>
            <a:ext cx="3490517"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宽度增长：</a:t>
            </a:r>
            <a:r>
              <a:rPr lang="zh-CN" altLang="en-US" sz="1800">
                <a:latin typeface="宋体" panose="02010600030101010101" pitchFamily="2" charset="-122"/>
                <a:ea typeface="宋体" panose="02010600030101010101" pitchFamily="2" charset="-122"/>
              </a:rPr>
              <a:t> 重要神经元分裂</a:t>
            </a:r>
            <a:endParaRPr lang="zh-CN" altLang="en-US"/>
          </a:p>
        </p:txBody>
      </p:sp>
      <p:sp>
        <p:nvSpPr>
          <p:cNvPr id="19" name="文本框 18">
            <a:extLst>
              <a:ext uri="{FF2B5EF4-FFF2-40B4-BE49-F238E27FC236}">
                <a16:creationId xmlns:a16="http://schemas.microsoft.com/office/drawing/2014/main" id="{9E764D33-48A8-F5FF-CF26-4C17A93B8AC0}"/>
              </a:ext>
            </a:extLst>
          </p:cNvPr>
          <p:cNvSpPr txBox="1"/>
          <p:nvPr/>
        </p:nvSpPr>
        <p:spPr>
          <a:xfrm>
            <a:off x="6268673" y="3816882"/>
            <a:ext cx="3357108"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深度增长：</a:t>
            </a:r>
            <a:r>
              <a:rPr lang="zh-CN" altLang="en-US" sz="1800">
                <a:latin typeface="宋体" panose="02010600030101010101" pitchFamily="2" charset="-122"/>
                <a:ea typeface="宋体" panose="02010600030101010101" pitchFamily="2" charset="-122"/>
              </a:rPr>
              <a:t> 重要层级分裂</a:t>
            </a:r>
            <a:endParaRPr lang="zh-CN" altLang="en-US"/>
          </a:p>
        </p:txBody>
      </p:sp>
      <p:pic>
        <p:nvPicPr>
          <p:cNvPr id="21" name="图片 20">
            <a:extLst>
              <a:ext uri="{FF2B5EF4-FFF2-40B4-BE49-F238E27FC236}">
                <a16:creationId xmlns:a16="http://schemas.microsoft.com/office/drawing/2014/main" id="{1522C9FE-C082-09F5-B02D-115D344ECBD0}"/>
              </a:ext>
            </a:extLst>
          </p:cNvPr>
          <p:cNvPicPr>
            <a:picLocks noChangeAspect="1"/>
          </p:cNvPicPr>
          <p:nvPr/>
        </p:nvPicPr>
        <p:blipFill>
          <a:blip r:embed="rId2"/>
          <a:stretch>
            <a:fillRect/>
          </a:stretch>
        </p:blipFill>
        <p:spPr>
          <a:xfrm>
            <a:off x="751141" y="2269057"/>
            <a:ext cx="2106705" cy="1116000"/>
          </a:xfrm>
          <a:prstGeom prst="rect">
            <a:avLst/>
          </a:prstGeom>
        </p:spPr>
      </p:pic>
      <p:pic>
        <p:nvPicPr>
          <p:cNvPr id="22" name="图片 21">
            <a:extLst>
              <a:ext uri="{FF2B5EF4-FFF2-40B4-BE49-F238E27FC236}">
                <a16:creationId xmlns:a16="http://schemas.microsoft.com/office/drawing/2014/main" id="{80A50F2D-4434-DB39-4122-703067317935}"/>
              </a:ext>
            </a:extLst>
          </p:cNvPr>
          <p:cNvPicPr>
            <a:picLocks noChangeAspect="1"/>
          </p:cNvPicPr>
          <p:nvPr/>
        </p:nvPicPr>
        <p:blipFill>
          <a:blip r:embed="rId3"/>
          <a:stretch>
            <a:fillRect/>
          </a:stretch>
        </p:blipFill>
        <p:spPr>
          <a:xfrm>
            <a:off x="751141" y="1149645"/>
            <a:ext cx="2106705" cy="1116000"/>
          </a:xfrm>
          <a:prstGeom prst="rect">
            <a:avLst/>
          </a:prstGeom>
        </p:spPr>
      </p:pic>
      <p:pic>
        <p:nvPicPr>
          <p:cNvPr id="23" name="图片 22">
            <a:extLst>
              <a:ext uri="{FF2B5EF4-FFF2-40B4-BE49-F238E27FC236}">
                <a16:creationId xmlns:a16="http://schemas.microsoft.com/office/drawing/2014/main" id="{E184E83C-E0DC-728D-8355-819490AFBC49}"/>
              </a:ext>
            </a:extLst>
          </p:cNvPr>
          <p:cNvPicPr>
            <a:picLocks noChangeAspect="1"/>
          </p:cNvPicPr>
          <p:nvPr/>
        </p:nvPicPr>
        <p:blipFill>
          <a:blip r:embed="rId4"/>
          <a:stretch>
            <a:fillRect/>
          </a:stretch>
        </p:blipFill>
        <p:spPr>
          <a:xfrm>
            <a:off x="2857847" y="1149645"/>
            <a:ext cx="2726422" cy="2235412"/>
          </a:xfrm>
          <a:prstGeom prst="rect">
            <a:avLst/>
          </a:prstGeom>
        </p:spPr>
      </p:pic>
      <p:sp>
        <p:nvSpPr>
          <p:cNvPr id="24" name="文本框 23">
            <a:extLst>
              <a:ext uri="{FF2B5EF4-FFF2-40B4-BE49-F238E27FC236}">
                <a16:creationId xmlns:a16="http://schemas.microsoft.com/office/drawing/2014/main" id="{21FDCAD9-042D-3477-6030-8816D11F5153}"/>
              </a:ext>
            </a:extLst>
          </p:cNvPr>
          <p:cNvSpPr txBox="1"/>
          <p:nvPr/>
        </p:nvSpPr>
        <p:spPr>
          <a:xfrm>
            <a:off x="6501819" y="1053020"/>
            <a:ext cx="5237178" cy="2246769"/>
          </a:xfrm>
          <a:prstGeom prst="rect">
            <a:avLst/>
          </a:prstGeom>
          <a:noFill/>
        </p:spPr>
        <p:txBody>
          <a:bodyPr wrap="square">
            <a:spAutoFit/>
          </a:bodyPr>
          <a:lstStyle/>
          <a:p>
            <a:r>
              <a:rPr lang="zh-CN" altLang="en-US" sz="2000">
                <a:latin typeface="宋体" panose="02010600030101010101" pitchFamily="2" charset="-122"/>
                <a:ea typeface="宋体" panose="02010600030101010101" pitchFamily="2" charset="-122"/>
              </a:rPr>
              <a:t>动态重参数化论文中，作者为了提升训练效率，让足够重要的普通卷积变成可重参数化结构：</a:t>
            </a:r>
            <a:r>
              <a:rPr lang="zh-CN" altLang="en-US" sz="2000" b="1">
                <a:latin typeface="宋体" panose="02010600030101010101" pitchFamily="2" charset="-122"/>
                <a:ea typeface="宋体" panose="02010600030101010101" pitchFamily="2" charset="-122"/>
              </a:rPr>
              <a:t>重要结构有资格变成特征提取能力更强的结构</a:t>
            </a:r>
            <a:r>
              <a:rPr lang="zh-CN" altLang="en-US" sz="2000">
                <a:latin typeface="宋体" panose="02010600030101010101" pitchFamily="2" charset="-122"/>
                <a:ea typeface="宋体" panose="02010600030101010101" pitchFamily="2" charset="-122"/>
              </a:rPr>
              <a:t>。在这一步之前，可以使用同样的思路来扩张网络某层的宽度：重要的神经元可以被分裂</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一分为二</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一分为三等</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，增加网络的宽度，然后沿用“重要结构变强”方法。</a:t>
            </a:r>
            <a:endParaRPr lang="zh-CN" altLang="en-US" sz="2000"/>
          </a:p>
        </p:txBody>
      </p:sp>
      <p:sp>
        <p:nvSpPr>
          <p:cNvPr id="25" name="文本框 24">
            <a:extLst>
              <a:ext uri="{FF2B5EF4-FFF2-40B4-BE49-F238E27FC236}">
                <a16:creationId xmlns:a16="http://schemas.microsoft.com/office/drawing/2014/main" id="{7F43C0F7-AA6A-A405-BFC9-D7F282299647}"/>
              </a:ext>
            </a:extLst>
          </p:cNvPr>
          <p:cNvSpPr txBox="1"/>
          <p:nvPr/>
        </p:nvSpPr>
        <p:spPr>
          <a:xfrm>
            <a:off x="6427540" y="4711517"/>
            <a:ext cx="5237178" cy="1015663"/>
          </a:xfrm>
          <a:prstGeom prst="rect">
            <a:avLst/>
          </a:prstGeom>
          <a:noFill/>
        </p:spPr>
        <p:txBody>
          <a:bodyPr wrap="square">
            <a:spAutoFit/>
          </a:bodyPr>
          <a:lstStyle/>
          <a:p>
            <a:r>
              <a:rPr lang="zh-CN" altLang="en-US" sz="2000">
                <a:latin typeface="宋体" panose="02010600030101010101" pitchFamily="2" charset="-122"/>
                <a:ea typeface="宋体" panose="02010600030101010101" pitchFamily="2" charset="-122"/>
              </a:rPr>
              <a:t>和宽度类似，如果某一层体现出较高的重要性，也可以将该层分裂</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一分为二</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一分为三等</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，增加网络的深度。</a:t>
            </a:r>
            <a:endParaRPr lang="zh-CN" altLang="en-US" sz="2000"/>
          </a:p>
        </p:txBody>
      </p:sp>
      <p:sp>
        <p:nvSpPr>
          <p:cNvPr id="2" name="矩形: 圆角 1">
            <a:extLst>
              <a:ext uri="{FF2B5EF4-FFF2-40B4-BE49-F238E27FC236}">
                <a16:creationId xmlns:a16="http://schemas.microsoft.com/office/drawing/2014/main" id="{0CC45059-BB73-CF06-DC0F-DD48EC9633B7}"/>
              </a:ext>
            </a:extLst>
          </p:cNvPr>
          <p:cNvSpPr/>
          <p:nvPr/>
        </p:nvSpPr>
        <p:spPr>
          <a:xfrm>
            <a:off x="285224" y="3751276"/>
            <a:ext cx="5721291" cy="2936147"/>
          </a:xfrm>
          <a:prstGeom prst="roundRect">
            <a:avLst>
              <a:gd name="adj" fmla="val 8090"/>
            </a:avLst>
          </a:prstGeom>
          <a:solidFill>
            <a:schemeClr val="accent6">
              <a:lumMod val="20000"/>
              <a:lumOff val="80000"/>
              <a:alpha val="6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7BD2901-A37E-A83D-68AB-3ECF2AFDDDB7}"/>
              </a:ext>
            </a:extLst>
          </p:cNvPr>
          <p:cNvSpPr txBox="1"/>
          <p:nvPr/>
        </p:nvSpPr>
        <p:spPr>
          <a:xfrm>
            <a:off x="1394197" y="5034682"/>
            <a:ext cx="3503344"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网络的推理性能预估（含图优化）</a:t>
            </a:r>
            <a:endParaRPr lang="en-US" altLang="zh-CN" sz="18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749701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1871</Words>
  <Application>Microsoft Office PowerPoint</Application>
  <PresentationFormat>宽屏</PresentationFormat>
  <Paragraphs>54</Paragraphs>
  <Slides>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Söhne</vt:lpstr>
      <vt:lpstr>等线</vt:lpstr>
      <vt:lpstr>等线 Light</vt:lpstr>
      <vt:lpstr>宋体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冠辰</dc:creator>
  <cp:lastModifiedBy>冠辰 李</cp:lastModifiedBy>
  <cp:revision>10</cp:revision>
  <dcterms:created xsi:type="dcterms:W3CDTF">2022-12-13T11:54:50Z</dcterms:created>
  <dcterms:modified xsi:type="dcterms:W3CDTF">2024-06-01T06:55:29Z</dcterms:modified>
</cp:coreProperties>
</file>