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54" autoAdjust="0"/>
    <p:restoredTop sz="94660"/>
  </p:normalViewPr>
  <p:slideViewPr>
    <p:cSldViewPr snapToGrid="0">
      <p:cViewPr>
        <p:scale>
          <a:sx n="100" d="100"/>
          <a:sy n="100" d="100"/>
        </p:scale>
        <p:origin x="834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HiGNvm26VdP-gpBLsUaRlvyZFOScQs-4" TargetMode="External"/><Relationship Id="rId2" Type="http://schemas.openxmlformats.org/officeDocument/2006/relationships/hyperlink" Target="https://github.com/rsugio/pim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iliya.Kuznetsov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PIMON-2023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Сказка "Бременские музыканты" </a:t>
            </a:r>
            <a:r>
              <a:rPr lang="ru-RU" dirty="0" err="1"/>
              <a:t>бр.Гримм</a:t>
            </a:r>
            <a:r>
              <a:rPr lang="ru-RU" dirty="0"/>
              <a:t>: ни Бремена ни музыкантов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380" y="3085766"/>
            <a:ext cx="3305355" cy="330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88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701675"/>
            <a:ext cx="11029950" cy="1014413"/>
          </a:xfrm>
        </p:spPr>
        <p:txBody>
          <a:bodyPr/>
          <a:lstStyle/>
          <a:p>
            <a:r>
              <a:rPr lang="ru-RU" dirty="0" smtClean="0"/>
              <a:t>Повестка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762000" y="617220"/>
            <a:ext cx="10267950" cy="52422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10:00 - 10:10 проверка </a:t>
            </a:r>
            <a:r>
              <a:rPr lang="ru-RU" dirty="0" smtClean="0"/>
              <a:t>связи</a:t>
            </a:r>
            <a:r>
              <a:rPr lang="en-US" dirty="0"/>
              <a:t/>
            </a:r>
            <a:br>
              <a:rPr lang="en-US" dirty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ru-RU" dirty="0"/>
              <a:t>10:10 - 10:40 "Опыт использования </a:t>
            </a:r>
            <a:r>
              <a:rPr lang="en-US" dirty="0"/>
              <a:t>CIC </a:t>
            </a:r>
            <a:r>
              <a:rPr lang="ru-RU" dirty="0"/>
              <a:t>в </a:t>
            </a:r>
            <a:r>
              <a:rPr lang="ru-RU" dirty="0" err="1"/>
              <a:t>проде</a:t>
            </a:r>
            <a:r>
              <a:rPr lang="ru-RU" dirty="0"/>
              <a:t>" - Илья </a:t>
            </a:r>
            <a:r>
              <a:rPr lang="ru-RU" dirty="0" smtClean="0"/>
              <a:t>Кузнецов</a:t>
            </a:r>
            <a:r>
              <a:rPr lang="en-US" dirty="0"/>
              <a:t/>
            </a:r>
            <a:br>
              <a:rPr lang="en-US" dirty="0"/>
            </a:br>
            <a:r>
              <a:rPr lang="en-US" sz="1400" dirty="0"/>
              <a:t>CIC </a:t>
            </a:r>
            <a:r>
              <a:rPr lang="ru-RU" sz="1400" dirty="0"/>
              <a:t>это </a:t>
            </a:r>
            <a:r>
              <a:rPr lang="en-US" sz="1400" dirty="0"/>
              <a:t>Cloud Integration Content, </a:t>
            </a:r>
            <a:r>
              <a:rPr lang="ru-RU" sz="1400" dirty="0"/>
              <a:t>кусок облака в наземном </a:t>
            </a:r>
            <a:r>
              <a:rPr lang="en-US" sz="1400" dirty="0"/>
              <a:t>SAP PO </a:t>
            </a:r>
            <a:r>
              <a:rPr lang="en-US" sz="1400" dirty="0" smtClean="0"/>
              <a:t>7.5</a:t>
            </a:r>
            <a:br>
              <a:rPr lang="en-US" sz="1400" dirty="0" smtClean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ru-RU" dirty="0"/>
              <a:t>11:00 - 11:45 "</a:t>
            </a:r>
            <a:r>
              <a:rPr lang="ru-RU" dirty="0" err="1"/>
              <a:t>GoGoXi</a:t>
            </a:r>
            <a:r>
              <a:rPr lang="ru-RU" dirty="0"/>
              <a:t>" — Марат </a:t>
            </a:r>
            <a:r>
              <a:rPr lang="ru-RU" dirty="0" smtClean="0"/>
              <a:t>Бареев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sz="1400" dirty="0" err="1"/>
              <a:t>GoGoXi</a:t>
            </a:r>
            <a:r>
              <a:rPr lang="ru-RU" sz="1400" dirty="0"/>
              <a:t> - внутренний инструмент анализа показателей работы SAP </a:t>
            </a:r>
            <a:r>
              <a:rPr lang="ru-RU" sz="1400" dirty="0" smtClean="0"/>
              <a:t>PO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ru-RU" dirty="0"/>
              <a:t>12:00 - 12:45 "Интеграция с Честный знак" - Антон </a:t>
            </a:r>
            <a:r>
              <a:rPr lang="ru-RU" dirty="0" smtClean="0"/>
              <a:t>Чаадаев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sz="1400" dirty="0" smtClean="0"/>
              <a:t>Нюансы </a:t>
            </a:r>
            <a:r>
              <a:rPr lang="ru-RU" sz="1400" dirty="0"/>
              <a:t>и </a:t>
            </a:r>
            <a:r>
              <a:rPr lang="ru-RU" sz="1400" dirty="0" smtClean="0"/>
              <a:t>сравнение </a:t>
            </a:r>
            <a:r>
              <a:rPr lang="ru-RU" sz="1400" dirty="0"/>
              <a:t>вариантов реализации авторизации и ЭЦП в рамках интеграции с </a:t>
            </a:r>
            <a:r>
              <a:rPr lang="ru-RU" sz="1400" dirty="0" err="1"/>
              <a:t>ЧестныйЗнак</a:t>
            </a:r>
            <a:r>
              <a:rPr lang="ru-RU" sz="1400" dirty="0"/>
              <a:t> на примерах реального проекта, который проходит в 2023 году, версия SAP PO </a:t>
            </a:r>
            <a:r>
              <a:rPr lang="ru-RU" sz="1400" dirty="0" smtClean="0"/>
              <a:t>7.5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ru-RU" dirty="0"/>
              <a:t>13:00 - 14:00 Живое обсуждение </a:t>
            </a:r>
            <a:r>
              <a:rPr lang="ru-RU" dirty="0" err="1" smtClean="0"/>
              <a:t>импортозамещения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ru-RU" dirty="0"/>
              <a:t>14:00 - 14:30 </a:t>
            </a:r>
            <a:r>
              <a:rPr lang="ru-RU" dirty="0" smtClean="0"/>
              <a:t>перерыв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ru-RU" dirty="0" smtClean="0"/>
              <a:t>14:30 </a:t>
            </a:r>
            <a:r>
              <a:rPr lang="ru-RU" dirty="0"/>
              <a:t>- 15:15 "</a:t>
            </a:r>
            <a:r>
              <a:rPr lang="ru-RU" dirty="0" err="1"/>
              <a:t>Kafka</a:t>
            </a:r>
            <a:r>
              <a:rPr lang="ru-RU" smtClean="0"/>
              <a:t>, S3 </a:t>
            </a:r>
            <a:r>
              <a:rPr lang="ru-RU" dirty="0"/>
              <a:t>без SAP PO" - Олег Башкатов</a:t>
            </a:r>
            <a:br>
              <a:rPr lang="ru-RU" dirty="0"/>
            </a:br>
            <a:r>
              <a:rPr lang="ru-RU" sz="1500" dirty="0"/>
              <a:t>Олег Башкатов покажет реализацию идеи </a:t>
            </a:r>
            <a:r>
              <a:rPr lang="ru-RU" sz="1500" dirty="0" err="1"/>
              <a:t>мультиметодов</a:t>
            </a:r>
            <a:r>
              <a:rPr lang="ru-RU" sz="1500" dirty="0"/>
              <a:t> для интеграции SAP </a:t>
            </a:r>
            <a:r>
              <a:rPr lang="ru-RU" sz="1500" dirty="0" err="1"/>
              <a:t>NetWeaver</a:t>
            </a:r>
            <a:r>
              <a:rPr lang="ru-RU" sz="1500" dirty="0"/>
              <a:t> и внешних сервисов на примере интеграции с </a:t>
            </a:r>
            <a:r>
              <a:rPr lang="ru-RU" sz="1500" dirty="0" err="1"/>
              <a:t>Kafka</a:t>
            </a:r>
            <a:r>
              <a:rPr lang="ru-RU" sz="1500" dirty="0"/>
              <a:t> и S3-хранилищем. Реализация сделана в 740</a:t>
            </a:r>
            <a:r>
              <a:rPr lang="ru-RU" sz="1500" dirty="0" smtClean="0"/>
              <a:t>.</a:t>
            </a:r>
            <a:br>
              <a:rPr lang="ru-RU" sz="1500" dirty="0" smtClean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ru-RU" dirty="0"/>
              <a:t>15:30 - 16:00 "</a:t>
            </a:r>
            <a:r>
              <a:rPr lang="ru-RU" dirty="0" err="1"/>
              <a:t>bgRFC</a:t>
            </a:r>
            <a:r>
              <a:rPr lang="ru-RU" dirty="0"/>
              <a:t> пример" - Илья Кузнецов</a:t>
            </a:r>
            <a:br>
              <a:rPr lang="ru-RU" dirty="0"/>
            </a:br>
            <a:r>
              <a:rPr lang="ru-RU" sz="1500" dirty="0"/>
              <a:t>Илья Кузнецов покажет </a:t>
            </a:r>
            <a:r>
              <a:rPr lang="ru-RU" sz="1500" dirty="0" err="1"/>
              <a:t>демо</a:t>
            </a:r>
            <a:r>
              <a:rPr lang="ru-RU" sz="1500" dirty="0"/>
              <a:t> пример отправки заказов и поставок с обработкой в </a:t>
            </a:r>
            <a:r>
              <a:rPr lang="ru-RU" sz="1500" dirty="0" err="1"/>
              <a:t>bgRFC</a:t>
            </a:r>
            <a:r>
              <a:rPr lang="ru-RU" sz="1500" dirty="0"/>
              <a:t>. Совсем немного шины и побольше </a:t>
            </a:r>
            <a:r>
              <a:rPr lang="ru-RU" sz="1500" dirty="0" err="1"/>
              <a:t>абапа</a:t>
            </a:r>
            <a:r>
              <a:rPr lang="ru-RU" sz="1500" dirty="0"/>
              <a:t> в 751.</a:t>
            </a:r>
          </a:p>
        </p:txBody>
      </p:sp>
    </p:spTree>
    <p:extLst>
      <p:ext uri="{BB962C8B-B14F-4D97-AF65-F5344CB8AC3E}">
        <p14:creationId xmlns:p14="http://schemas.microsoft.com/office/powerpoint/2010/main" val="2503641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, </a:t>
            </a:r>
            <a:r>
              <a:rPr lang="en-US" dirty="0" err="1" smtClean="0"/>
              <a:t>youtube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Доклады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github.com/rsugio/pimon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Видео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www.youtube.com/playlist?list=PLHiGNvm26VdP-gpBLsUaRlvyZFOScQs-4</a:t>
            </a:r>
            <a:r>
              <a:rPr lang="en-US" dirty="0" smtClean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hlinkClick r:id="rId4"/>
              </a:rPr>
              <a:t>iliya.kuznetsov@gmail.com</a:t>
            </a:r>
            <a:r>
              <a:rPr lang="en-US" dirty="0" smtClean="0"/>
              <a:t> </a:t>
            </a:r>
            <a:r>
              <a:rPr lang="ru-RU" dirty="0"/>
              <a:t>или в </a:t>
            </a:r>
            <a:r>
              <a:rPr lang="ru-RU" dirty="0" smtClean="0"/>
              <a:t>телеге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78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Дивиденд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TM03457464[[fn=Дивиденд]]</Template>
  <TotalTime>85</TotalTime>
  <Words>219</Words>
  <Application>Microsoft Office PowerPoint</Application>
  <PresentationFormat>Широкоэкранный</PresentationFormat>
  <Paragraphs>11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Corbel</vt:lpstr>
      <vt:lpstr>Gill Sans MT</vt:lpstr>
      <vt:lpstr>Wingdings 2</vt:lpstr>
      <vt:lpstr>Дивиденд</vt:lpstr>
      <vt:lpstr>PIMON-2023</vt:lpstr>
      <vt:lpstr>Повестка</vt:lpstr>
      <vt:lpstr>Github, youtube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Camelization</dc:title>
  <dc:creator>Кузнецов Илья Николаевич</dc:creator>
  <cp:lastModifiedBy>Кузнецов Илья Николаевич</cp:lastModifiedBy>
  <cp:revision>29</cp:revision>
  <dcterms:created xsi:type="dcterms:W3CDTF">2023-05-19T16:20:23Z</dcterms:created>
  <dcterms:modified xsi:type="dcterms:W3CDTF">2023-09-07T17:36:48Z</dcterms:modified>
</cp:coreProperties>
</file>