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liya.Kuznetsov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Опыт использования </a:t>
            </a:r>
            <a:r>
              <a:rPr lang="en-US" dirty="0" smtClean="0"/>
              <a:t>CIC</a:t>
            </a:r>
            <a:r>
              <a:rPr lang="ru-RU" dirty="0" smtClean="0"/>
              <a:t> в </a:t>
            </a:r>
            <a:r>
              <a:rPr lang="ru-RU" dirty="0" err="1" smtClean="0"/>
              <a:t>продуктиве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Мы все </a:t>
            </a:r>
            <a:r>
              <a:rPr lang="ru-RU" dirty="0" err="1" smtClean="0"/>
              <a:t>джва</a:t>
            </a:r>
            <a:r>
              <a:rPr lang="ru-RU" dirty="0" smtClean="0"/>
              <a:t> года ждали такой </a:t>
            </a:r>
            <a:r>
              <a:rPr lang="en-US" dirty="0" smtClean="0"/>
              <a:t>BPM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" y="3085766"/>
            <a:ext cx="3305355" cy="33053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63" y="3085767"/>
            <a:ext cx="3315034" cy="3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до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4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потом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4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пока-пока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131</TotalTime>
  <Words>23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Corbel</vt:lpstr>
      <vt:lpstr>Gill Sans MT</vt:lpstr>
      <vt:lpstr>Wingdings 2</vt:lpstr>
      <vt:lpstr>Дивиденд</vt:lpstr>
      <vt:lpstr>Опыт использования CIC в продуктиве</vt:lpstr>
      <vt:lpstr>что было до</vt:lpstr>
      <vt:lpstr>что БУДЕТ потом</vt:lpstr>
      <vt:lpstr>пока-пока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36</cp:revision>
  <dcterms:created xsi:type="dcterms:W3CDTF">2023-05-19T16:20:23Z</dcterms:created>
  <dcterms:modified xsi:type="dcterms:W3CDTF">2023-09-07T18:37:38Z</dcterms:modified>
</cp:coreProperties>
</file>