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9"/>
  </p:notesMasterIdLst>
  <p:handoutMasterIdLst>
    <p:handoutMasterId r:id="rId20"/>
  </p:handoutMasterIdLst>
  <p:sldIdLst>
    <p:sldId id="402" r:id="rId6"/>
    <p:sldId id="437" r:id="rId7"/>
    <p:sldId id="8946" r:id="rId8"/>
    <p:sldId id="436" r:id="rId9"/>
    <p:sldId id="8947" r:id="rId10"/>
    <p:sldId id="8948" r:id="rId11"/>
    <p:sldId id="8950" r:id="rId12"/>
    <p:sldId id="8951" r:id="rId13"/>
    <p:sldId id="8949" r:id="rId14"/>
    <p:sldId id="525" r:id="rId15"/>
    <p:sldId id="526" r:id="rId16"/>
    <p:sldId id="8952" r:id="rId17"/>
    <p:sldId id="413" r:id="rId18"/>
  </p:sldIdLst>
  <p:sldSz cx="12195175" cy="6858000"/>
  <p:notesSz cx="7102475" cy="10234613"/>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B071F-6F7D-49A2-B7F3-91FD241623A2}" v="232" dt="2020-09-09T09:31:28.493"/>
    <p1510:client id="{499D000F-32DB-4ED0-A6D5-85E8371DA2AE}" v="1" dt="2020-09-09T12:25:23.515"/>
    <p1510:client id="{A39CDAD9-C091-4805-8888-A47A67570235}" v="55" dt="2020-09-09T10:29:44.27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64" d="100"/>
          <a:sy n="64" d="100"/>
        </p:scale>
        <p:origin x="702" y="45"/>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midoulin, Renat" userId="fc463ca4-26af-4c51-86eb-4177864c12ab" providerId="ADAL" clId="{499D000F-32DB-4ED0-A6D5-85E8371DA2AE}"/>
    <pc:docChg chg="modNotesMaster modHandout">
      <pc:chgData name="Khamidoulin, Renat" userId="fc463ca4-26af-4c51-86eb-4177864c12ab" providerId="ADAL" clId="{499D000F-32DB-4ED0-A6D5-85E8371DA2AE}" dt="2020-09-09T12:25:23.515" v="0"/>
      <pc:docMkLst>
        <pc:docMk/>
      </pc:docMkLst>
    </pc:docChg>
  </pc:docChgLst>
  <pc:docChgLst>
    <pc:chgData name="Khamidoulin, Renat" userId="fc463ca4-26af-4c51-86eb-4177864c12ab" providerId="ADAL" clId="{A39CDAD9-C091-4805-8888-A47A67570235}"/>
    <pc:docChg chg="undo redo custSel addSld modSld">
      <pc:chgData name="Khamidoulin, Renat" userId="fc463ca4-26af-4c51-86eb-4177864c12ab" providerId="ADAL" clId="{A39CDAD9-C091-4805-8888-A47A67570235}" dt="2020-09-09T10:39:15.225" v="1120" actId="20577"/>
      <pc:docMkLst>
        <pc:docMk/>
      </pc:docMkLst>
      <pc:sldChg chg="modSp">
        <pc:chgData name="Khamidoulin, Renat" userId="fc463ca4-26af-4c51-86eb-4177864c12ab" providerId="ADAL" clId="{A39CDAD9-C091-4805-8888-A47A67570235}" dt="2020-09-09T09:41:18.619" v="10" actId="20577"/>
        <pc:sldMkLst>
          <pc:docMk/>
          <pc:sldMk cId="2809879272" sldId="8947"/>
        </pc:sldMkLst>
        <pc:spChg chg="mod">
          <ac:chgData name="Khamidoulin, Renat" userId="fc463ca4-26af-4c51-86eb-4177864c12ab" providerId="ADAL" clId="{A39CDAD9-C091-4805-8888-A47A67570235}" dt="2020-09-09T09:41:18.619" v="10" actId="20577"/>
          <ac:spMkLst>
            <pc:docMk/>
            <pc:sldMk cId="2809879272" sldId="8947"/>
            <ac:spMk id="21" creationId="{08F8FFDC-037E-4F04-847E-0B4012B7E1AE}"/>
          </ac:spMkLst>
        </pc:spChg>
      </pc:sldChg>
      <pc:sldChg chg="delSp modSp">
        <pc:chgData name="Khamidoulin, Renat" userId="fc463ca4-26af-4c51-86eb-4177864c12ab" providerId="ADAL" clId="{A39CDAD9-C091-4805-8888-A47A67570235}" dt="2020-09-09T09:41:22.337" v="12" actId="20577"/>
        <pc:sldMkLst>
          <pc:docMk/>
          <pc:sldMk cId="809767012" sldId="8948"/>
        </pc:sldMkLst>
        <pc:spChg chg="mod">
          <ac:chgData name="Khamidoulin, Renat" userId="fc463ca4-26af-4c51-86eb-4177864c12ab" providerId="ADAL" clId="{A39CDAD9-C091-4805-8888-A47A67570235}" dt="2020-09-09T09:41:22.337" v="12" actId="20577"/>
          <ac:spMkLst>
            <pc:docMk/>
            <pc:sldMk cId="809767012" sldId="8948"/>
            <ac:spMk id="3" creationId="{9D49FB7A-132B-4ED5-A79A-AB550513B923}"/>
          </ac:spMkLst>
        </pc:spChg>
        <pc:spChg chg="del">
          <ac:chgData name="Khamidoulin, Renat" userId="fc463ca4-26af-4c51-86eb-4177864c12ab" providerId="ADAL" clId="{A39CDAD9-C091-4805-8888-A47A67570235}" dt="2020-09-09T09:40:41.587" v="0"/>
          <ac:spMkLst>
            <pc:docMk/>
            <pc:sldMk cId="809767012" sldId="8948"/>
            <ac:spMk id="4" creationId="{9E0DDD2A-C82B-48F2-92A2-5A81C3876A41}"/>
          </ac:spMkLst>
        </pc:spChg>
        <pc:spChg chg="del">
          <ac:chgData name="Khamidoulin, Renat" userId="fc463ca4-26af-4c51-86eb-4177864c12ab" providerId="ADAL" clId="{A39CDAD9-C091-4805-8888-A47A67570235}" dt="2020-09-09T09:40:41.587" v="0"/>
          <ac:spMkLst>
            <pc:docMk/>
            <pc:sldMk cId="809767012" sldId="8948"/>
            <ac:spMk id="6" creationId="{2AECD3A7-BD58-4E2A-9222-DCD6EF65B117}"/>
          </ac:spMkLst>
        </pc:spChg>
        <pc:spChg chg="del">
          <ac:chgData name="Khamidoulin, Renat" userId="fc463ca4-26af-4c51-86eb-4177864c12ab" providerId="ADAL" clId="{A39CDAD9-C091-4805-8888-A47A67570235}" dt="2020-09-09T09:40:41.587" v="0"/>
          <ac:spMkLst>
            <pc:docMk/>
            <pc:sldMk cId="809767012" sldId="8948"/>
            <ac:spMk id="10" creationId="{924D98F6-9D9A-4D25-932B-0641721BDF68}"/>
          </ac:spMkLst>
        </pc:spChg>
        <pc:spChg chg="del">
          <ac:chgData name="Khamidoulin, Renat" userId="fc463ca4-26af-4c51-86eb-4177864c12ab" providerId="ADAL" clId="{A39CDAD9-C091-4805-8888-A47A67570235}" dt="2020-09-09T09:40:41.587" v="0"/>
          <ac:spMkLst>
            <pc:docMk/>
            <pc:sldMk cId="809767012" sldId="8948"/>
            <ac:spMk id="12" creationId="{3A259843-C97A-402A-806C-804C9D58362A}"/>
          </ac:spMkLst>
        </pc:spChg>
        <pc:spChg chg="del">
          <ac:chgData name="Khamidoulin, Renat" userId="fc463ca4-26af-4c51-86eb-4177864c12ab" providerId="ADAL" clId="{A39CDAD9-C091-4805-8888-A47A67570235}" dt="2020-09-09T09:40:41.587" v="0"/>
          <ac:spMkLst>
            <pc:docMk/>
            <pc:sldMk cId="809767012" sldId="8948"/>
            <ac:spMk id="13" creationId="{C7D11BE1-9D81-4AB6-A965-3CB344D41F5F}"/>
          </ac:spMkLst>
        </pc:spChg>
        <pc:spChg chg="del">
          <ac:chgData name="Khamidoulin, Renat" userId="fc463ca4-26af-4c51-86eb-4177864c12ab" providerId="ADAL" clId="{A39CDAD9-C091-4805-8888-A47A67570235}" dt="2020-09-09T09:40:41.587" v="0"/>
          <ac:spMkLst>
            <pc:docMk/>
            <pc:sldMk cId="809767012" sldId="8948"/>
            <ac:spMk id="14" creationId="{50BDA48F-E52B-40F3-84BD-AFC57CBEDA7F}"/>
          </ac:spMkLst>
        </pc:spChg>
        <pc:spChg chg="del">
          <ac:chgData name="Khamidoulin, Renat" userId="fc463ca4-26af-4c51-86eb-4177864c12ab" providerId="ADAL" clId="{A39CDAD9-C091-4805-8888-A47A67570235}" dt="2020-09-09T09:40:41.587" v="0"/>
          <ac:spMkLst>
            <pc:docMk/>
            <pc:sldMk cId="809767012" sldId="8948"/>
            <ac:spMk id="15" creationId="{E72D04B8-C769-4999-B433-5EC14BAA3BE4}"/>
          </ac:spMkLst>
        </pc:spChg>
        <pc:spChg chg="del">
          <ac:chgData name="Khamidoulin, Renat" userId="fc463ca4-26af-4c51-86eb-4177864c12ab" providerId="ADAL" clId="{A39CDAD9-C091-4805-8888-A47A67570235}" dt="2020-09-09T09:40:41.587" v="0"/>
          <ac:spMkLst>
            <pc:docMk/>
            <pc:sldMk cId="809767012" sldId="8948"/>
            <ac:spMk id="16" creationId="{802F455B-DE3A-441E-AC0F-1F889909D8D6}"/>
          </ac:spMkLst>
        </pc:spChg>
        <pc:picChg chg="mod">
          <ac:chgData name="Khamidoulin, Renat" userId="fc463ca4-26af-4c51-86eb-4177864c12ab" providerId="ADAL" clId="{A39CDAD9-C091-4805-8888-A47A67570235}" dt="2020-09-09T09:40:56.437" v="7" actId="1076"/>
          <ac:picMkLst>
            <pc:docMk/>
            <pc:sldMk cId="809767012" sldId="8948"/>
            <ac:picMk id="2" creationId="{88570468-09D3-49BC-8F4E-42620192E54F}"/>
          </ac:picMkLst>
        </pc:picChg>
        <pc:picChg chg="del">
          <ac:chgData name="Khamidoulin, Renat" userId="fc463ca4-26af-4c51-86eb-4177864c12ab" providerId="ADAL" clId="{A39CDAD9-C091-4805-8888-A47A67570235}" dt="2020-09-09T09:40:41.587" v="0"/>
          <ac:picMkLst>
            <pc:docMk/>
            <pc:sldMk cId="809767012" sldId="8948"/>
            <ac:picMk id="5" creationId="{70C155E2-2C91-48BB-9EEF-2886264C3B7C}"/>
          </ac:picMkLst>
        </pc:picChg>
        <pc:picChg chg="del">
          <ac:chgData name="Khamidoulin, Renat" userId="fc463ca4-26af-4c51-86eb-4177864c12ab" providerId="ADAL" clId="{A39CDAD9-C091-4805-8888-A47A67570235}" dt="2020-09-09T09:40:41.587" v="0"/>
          <ac:picMkLst>
            <pc:docMk/>
            <pc:sldMk cId="809767012" sldId="8948"/>
            <ac:picMk id="7" creationId="{DB6490A4-D734-44A0-B80E-E86F14980792}"/>
          </ac:picMkLst>
        </pc:picChg>
        <pc:picChg chg="del">
          <ac:chgData name="Khamidoulin, Renat" userId="fc463ca4-26af-4c51-86eb-4177864c12ab" providerId="ADAL" clId="{A39CDAD9-C091-4805-8888-A47A67570235}" dt="2020-09-09T09:40:41.587" v="0"/>
          <ac:picMkLst>
            <pc:docMk/>
            <pc:sldMk cId="809767012" sldId="8948"/>
            <ac:picMk id="8" creationId="{676A121D-E357-4FAF-B2F5-776AC2AD1A75}"/>
          </ac:picMkLst>
        </pc:picChg>
        <pc:picChg chg="del">
          <ac:chgData name="Khamidoulin, Renat" userId="fc463ca4-26af-4c51-86eb-4177864c12ab" providerId="ADAL" clId="{A39CDAD9-C091-4805-8888-A47A67570235}" dt="2020-09-09T09:40:41.587" v="0"/>
          <ac:picMkLst>
            <pc:docMk/>
            <pc:sldMk cId="809767012" sldId="8948"/>
            <ac:picMk id="9" creationId="{B4159E9A-CDD3-4165-8741-E232C74E6BE8}"/>
          </ac:picMkLst>
        </pc:picChg>
        <pc:picChg chg="del">
          <ac:chgData name="Khamidoulin, Renat" userId="fc463ca4-26af-4c51-86eb-4177864c12ab" providerId="ADAL" clId="{A39CDAD9-C091-4805-8888-A47A67570235}" dt="2020-09-09T09:40:41.587" v="0"/>
          <ac:picMkLst>
            <pc:docMk/>
            <pc:sldMk cId="809767012" sldId="8948"/>
            <ac:picMk id="11" creationId="{40E71A89-044D-42D3-8427-E925DD4FA284}"/>
          </ac:picMkLst>
        </pc:picChg>
      </pc:sldChg>
      <pc:sldChg chg="addSp modSp add">
        <pc:chgData name="Khamidoulin, Renat" userId="fc463ca4-26af-4c51-86eb-4177864c12ab" providerId="ADAL" clId="{A39CDAD9-C091-4805-8888-A47A67570235}" dt="2020-09-09T09:44:13.984" v="72" actId="554"/>
        <pc:sldMkLst>
          <pc:docMk/>
          <pc:sldMk cId="690560696" sldId="8950"/>
        </pc:sldMkLst>
        <pc:spChg chg="mod">
          <ac:chgData name="Khamidoulin, Renat" userId="fc463ca4-26af-4c51-86eb-4177864c12ab" providerId="ADAL" clId="{A39CDAD9-C091-4805-8888-A47A67570235}" dt="2020-09-09T09:41:29.950" v="15" actId="20577"/>
          <ac:spMkLst>
            <pc:docMk/>
            <pc:sldMk cId="690560696" sldId="8950"/>
            <ac:spMk id="2" creationId="{69E1DD2E-EBC6-4974-8AF5-DBB10822411C}"/>
          </ac:spMkLst>
        </pc:spChg>
        <pc:spChg chg="add mod">
          <ac:chgData name="Khamidoulin, Renat" userId="fc463ca4-26af-4c51-86eb-4177864c12ab" providerId="ADAL" clId="{A39CDAD9-C091-4805-8888-A47A67570235}" dt="2020-09-09T09:44:13.984" v="72" actId="554"/>
          <ac:spMkLst>
            <pc:docMk/>
            <pc:sldMk cId="690560696" sldId="8950"/>
            <ac:spMk id="4" creationId="{97AEE6BB-8779-4362-90AB-1FFACD558747}"/>
          </ac:spMkLst>
        </pc:spChg>
        <pc:spChg chg="add mod">
          <ac:chgData name="Khamidoulin, Renat" userId="fc463ca4-26af-4c51-86eb-4177864c12ab" providerId="ADAL" clId="{A39CDAD9-C091-4805-8888-A47A67570235}" dt="2020-09-09T09:44:13.984" v="72" actId="554"/>
          <ac:spMkLst>
            <pc:docMk/>
            <pc:sldMk cId="690560696" sldId="8950"/>
            <ac:spMk id="6" creationId="{3673D1BF-EE8D-4467-83CF-FC3889E6E124}"/>
          </ac:spMkLst>
        </pc:spChg>
        <pc:picChg chg="add mod">
          <ac:chgData name="Khamidoulin, Renat" userId="fc463ca4-26af-4c51-86eb-4177864c12ab" providerId="ADAL" clId="{A39CDAD9-C091-4805-8888-A47A67570235}" dt="2020-09-09T09:44:01.427" v="62" actId="1076"/>
          <ac:picMkLst>
            <pc:docMk/>
            <pc:sldMk cId="690560696" sldId="8950"/>
            <ac:picMk id="3" creationId="{A3EA41BC-5BC6-4EE3-A984-8F52917E9C66}"/>
          </ac:picMkLst>
        </pc:picChg>
        <pc:picChg chg="add mod">
          <ac:chgData name="Khamidoulin, Renat" userId="fc463ca4-26af-4c51-86eb-4177864c12ab" providerId="ADAL" clId="{A39CDAD9-C091-4805-8888-A47A67570235}" dt="2020-09-09T09:43:16.770" v="53" actId="1076"/>
          <ac:picMkLst>
            <pc:docMk/>
            <pc:sldMk cId="690560696" sldId="8950"/>
            <ac:picMk id="5" creationId="{9226309B-4ACB-4E5C-8E57-0E8FD52E4CFC}"/>
          </ac:picMkLst>
        </pc:picChg>
      </pc:sldChg>
      <pc:sldChg chg="addSp delSp modSp add">
        <pc:chgData name="Khamidoulin, Renat" userId="fc463ca4-26af-4c51-86eb-4177864c12ab" providerId="ADAL" clId="{A39CDAD9-C091-4805-8888-A47A67570235}" dt="2020-09-09T10:09:43.356" v="131" actId="1076"/>
        <pc:sldMkLst>
          <pc:docMk/>
          <pc:sldMk cId="1642941360" sldId="8951"/>
        </pc:sldMkLst>
        <pc:spChg chg="mod">
          <ac:chgData name="Khamidoulin, Renat" userId="fc463ca4-26af-4c51-86eb-4177864c12ab" providerId="ADAL" clId="{A39CDAD9-C091-4805-8888-A47A67570235}" dt="2020-09-09T09:59:08.908" v="108" actId="20577"/>
          <ac:spMkLst>
            <pc:docMk/>
            <pc:sldMk cId="1642941360" sldId="8951"/>
            <ac:spMk id="2" creationId="{395D5EE4-A672-4A18-A037-A0C627BBF17F}"/>
          </ac:spMkLst>
        </pc:spChg>
        <pc:spChg chg="add del">
          <ac:chgData name="Khamidoulin, Renat" userId="fc463ca4-26af-4c51-86eb-4177864c12ab" providerId="ADAL" clId="{A39CDAD9-C091-4805-8888-A47A67570235}" dt="2020-09-09T10:08:27.533" v="111"/>
          <ac:spMkLst>
            <pc:docMk/>
            <pc:sldMk cId="1642941360" sldId="8951"/>
            <ac:spMk id="4" creationId="{8FBA277E-6952-4AF3-956A-8E1339515F35}"/>
          </ac:spMkLst>
        </pc:spChg>
        <pc:spChg chg="add del">
          <ac:chgData name="Khamidoulin, Renat" userId="fc463ca4-26af-4c51-86eb-4177864c12ab" providerId="ADAL" clId="{A39CDAD9-C091-4805-8888-A47A67570235}" dt="2020-09-09T10:08:27.533" v="111"/>
          <ac:spMkLst>
            <pc:docMk/>
            <pc:sldMk cId="1642941360" sldId="8951"/>
            <ac:spMk id="5" creationId="{588D6703-26EA-4B88-BD40-8D207ED14985}"/>
          </ac:spMkLst>
        </pc:spChg>
        <pc:spChg chg="add del">
          <ac:chgData name="Khamidoulin, Renat" userId="fc463ca4-26af-4c51-86eb-4177864c12ab" providerId="ADAL" clId="{A39CDAD9-C091-4805-8888-A47A67570235}" dt="2020-09-09T10:08:27.533" v="111"/>
          <ac:spMkLst>
            <pc:docMk/>
            <pc:sldMk cId="1642941360" sldId="8951"/>
            <ac:spMk id="6" creationId="{AF8E1BBA-B742-4CA8-9E80-404DD6B06A95}"/>
          </ac:spMkLst>
        </pc:spChg>
        <pc:spChg chg="add del">
          <ac:chgData name="Khamidoulin, Renat" userId="fc463ca4-26af-4c51-86eb-4177864c12ab" providerId="ADAL" clId="{A39CDAD9-C091-4805-8888-A47A67570235}" dt="2020-09-09T10:08:27.533" v="111"/>
          <ac:spMkLst>
            <pc:docMk/>
            <pc:sldMk cId="1642941360" sldId="8951"/>
            <ac:spMk id="7" creationId="{CA8A0666-44B3-420B-A030-9027B2ADDB48}"/>
          </ac:spMkLst>
        </pc:spChg>
        <pc:spChg chg="add del">
          <ac:chgData name="Khamidoulin, Renat" userId="fc463ca4-26af-4c51-86eb-4177864c12ab" providerId="ADAL" clId="{A39CDAD9-C091-4805-8888-A47A67570235}" dt="2020-09-09T10:08:27.533" v="111"/>
          <ac:spMkLst>
            <pc:docMk/>
            <pc:sldMk cId="1642941360" sldId="8951"/>
            <ac:spMk id="8" creationId="{A2DF6871-000F-42EF-8B20-FD3B0CEB80DB}"/>
          </ac:spMkLst>
        </pc:spChg>
        <pc:spChg chg="add del">
          <ac:chgData name="Khamidoulin, Renat" userId="fc463ca4-26af-4c51-86eb-4177864c12ab" providerId="ADAL" clId="{A39CDAD9-C091-4805-8888-A47A67570235}" dt="2020-09-09T10:08:27.533" v="111"/>
          <ac:spMkLst>
            <pc:docMk/>
            <pc:sldMk cId="1642941360" sldId="8951"/>
            <ac:spMk id="9" creationId="{D742DE9D-BA47-414A-8075-0C71691CECCB}"/>
          </ac:spMkLst>
        </pc:spChg>
        <pc:spChg chg="add del">
          <ac:chgData name="Khamidoulin, Renat" userId="fc463ca4-26af-4c51-86eb-4177864c12ab" providerId="ADAL" clId="{A39CDAD9-C091-4805-8888-A47A67570235}" dt="2020-09-09T10:08:27.533" v="111"/>
          <ac:spMkLst>
            <pc:docMk/>
            <pc:sldMk cId="1642941360" sldId="8951"/>
            <ac:spMk id="11" creationId="{72ED47EA-D598-47B5-A64B-84304A1CE64E}"/>
          </ac:spMkLst>
        </pc:spChg>
        <pc:spChg chg="add del">
          <ac:chgData name="Khamidoulin, Renat" userId="fc463ca4-26af-4c51-86eb-4177864c12ab" providerId="ADAL" clId="{A39CDAD9-C091-4805-8888-A47A67570235}" dt="2020-09-09T10:08:27.533" v="111"/>
          <ac:spMkLst>
            <pc:docMk/>
            <pc:sldMk cId="1642941360" sldId="8951"/>
            <ac:spMk id="14" creationId="{ED3EC8D1-9BA1-4B9E-A8FD-3AB9FF6C285B}"/>
          </ac:spMkLst>
        </pc:spChg>
        <pc:spChg chg="add del">
          <ac:chgData name="Khamidoulin, Renat" userId="fc463ca4-26af-4c51-86eb-4177864c12ab" providerId="ADAL" clId="{A39CDAD9-C091-4805-8888-A47A67570235}" dt="2020-09-09T10:08:27.533" v="111"/>
          <ac:spMkLst>
            <pc:docMk/>
            <pc:sldMk cId="1642941360" sldId="8951"/>
            <ac:spMk id="16" creationId="{64C0364F-751F-435D-A8B6-97AD7470B7CB}"/>
          </ac:spMkLst>
        </pc:spChg>
        <pc:spChg chg="add del">
          <ac:chgData name="Khamidoulin, Renat" userId="fc463ca4-26af-4c51-86eb-4177864c12ab" providerId="ADAL" clId="{A39CDAD9-C091-4805-8888-A47A67570235}" dt="2020-09-09T10:08:27.533" v="111"/>
          <ac:spMkLst>
            <pc:docMk/>
            <pc:sldMk cId="1642941360" sldId="8951"/>
            <ac:spMk id="18" creationId="{8A2E5B82-93A9-4EDC-94EA-E0B36BF7B74D}"/>
          </ac:spMkLst>
        </pc:spChg>
        <pc:spChg chg="add del">
          <ac:chgData name="Khamidoulin, Renat" userId="fc463ca4-26af-4c51-86eb-4177864c12ab" providerId="ADAL" clId="{A39CDAD9-C091-4805-8888-A47A67570235}" dt="2020-09-09T10:08:27.533" v="111"/>
          <ac:spMkLst>
            <pc:docMk/>
            <pc:sldMk cId="1642941360" sldId="8951"/>
            <ac:spMk id="19" creationId="{6E423772-A2D3-4DC7-8FFA-15B8159A480F}"/>
          </ac:spMkLst>
        </pc:spChg>
        <pc:spChg chg="add del">
          <ac:chgData name="Khamidoulin, Renat" userId="fc463ca4-26af-4c51-86eb-4177864c12ab" providerId="ADAL" clId="{A39CDAD9-C091-4805-8888-A47A67570235}" dt="2020-09-09T10:08:27.533" v="111"/>
          <ac:spMkLst>
            <pc:docMk/>
            <pc:sldMk cId="1642941360" sldId="8951"/>
            <ac:spMk id="30" creationId="{02C05854-026A-4197-B5DF-753CD9CF2584}"/>
          </ac:spMkLst>
        </pc:spChg>
        <pc:spChg chg="add del">
          <ac:chgData name="Khamidoulin, Renat" userId="fc463ca4-26af-4c51-86eb-4177864c12ab" providerId="ADAL" clId="{A39CDAD9-C091-4805-8888-A47A67570235}" dt="2020-09-09T10:08:27.533" v="111"/>
          <ac:spMkLst>
            <pc:docMk/>
            <pc:sldMk cId="1642941360" sldId="8951"/>
            <ac:spMk id="33" creationId="{CA15AB9B-BC79-401D-A2D2-F87F388F38DF}"/>
          </ac:spMkLst>
        </pc:spChg>
        <pc:spChg chg="add del">
          <ac:chgData name="Khamidoulin, Renat" userId="fc463ca4-26af-4c51-86eb-4177864c12ab" providerId="ADAL" clId="{A39CDAD9-C091-4805-8888-A47A67570235}" dt="2020-09-09T10:08:27.533" v="111"/>
          <ac:spMkLst>
            <pc:docMk/>
            <pc:sldMk cId="1642941360" sldId="8951"/>
            <ac:spMk id="36" creationId="{AFF15399-3979-4C78-A95B-C9D0286E8311}"/>
          </ac:spMkLst>
        </pc:spChg>
        <pc:spChg chg="add del">
          <ac:chgData name="Khamidoulin, Renat" userId="fc463ca4-26af-4c51-86eb-4177864c12ab" providerId="ADAL" clId="{A39CDAD9-C091-4805-8888-A47A67570235}" dt="2020-09-09T10:08:27.533" v="111"/>
          <ac:spMkLst>
            <pc:docMk/>
            <pc:sldMk cId="1642941360" sldId="8951"/>
            <ac:spMk id="38" creationId="{85AAF659-20A5-43BA-ABD9-DD6318FF5B58}"/>
          </ac:spMkLst>
        </pc:spChg>
        <pc:spChg chg="add del">
          <ac:chgData name="Khamidoulin, Renat" userId="fc463ca4-26af-4c51-86eb-4177864c12ab" providerId="ADAL" clId="{A39CDAD9-C091-4805-8888-A47A67570235}" dt="2020-09-09T10:08:27.533" v="111"/>
          <ac:spMkLst>
            <pc:docMk/>
            <pc:sldMk cId="1642941360" sldId="8951"/>
            <ac:spMk id="40" creationId="{78C9E30D-167B-41C0-85A5-20FE189F3F09}"/>
          </ac:spMkLst>
        </pc:spChg>
        <pc:spChg chg="add del">
          <ac:chgData name="Khamidoulin, Renat" userId="fc463ca4-26af-4c51-86eb-4177864c12ab" providerId="ADAL" clId="{A39CDAD9-C091-4805-8888-A47A67570235}" dt="2020-09-09T10:08:27.533" v="111"/>
          <ac:spMkLst>
            <pc:docMk/>
            <pc:sldMk cId="1642941360" sldId="8951"/>
            <ac:spMk id="41" creationId="{50E68CB0-E322-4A43-B326-703C4690D41D}"/>
          </ac:spMkLst>
        </pc:spChg>
        <pc:spChg chg="add del">
          <ac:chgData name="Khamidoulin, Renat" userId="fc463ca4-26af-4c51-86eb-4177864c12ab" providerId="ADAL" clId="{A39CDAD9-C091-4805-8888-A47A67570235}" dt="2020-09-09T10:08:27.533" v="111"/>
          <ac:spMkLst>
            <pc:docMk/>
            <pc:sldMk cId="1642941360" sldId="8951"/>
            <ac:spMk id="43" creationId="{37941485-F0DF-4497-83BB-90F9323FBB83}"/>
          </ac:spMkLst>
        </pc:spChg>
        <pc:spChg chg="add del">
          <ac:chgData name="Khamidoulin, Renat" userId="fc463ca4-26af-4c51-86eb-4177864c12ab" providerId="ADAL" clId="{A39CDAD9-C091-4805-8888-A47A67570235}" dt="2020-09-09T10:08:27.533" v="111"/>
          <ac:spMkLst>
            <pc:docMk/>
            <pc:sldMk cId="1642941360" sldId="8951"/>
            <ac:spMk id="49" creationId="{E27D4D92-C11D-469D-808A-B00BD747D257}"/>
          </ac:spMkLst>
        </pc:spChg>
        <pc:spChg chg="add del">
          <ac:chgData name="Khamidoulin, Renat" userId="fc463ca4-26af-4c51-86eb-4177864c12ab" providerId="ADAL" clId="{A39CDAD9-C091-4805-8888-A47A67570235}" dt="2020-09-09T10:08:27.533" v="111"/>
          <ac:spMkLst>
            <pc:docMk/>
            <pc:sldMk cId="1642941360" sldId="8951"/>
            <ac:spMk id="51" creationId="{D189AA0E-5968-4178-86F9-F3844A615D5E}"/>
          </ac:spMkLst>
        </pc:spChg>
        <pc:spChg chg="add del">
          <ac:chgData name="Khamidoulin, Renat" userId="fc463ca4-26af-4c51-86eb-4177864c12ab" providerId="ADAL" clId="{A39CDAD9-C091-4805-8888-A47A67570235}" dt="2020-09-09T10:08:27.533" v="111"/>
          <ac:spMkLst>
            <pc:docMk/>
            <pc:sldMk cId="1642941360" sldId="8951"/>
            <ac:spMk id="52" creationId="{54F177A3-5247-447A-A2F5-7D9954EBF851}"/>
          </ac:spMkLst>
        </pc:spChg>
        <pc:spChg chg="add del">
          <ac:chgData name="Khamidoulin, Renat" userId="fc463ca4-26af-4c51-86eb-4177864c12ab" providerId="ADAL" clId="{A39CDAD9-C091-4805-8888-A47A67570235}" dt="2020-09-09T10:08:27.533" v="111"/>
          <ac:spMkLst>
            <pc:docMk/>
            <pc:sldMk cId="1642941360" sldId="8951"/>
            <ac:spMk id="53" creationId="{64550318-C915-4CA8-90CE-7DCDE2CAFC83}"/>
          </ac:spMkLst>
        </pc:spChg>
        <pc:spChg chg="add del">
          <ac:chgData name="Khamidoulin, Renat" userId="fc463ca4-26af-4c51-86eb-4177864c12ab" providerId="ADAL" clId="{A39CDAD9-C091-4805-8888-A47A67570235}" dt="2020-09-09T10:08:27.533" v="111"/>
          <ac:spMkLst>
            <pc:docMk/>
            <pc:sldMk cId="1642941360" sldId="8951"/>
            <ac:spMk id="56" creationId="{14DFB58A-0307-40C4-85E0-195D6D42557E}"/>
          </ac:spMkLst>
        </pc:spChg>
        <pc:spChg chg="add del">
          <ac:chgData name="Khamidoulin, Renat" userId="fc463ca4-26af-4c51-86eb-4177864c12ab" providerId="ADAL" clId="{A39CDAD9-C091-4805-8888-A47A67570235}" dt="2020-09-09T10:08:27.533" v="111"/>
          <ac:spMkLst>
            <pc:docMk/>
            <pc:sldMk cId="1642941360" sldId="8951"/>
            <ac:spMk id="58" creationId="{2C160EEF-DA7E-47A1-A965-A366B62614D9}"/>
          </ac:spMkLst>
        </pc:spChg>
        <pc:spChg chg="add del">
          <ac:chgData name="Khamidoulin, Renat" userId="fc463ca4-26af-4c51-86eb-4177864c12ab" providerId="ADAL" clId="{A39CDAD9-C091-4805-8888-A47A67570235}" dt="2020-09-09T10:08:27.533" v="111"/>
          <ac:spMkLst>
            <pc:docMk/>
            <pc:sldMk cId="1642941360" sldId="8951"/>
            <ac:spMk id="59" creationId="{AA980572-083E-4457-A92D-F7E08750192F}"/>
          </ac:spMkLst>
        </pc:spChg>
        <pc:spChg chg="add del">
          <ac:chgData name="Khamidoulin, Renat" userId="fc463ca4-26af-4c51-86eb-4177864c12ab" providerId="ADAL" clId="{A39CDAD9-C091-4805-8888-A47A67570235}" dt="2020-09-09T10:08:27.533" v="111"/>
          <ac:spMkLst>
            <pc:docMk/>
            <pc:sldMk cId="1642941360" sldId="8951"/>
            <ac:spMk id="60" creationId="{C7379143-8D79-40FE-B996-2C9859843E84}"/>
          </ac:spMkLst>
        </pc:spChg>
        <pc:spChg chg="add del">
          <ac:chgData name="Khamidoulin, Renat" userId="fc463ca4-26af-4c51-86eb-4177864c12ab" providerId="ADAL" clId="{A39CDAD9-C091-4805-8888-A47A67570235}" dt="2020-09-09T10:08:27.533" v="111"/>
          <ac:spMkLst>
            <pc:docMk/>
            <pc:sldMk cId="1642941360" sldId="8951"/>
            <ac:spMk id="61" creationId="{5C0EE586-16F6-4365-B08A-64373EAC1982}"/>
          </ac:spMkLst>
        </pc:spChg>
        <pc:spChg chg="add del">
          <ac:chgData name="Khamidoulin, Renat" userId="fc463ca4-26af-4c51-86eb-4177864c12ab" providerId="ADAL" clId="{A39CDAD9-C091-4805-8888-A47A67570235}" dt="2020-09-09T10:08:27.533" v="111"/>
          <ac:spMkLst>
            <pc:docMk/>
            <pc:sldMk cId="1642941360" sldId="8951"/>
            <ac:spMk id="65" creationId="{1CF28E51-1CBF-46D5-AFD9-BFBBCF08BC6D}"/>
          </ac:spMkLst>
        </pc:spChg>
        <pc:spChg chg="add del">
          <ac:chgData name="Khamidoulin, Renat" userId="fc463ca4-26af-4c51-86eb-4177864c12ab" providerId="ADAL" clId="{A39CDAD9-C091-4805-8888-A47A67570235}" dt="2020-09-09T10:08:27.533" v="111"/>
          <ac:spMkLst>
            <pc:docMk/>
            <pc:sldMk cId="1642941360" sldId="8951"/>
            <ac:spMk id="66" creationId="{27262032-D707-4843-9E6A-EFDE43D8219A}"/>
          </ac:spMkLst>
        </pc:spChg>
        <pc:spChg chg="add del">
          <ac:chgData name="Khamidoulin, Renat" userId="fc463ca4-26af-4c51-86eb-4177864c12ab" providerId="ADAL" clId="{A39CDAD9-C091-4805-8888-A47A67570235}" dt="2020-09-09T10:08:52.993" v="116"/>
          <ac:spMkLst>
            <pc:docMk/>
            <pc:sldMk cId="1642941360" sldId="8951"/>
            <ac:spMk id="68" creationId="{8AF89800-D087-47C6-85B1-A7A34CF394EE}"/>
          </ac:spMkLst>
        </pc:spChg>
        <pc:spChg chg="add del">
          <ac:chgData name="Khamidoulin, Renat" userId="fc463ca4-26af-4c51-86eb-4177864c12ab" providerId="ADAL" clId="{A39CDAD9-C091-4805-8888-A47A67570235}" dt="2020-09-09T10:08:52.993" v="116"/>
          <ac:spMkLst>
            <pc:docMk/>
            <pc:sldMk cId="1642941360" sldId="8951"/>
            <ac:spMk id="69" creationId="{8EC0641D-D039-4860-92A5-BA9A694A8612}"/>
          </ac:spMkLst>
        </pc:spChg>
        <pc:spChg chg="add del">
          <ac:chgData name="Khamidoulin, Renat" userId="fc463ca4-26af-4c51-86eb-4177864c12ab" providerId="ADAL" clId="{A39CDAD9-C091-4805-8888-A47A67570235}" dt="2020-09-09T10:08:52.993" v="116"/>
          <ac:spMkLst>
            <pc:docMk/>
            <pc:sldMk cId="1642941360" sldId="8951"/>
            <ac:spMk id="70" creationId="{797A93D2-CE4B-4B96-AA9E-A0EC725CBA1C}"/>
          </ac:spMkLst>
        </pc:spChg>
        <pc:spChg chg="add del">
          <ac:chgData name="Khamidoulin, Renat" userId="fc463ca4-26af-4c51-86eb-4177864c12ab" providerId="ADAL" clId="{A39CDAD9-C091-4805-8888-A47A67570235}" dt="2020-09-09T10:08:52.993" v="116"/>
          <ac:spMkLst>
            <pc:docMk/>
            <pc:sldMk cId="1642941360" sldId="8951"/>
            <ac:spMk id="71" creationId="{0D9B9428-4CBE-4640-8DF7-B7F576982325}"/>
          </ac:spMkLst>
        </pc:spChg>
        <pc:spChg chg="add del">
          <ac:chgData name="Khamidoulin, Renat" userId="fc463ca4-26af-4c51-86eb-4177864c12ab" providerId="ADAL" clId="{A39CDAD9-C091-4805-8888-A47A67570235}" dt="2020-09-09T10:08:52.993" v="116"/>
          <ac:spMkLst>
            <pc:docMk/>
            <pc:sldMk cId="1642941360" sldId="8951"/>
            <ac:spMk id="72" creationId="{4DDDE02A-99C7-43FF-9125-3ADDACC438BC}"/>
          </ac:spMkLst>
        </pc:spChg>
        <pc:spChg chg="add del">
          <ac:chgData name="Khamidoulin, Renat" userId="fc463ca4-26af-4c51-86eb-4177864c12ab" providerId="ADAL" clId="{A39CDAD9-C091-4805-8888-A47A67570235}" dt="2020-09-09T10:08:52.993" v="116"/>
          <ac:spMkLst>
            <pc:docMk/>
            <pc:sldMk cId="1642941360" sldId="8951"/>
            <ac:spMk id="73" creationId="{71ACD76D-009C-49EE-B75A-94CD4FD4ED7C}"/>
          </ac:spMkLst>
        </pc:spChg>
        <pc:spChg chg="add del">
          <ac:chgData name="Khamidoulin, Renat" userId="fc463ca4-26af-4c51-86eb-4177864c12ab" providerId="ADAL" clId="{A39CDAD9-C091-4805-8888-A47A67570235}" dt="2020-09-09T10:08:52.993" v="116"/>
          <ac:spMkLst>
            <pc:docMk/>
            <pc:sldMk cId="1642941360" sldId="8951"/>
            <ac:spMk id="75" creationId="{FE8BCDC3-3887-4982-B765-15B8CB7FD194}"/>
          </ac:spMkLst>
        </pc:spChg>
        <pc:spChg chg="add del">
          <ac:chgData name="Khamidoulin, Renat" userId="fc463ca4-26af-4c51-86eb-4177864c12ab" providerId="ADAL" clId="{A39CDAD9-C091-4805-8888-A47A67570235}" dt="2020-09-09T10:08:52.993" v="116"/>
          <ac:spMkLst>
            <pc:docMk/>
            <pc:sldMk cId="1642941360" sldId="8951"/>
            <ac:spMk id="78" creationId="{931B2A88-8B7F-4BBC-8087-ED4C96294D31}"/>
          </ac:spMkLst>
        </pc:spChg>
        <pc:spChg chg="add del">
          <ac:chgData name="Khamidoulin, Renat" userId="fc463ca4-26af-4c51-86eb-4177864c12ab" providerId="ADAL" clId="{A39CDAD9-C091-4805-8888-A47A67570235}" dt="2020-09-09T10:08:52.993" v="116"/>
          <ac:spMkLst>
            <pc:docMk/>
            <pc:sldMk cId="1642941360" sldId="8951"/>
            <ac:spMk id="80" creationId="{35901D8C-0395-4815-838D-3C7A196D8700}"/>
          </ac:spMkLst>
        </pc:spChg>
        <pc:spChg chg="add del">
          <ac:chgData name="Khamidoulin, Renat" userId="fc463ca4-26af-4c51-86eb-4177864c12ab" providerId="ADAL" clId="{A39CDAD9-C091-4805-8888-A47A67570235}" dt="2020-09-09T10:08:52.993" v="116"/>
          <ac:spMkLst>
            <pc:docMk/>
            <pc:sldMk cId="1642941360" sldId="8951"/>
            <ac:spMk id="82" creationId="{CF7DE167-74FE-4176-8290-BA8D2599CF06}"/>
          </ac:spMkLst>
        </pc:spChg>
        <pc:spChg chg="add del">
          <ac:chgData name="Khamidoulin, Renat" userId="fc463ca4-26af-4c51-86eb-4177864c12ab" providerId="ADAL" clId="{A39CDAD9-C091-4805-8888-A47A67570235}" dt="2020-09-09T10:08:52.993" v="116"/>
          <ac:spMkLst>
            <pc:docMk/>
            <pc:sldMk cId="1642941360" sldId="8951"/>
            <ac:spMk id="83" creationId="{6E9A0B9E-2E3A-4C08-A20B-BC26FD2ABA50}"/>
          </ac:spMkLst>
        </pc:spChg>
        <pc:spChg chg="add del">
          <ac:chgData name="Khamidoulin, Renat" userId="fc463ca4-26af-4c51-86eb-4177864c12ab" providerId="ADAL" clId="{A39CDAD9-C091-4805-8888-A47A67570235}" dt="2020-09-09T10:08:52.993" v="116"/>
          <ac:spMkLst>
            <pc:docMk/>
            <pc:sldMk cId="1642941360" sldId="8951"/>
            <ac:spMk id="94" creationId="{57F8BF50-9C19-402C-897B-65A4244CB10F}"/>
          </ac:spMkLst>
        </pc:spChg>
        <pc:spChg chg="add del">
          <ac:chgData name="Khamidoulin, Renat" userId="fc463ca4-26af-4c51-86eb-4177864c12ab" providerId="ADAL" clId="{A39CDAD9-C091-4805-8888-A47A67570235}" dt="2020-09-09T10:08:52.993" v="116"/>
          <ac:spMkLst>
            <pc:docMk/>
            <pc:sldMk cId="1642941360" sldId="8951"/>
            <ac:spMk id="97" creationId="{6047180B-4C74-4428-8BAD-5F2ECB51572D}"/>
          </ac:spMkLst>
        </pc:spChg>
        <pc:spChg chg="add del">
          <ac:chgData name="Khamidoulin, Renat" userId="fc463ca4-26af-4c51-86eb-4177864c12ab" providerId="ADAL" clId="{A39CDAD9-C091-4805-8888-A47A67570235}" dt="2020-09-09T10:08:52.993" v="116"/>
          <ac:spMkLst>
            <pc:docMk/>
            <pc:sldMk cId="1642941360" sldId="8951"/>
            <ac:spMk id="100" creationId="{A9B625F7-C231-42D1-B45C-3517A8143CEE}"/>
          </ac:spMkLst>
        </pc:spChg>
        <pc:spChg chg="add del">
          <ac:chgData name="Khamidoulin, Renat" userId="fc463ca4-26af-4c51-86eb-4177864c12ab" providerId="ADAL" clId="{A39CDAD9-C091-4805-8888-A47A67570235}" dt="2020-09-09T10:08:52.993" v="116"/>
          <ac:spMkLst>
            <pc:docMk/>
            <pc:sldMk cId="1642941360" sldId="8951"/>
            <ac:spMk id="102" creationId="{1FB91B18-F1CB-4923-93CA-3DBF9D997399}"/>
          </ac:spMkLst>
        </pc:spChg>
        <pc:spChg chg="add del">
          <ac:chgData name="Khamidoulin, Renat" userId="fc463ca4-26af-4c51-86eb-4177864c12ab" providerId="ADAL" clId="{A39CDAD9-C091-4805-8888-A47A67570235}" dt="2020-09-09T10:08:52.993" v="116"/>
          <ac:spMkLst>
            <pc:docMk/>
            <pc:sldMk cId="1642941360" sldId="8951"/>
            <ac:spMk id="104" creationId="{E2152A15-F086-4132-8DD0-4A2254D51CF2}"/>
          </ac:spMkLst>
        </pc:spChg>
        <pc:spChg chg="add del">
          <ac:chgData name="Khamidoulin, Renat" userId="fc463ca4-26af-4c51-86eb-4177864c12ab" providerId="ADAL" clId="{A39CDAD9-C091-4805-8888-A47A67570235}" dt="2020-09-09T10:08:52.993" v="116"/>
          <ac:spMkLst>
            <pc:docMk/>
            <pc:sldMk cId="1642941360" sldId="8951"/>
            <ac:spMk id="105" creationId="{E3ACC66C-5236-4EF2-8A69-73AB2C094807}"/>
          </ac:spMkLst>
        </pc:spChg>
        <pc:spChg chg="add del">
          <ac:chgData name="Khamidoulin, Renat" userId="fc463ca4-26af-4c51-86eb-4177864c12ab" providerId="ADAL" clId="{A39CDAD9-C091-4805-8888-A47A67570235}" dt="2020-09-09T10:08:52.993" v="116"/>
          <ac:spMkLst>
            <pc:docMk/>
            <pc:sldMk cId="1642941360" sldId="8951"/>
            <ac:spMk id="107" creationId="{0B8322EB-7BF1-4BA5-8585-BCD597DEA2CC}"/>
          </ac:spMkLst>
        </pc:spChg>
        <pc:spChg chg="add del">
          <ac:chgData name="Khamidoulin, Renat" userId="fc463ca4-26af-4c51-86eb-4177864c12ab" providerId="ADAL" clId="{A39CDAD9-C091-4805-8888-A47A67570235}" dt="2020-09-09T10:08:52.993" v="116"/>
          <ac:spMkLst>
            <pc:docMk/>
            <pc:sldMk cId="1642941360" sldId="8951"/>
            <ac:spMk id="113" creationId="{3BE64CFA-A5E0-406F-AC4B-A48209346685}"/>
          </ac:spMkLst>
        </pc:spChg>
        <pc:spChg chg="add del">
          <ac:chgData name="Khamidoulin, Renat" userId="fc463ca4-26af-4c51-86eb-4177864c12ab" providerId="ADAL" clId="{A39CDAD9-C091-4805-8888-A47A67570235}" dt="2020-09-09T10:08:52.993" v="116"/>
          <ac:spMkLst>
            <pc:docMk/>
            <pc:sldMk cId="1642941360" sldId="8951"/>
            <ac:spMk id="115" creationId="{B92A631B-C0EA-4D82-8C65-0A14FBB9F983}"/>
          </ac:spMkLst>
        </pc:spChg>
        <pc:spChg chg="add del">
          <ac:chgData name="Khamidoulin, Renat" userId="fc463ca4-26af-4c51-86eb-4177864c12ab" providerId="ADAL" clId="{A39CDAD9-C091-4805-8888-A47A67570235}" dt="2020-09-09T10:08:52.993" v="116"/>
          <ac:spMkLst>
            <pc:docMk/>
            <pc:sldMk cId="1642941360" sldId="8951"/>
            <ac:spMk id="116" creationId="{5EA6467D-B343-4BB4-B5C9-EE1BD46939C9}"/>
          </ac:spMkLst>
        </pc:spChg>
        <pc:spChg chg="add del">
          <ac:chgData name="Khamidoulin, Renat" userId="fc463ca4-26af-4c51-86eb-4177864c12ab" providerId="ADAL" clId="{A39CDAD9-C091-4805-8888-A47A67570235}" dt="2020-09-09T10:08:52.993" v="116"/>
          <ac:spMkLst>
            <pc:docMk/>
            <pc:sldMk cId="1642941360" sldId="8951"/>
            <ac:spMk id="117" creationId="{FA057A72-1539-4391-A0FD-5174C23DC1E5}"/>
          </ac:spMkLst>
        </pc:spChg>
        <pc:spChg chg="add del">
          <ac:chgData name="Khamidoulin, Renat" userId="fc463ca4-26af-4c51-86eb-4177864c12ab" providerId="ADAL" clId="{A39CDAD9-C091-4805-8888-A47A67570235}" dt="2020-09-09T10:08:52.993" v="116"/>
          <ac:spMkLst>
            <pc:docMk/>
            <pc:sldMk cId="1642941360" sldId="8951"/>
            <ac:spMk id="120" creationId="{98F8FAB3-3E18-4200-A218-2C747D6FFD56}"/>
          </ac:spMkLst>
        </pc:spChg>
        <pc:spChg chg="add del">
          <ac:chgData name="Khamidoulin, Renat" userId="fc463ca4-26af-4c51-86eb-4177864c12ab" providerId="ADAL" clId="{A39CDAD9-C091-4805-8888-A47A67570235}" dt="2020-09-09T10:08:52.993" v="116"/>
          <ac:spMkLst>
            <pc:docMk/>
            <pc:sldMk cId="1642941360" sldId="8951"/>
            <ac:spMk id="122" creationId="{406D7CFF-DB03-4D4A-B951-38675FEC0AC7}"/>
          </ac:spMkLst>
        </pc:spChg>
        <pc:spChg chg="add del">
          <ac:chgData name="Khamidoulin, Renat" userId="fc463ca4-26af-4c51-86eb-4177864c12ab" providerId="ADAL" clId="{A39CDAD9-C091-4805-8888-A47A67570235}" dt="2020-09-09T10:08:52.993" v="116"/>
          <ac:spMkLst>
            <pc:docMk/>
            <pc:sldMk cId="1642941360" sldId="8951"/>
            <ac:spMk id="123" creationId="{DC834D80-4509-41D2-A2D8-CBC00B795F6A}"/>
          </ac:spMkLst>
        </pc:spChg>
        <pc:spChg chg="add del">
          <ac:chgData name="Khamidoulin, Renat" userId="fc463ca4-26af-4c51-86eb-4177864c12ab" providerId="ADAL" clId="{A39CDAD9-C091-4805-8888-A47A67570235}" dt="2020-09-09T10:08:52.993" v="116"/>
          <ac:spMkLst>
            <pc:docMk/>
            <pc:sldMk cId="1642941360" sldId="8951"/>
            <ac:spMk id="124" creationId="{552E0F8E-70BC-4DAA-9624-720760349B40}"/>
          </ac:spMkLst>
        </pc:spChg>
        <pc:spChg chg="add del">
          <ac:chgData name="Khamidoulin, Renat" userId="fc463ca4-26af-4c51-86eb-4177864c12ab" providerId="ADAL" clId="{A39CDAD9-C091-4805-8888-A47A67570235}" dt="2020-09-09T10:08:52.993" v="116"/>
          <ac:spMkLst>
            <pc:docMk/>
            <pc:sldMk cId="1642941360" sldId="8951"/>
            <ac:spMk id="125" creationId="{7A67F3B6-B4AA-43F2-8997-1FD9B0D85DAC}"/>
          </ac:spMkLst>
        </pc:spChg>
        <pc:spChg chg="add del">
          <ac:chgData name="Khamidoulin, Renat" userId="fc463ca4-26af-4c51-86eb-4177864c12ab" providerId="ADAL" clId="{A39CDAD9-C091-4805-8888-A47A67570235}" dt="2020-09-09T10:08:52.993" v="116"/>
          <ac:spMkLst>
            <pc:docMk/>
            <pc:sldMk cId="1642941360" sldId="8951"/>
            <ac:spMk id="129" creationId="{680F7512-C033-4C7D-B40F-EE602AC59391}"/>
          </ac:spMkLst>
        </pc:spChg>
        <pc:spChg chg="add del">
          <ac:chgData name="Khamidoulin, Renat" userId="fc463ca4-26af-4c51-86eb-4177864c12ab" providerId="ADAL" clId="{A39CDAD9-C091-4805-8888-A47A67570235}" dt="2020-09-09T10:08:52.993" v="116"/>
          <ac:spMkLst>
            <pc:docMk/>
            <pc:sldMk cId="1642941360" sldId="8951"/>
            <ac:spMk id="130" creationId="{C69CE470-1B7C-4980-B7F4-4F82F3531D68}"/>
          </ac:spMkLst>
        </pc:spChg>
        <pc:grpChg chg="add del">
          <ac:chgData name="Khamidoulin, Renat" userId="fc463ca4-26af-4c51-86eb-4177864c12ab" providerId="ADAL" clId="{A39CDAD9-C091-4805-8888-A47A67570235}" dt="2020-09-09T10:08:27.533" v="111"/>
          <ac:grpSpMkLst>
            <pc:docMk/>
            <pc:sldMk cId="1642941360" sldId="8951"/>
            <ac:grpSpMk id="20" creationId="{A8024E70-C4FC-4A86-AAE6-84C4D8D3E0C4}"/>
          </ac:grpSpMkLst>
        </pc:grpChg>
        <pc:grpChg chg="add del">
          <ac:chgData name="Khamidoulin, Renat" userId="fc463ca4-26af-4c51-86eb-4177864c12ab" providerId="ADAL" clId="{A39CDAD9-C091-4805-8888-A47A67570235}" dt="2020-09-09T10:08:27.533" v="111"/>
          <ac:grpSpMkLst>
            <pc:docMk/>
            <pc:sldMk cId="1642941360" sldId="8951"/>
            <ac:grpSpMk id="23" creationId="{687684C8-2BBF-419E-BEDB-C7A01507EB34}"/>
          </ac:grpSpMkLst>
        </pc:grpChg>
        <pc:grpChg chg="add del">
          <ac:chgData name="Khamidoulin, Renat" userId="fc463ca4-26af-4c51-86eb-4177864c12ab" providerId="ADAL" clId="{A39CDAD9-C091-4805-8888-A47A67570235}" dt="2020-09-09T10:08:27.533" v="111"/>
          <ac:grpSpMkLst>
            <pc:docMk/>
            <pc:sldMk cId="1642941360" sldId="8951"/>
            <ac:grpSpMk id="26" creationId="{3D7E4D02-5897-4C7C-A7B7-24D1EAFE2C85}"/>
          </ac:grpSpMkLst>
        </pc:grpChg>
        <pc:grpChg chg="add del">
          <ac:chgData name="Khamidoulin, Renat" userId="fc463ca4-26af-4c51-86eb-4177864c12ab" providerId="ADAL" clId="{A39CDAD9-C091-4805-8888-A47A67570235}" dt="2020-09-09T10:08:52.993" v="116"/>
          <ac:grpSpMkLst>
            <pc:docMk/>
            <pc:sldMk cId="1642941360" sldId="8951"/>
            <ac:grpSpMk id="84" creationId="{755C0772-E045-48B0-94B2-113ADB6E8153}"/>
          </ac:grpSpMkLst>
        </pc:grpChg>
        <pc:grpChg chg="add del">
          <ac:chgData name="Khamidoulin, Renat" userId="fc463ca4-26af-4c51-86eb-4177864c12ab" providerId="ADAL" clId="{A39CDAD9-C091-4805-8888-A47A67570235}" dt="2020-09-09T10:08:52.993" v="116"/>
          <ac:grpSpMkLst>
            <pc:docMk/>
            <pc:sldMk cId="1642941360" sldId="8951"/>
            <ac:grpSpMk id="87" creationId="{128213B1-79E8-4795-9598-24440BCAECC7}"/>
          </ac:grpSpMkLst>
        </pc:grpChg>
        <pc:grpChg chg="add del">
          <ac:chgData name="Khamidoulin, Renat" userId="fc463ca4-26af-4c51-86eb-4177864c12ab" providerId="ADAL" clId="{A39CDAD9-C091-4805-8888-A47A67570235}" dt="2020-09-09T10:08:52.993" v="116"/>
          <ac:grpSpMkLst>
            <pc:docMk/>
            <pc:sldMk cId="1642941360" sldId="8951"/>
            <ac:grpSpMk id="90" creationId="{E02EEFA2-E7FE-41C9-B3F7-5C78AA9A17BF}"/>
          </ac:grpSpMkLst>
        </pc:grpChg>
        <pc:picChg chg="del mod">
          <ac:chgData name="Khamidoulin, Renat" userId="fc463ca4-26af-4c51-86eb-4177864c12ab" providerId="ADAL" clId="{A39CDAD9-C091-4805-8888-A47A67570235}" dt="2020-09-09T10:08:38.449" v="114" actId="478"/>
          <ac:picMkLst>
            <pc:docMk/>
            <pc:sldMk cId="1642941360" sldId="8951"/>
            <ac:picMk id="3" creationId="{E4D2DB3B-7FB2-4031-B8F2-550120FD221B}"/>
          </ac:picMkLst>
        </pc:picChg>
        <pc:picChg chg="add del">
          <ac:chgData name="Khamidoulin, Renat" userId="fc463ca4-26af-4c51-86eb-4177864c12ab" providerId="ADAL" clId="{A39CDAD9-C091-4805-8888-A47A67570235}" dt="2020-09-09T10:08:27.533" v="111"/>
          <ac:picMkLst>
            <pc:docMk/>
            <pc:sldMk cId="1642941360" sldId="8951"/>
            <ac:picMk id="10" creationId="{9FECC177-B9D5-4B71-98B8-3AF9A40D1EF6}"/>
          </ac:picMkLst>
        </pc:picChg>
        <pc:picChg chg="add del">
          <ac:chgData name="Khamidoulin, Renat" userId="fc463ca4-26af-4c51-86eb-4177864c12ab" providerId="ADAL" clId="{A39CDAD9-C091-4805-8888-A47A67570235}" dt="2020-09-09T10:08:27.533" v="111"/>
          <ac:picMkLst>
            <pc:docMk/>
            <pc:sldMk cId="1642941360" sldId="8951"/>
            <ac:picMk id="12" creationId="{F6990FAE-2702-431B-8FE9-073F823D115F}"/>
          </ac:picMkLst>
        </pc:picChg>
        <pc:picChg chg="add del">
          <ac:chgData name="Khamidoulin, Renat" userId="fc463ca4-26af-4c51-86eb-4177864c12ab" providerId="ADAL" clId="{A39CDAD9-C091-4805-8888-A47A67570235}" dt="2020-09-09T10:08:27.533" v="111"/>
          <ac:picMkLst>
            <pc:docMk/>
            <pc:sldMk cId="1642941360" sldId="8951"/>
            <ac:picMk id="13" creationId="{FB9CAEA2-13B6-4DFE-83D7-A22EDC0901DF}"/>
          </ac:picMkLst>
        </pc:picChg>
        <pc:picChg chg="add del">
          <ac:chgData name="Khamidoulin, Renat" userId="fc463ca4-26af-4c51-86eb-4177864c12ab" providerId="ADAL" clId="{A39CDAD9-C091-4805-8888-A47A67570235}" dt="2020-09-09T10:08:27.533" v="111"/>
          <ac:picMkLst>
            <pc:docMk/>
            <pc:sldMk cId="1642941360" sldId="8951"/>
            <ac:picMk id="15" creationId="{7F18309A-A887-4DE1-BD40-801C3854404B}"/>
          </ac:picMkLst>
        </pc:picChg>
        <pc:picChg chg="add del">
          <ac:chgData name="Khamidoulin, Renat" userId="fc463ca4-26af-4c51-86eb-4177864c12ab" providerId="ADAL" clId="{A39CDAD9-C091-4805-8888-A47A67570235}" dt="2020-09-09T10:08:27.533" v="111"/>
          <ac:picMkLst>
            <pc:docMk/>
            <pc:sldMk cId="1642941360" sldId="8951"/>
            <ac:picMk id="17" creationId="{8AA5276B-2431-4038-AD98-16B0DF19F6FF}"/>
          </ac:picMkLst>
        </pc:picChg>
        <pc:picChg chg="add del">
          <ac:chgData name="Khamidoulin, Renat" userId="fc463ca4-26af-4c51-86eb-4177864c12ab" providerId="ADAL" clId="{A39CDAD9-C091-4805-8888-A47A67570235}" dt="2020-09-09T10:08:27.533" v="111"/>
          <ac:picMkLst>
            <pc:docMk/>
            <pc:sldMk cId="1642941360" sldId="8951"/>
            <ac:picMk id="29" creationId="{9D8BA0B5-2C36-4200-9E79-3B624C824459}"/>
          </ac:picMkLst>
        </pc:picChg>
        <pc:picChg chg="add del">
          <ac:chgData name="Khamidoulin, Renat" userId="fc463ca4-26af-4c51-86eb-4177864c12ab" providerId="ADAL" clId="{A39CDAD9-C091-4805-8888-A47A67570235}" dt="2020-09-09T10:08:27.533" v="111"/>
          <ac:picMkLst>
            <pc:docMk/>
            <pc:sldMk cId="1642941360" sldId="8951"/>
            <ac:picMk id="32" creationId="{0C76DAE9-4969-4531-A410-EC802EB95C66}"/>
          </ac:picMkLst>
        </pc:picChg>
        <pc:picChg chg="add del">
          <ac:chgData name="Khamidoulin, Renat" userId="fc463ca4-26af-4c51-86eb-4177864c12ab" providerId="ADAL" clId="{A39CDAD9-C091-4805-8888-A47A67570235}" dt="2020-09-09T10:08:27.533" v="111"/>
          <ac:picMkLst>
            <pc:docMk/>
            <pc:sldMk cId="1642941360" sldId="8951"/>
            <ac:picMk id="37" creationId="{A4E43346-4D07-44F5-8E55-5A7E86E0BF73}"/>
          </ac:picMkLst>
        </pc:picChg>
        <pc:picChg chg="add del">
          <ac:chgData name="Khamidoulin, Renat" userId="fc463ca4-26af-4c51-86eb-4177864c12ab" providerId="ADAL" clId="{A39CDAD9-C091-4805-8888-A47A67570235}" dt="2020-09-09T10:08:27.533" v="111"/>
          <ac:picMkLst>
            <pc:docMk/>
            <pc:sldMk cId="1642941360" sldId="8951"/>
            <ac:picMk id="42" creationId="{B43576A7-23D5-40CE-BBCF-B37F50B35007}"/>
          </ac:picMkLst>
        </pc:picChg>
        <pc:picChg chg="add del">
          <ac:chgData name="Khamidoulin, Renat" userId="fc463ca4-26af-4c51-86eb-4177864c12ab" providerId="ADAL" clId="{A39CDAD9-C091-4805-8888-A47A67570235}" dt="2020-09-09T10:08:27.533" v="111"/>
          <ac:picMkLst>
            <pc:docMk/>
            <pc:sldMk cId="1642941360" sldId="8951"/>
            <ac:picMk id="62" creationId="{6AEF8E4B-8591-403B-B7E6-1B7EEC9CFBA5}"/>
          </ac:picMkLst>
        </pc:picChg>
        <pc:picChg chg="del mod">
          <ac:chgData name="Khamidoulin, Renat" userId="fc463ca4-26af-4c51-86eb-4177864c12ab" providerId="ADAL" clId="{A39CDAD9-C091-4805-8888-A47A67570235}" dt="2020-09-09T10:09:30.652" v="125" actId="478"/>
          <ac:picMkLst>
            <pc:docMk/>
            <pc:sldMk cId="1642941360" sldId="8951"/>
            <ac:picMk id="67" creationId="{D33D57E3-6CAA-483A-A6C6-4A9E2DBA4132}"/>
          </ac:picMkLst>
        </pc:picChg>
        <pc:picChg chg="add del">
          <ac:chgData name="Khamidoulin, Renat" userId="fc463ca4-26af-4c51-86eb-4177864c12ab" providerId="ADAL" clId="{A39CDAD9-C091-4805-8888-A47A67570235}" dt="2020-09-09T10:08:52.993" v="116"/>
          <ac:picMkLst>
            <pc:docMk/>
            <pc:sldMk cId="1642941360" sldId="8951"/>
            <ac:picMk id="74" creationId="{A2741033-32AF-4482-A04C-4BD0C8F443D6}"/>
          </ac:picMkLst>
        </pc:picChg>
        <pc:picChg chg="add del">
          <ac:chgData name="Khamidoulin, Renat" userId="fc463ca4-26af-4c51-86eb-4177864c12ab" providerId="ADAL" clId="{A39CDAD9-C091-4805-8888-A47A67570235}" dt="2020-09-09T10:08:52.993" v="116"/>
          <ac:picMkLst>
            <pc:docMk/>
            <pc:sldMk cId="1642941360" sldId="8951"/>
            <ac:picMk id="76" creationId="{AD9F766A-8A65-4D63-A650-C13839EB3F97}"/>
          </ac:picMkLst>
        </pc:picChg>
        <pc:picChg chg="add del">
          <ac:chgData name="Khamidoulin, Renat" userId="fc463ca4-26af-4c51-86eb-4177864c12ab" providerId="ADAL" clId="{A39CDAD9-C091-4805-8888-A47A67570235}" dt="2020-09-09T10:08:52.993" v="116"/>
          <ac:picMkLst>
            <pc:docMk/>
            <pc:sldMk cId="1642941360" sldId="8951"/>
            <ac:picMk id="77" creationId="{B5043E12-BBB9-469C-A6A0-E70FD6D893FC}"/>
          </ac:picMkLst>
        </pc:picChg>
        <pc:picChg chg="add del">
          <ac:chgData name="Khamidoulin, Renat" userId="fc463ca4-26af-4c51-86eb-4177864c12ab" providerId="ADAL" clId="{A39CDAD9-C091-4805-8888-A47A67570235}" dt="2020-09-09T10:08:52.993" v="116"/>
          <ac:picMkLst>
            <pc:docMk/>
            <pc:sldMk cId="1642941360" sldId="8951"/>
            <ac:picMk id="79" creationId="{2052AC97-6E0F-4297-ABA1-A3680F6C0019}"/>
          </ac:picMkLst>
        </pc:picChg>
        <pc:picChg chg="add del">
          <ac:chgData name="Khamidoulin, Renat" userId="fc463ca4-26af-4c51-86eb-4177864c12ab" providerId="ADAL" clId="{A39CDAD9-C091-4805-8888-A47A67570235}" dt="2020-09-09T10:08:52.993" v="116"/>
          <ac:picMkLst>
            <pc:docMk/>
            <pc:sldMk cId="1642941360" sldId="8951"/>
            <ac:picMk id="81" creationId="{C296FF37-1455-4FB0-A62A-E24BE01F435A}"/>
          </ac:picMkLst>
        </pc:picChg>
        <pc:picChg chg="add del">
          <ac:chgData name="Khamidoulin, Renat" userId="fc463ca4-26af-4c51-86eb-4177864c12ab" providerId="ADAL" clId="{A39CDAD9-C091-4805-8888-A47A67570235}" dt="2020-09-09T10:08:52.993" v="116"/>
          <ac:picMkLst>
            <pc:docMk/>
            <pc:sldMk cId="1642941360" sldId="8951"/>
            <ac:picMk id="93" creationId="{62EB39D4-F083-4F33-A3B1-E15923693D70}"/>
          </ac:picMkLst>
        </pc:picChg>
        <pc:picChg chg="add del">
          <ac:chgData name="Khamidoulin, Renat" userId="fc463ca4-26af-4c51-86eb-4177864c12ab" providerId="ADAL" clId="{A39CDAD9-C091-4805-8888-A47A67570235}" dt="2020-09-09T10:08:52.993" v="116"/>
          <ac:picMkLst>
            <pc:docMk/>
            <pc:sldMk cId="1642941360" sldId="8951"/>
            <ac:picMk id="96" creationId="{73EAB38D-B118-43BC-9765-8F3F24104DB4}"/>
          </ac:picMkLst>
        </pc:picChg>
        <pc:picChg chg="add del">
          <ac:chgData name="Khamidoulin, Renat" userId="fc463ca4-26af-4c51-86eb-4177864c12ab" providerId="ADAL" clId="{A39CDAD9-C091-4805-8888-A47A67570235}" dt="2020-09-09T10:08:52.993" v="116"/>
          <ac:picMkLst>
            <pc:docMk/>
            <pc:sldMk cId="1642941360" sldId="8951"/>
            <ac:picMk id="101" creationId="{146C5DFF-4A27-437F-9E9B-FAFCDBD5C0E1}"/>
          </ac:picMkLst>
        </pc:picChg>
        <pc:picChg chg="add del">
          <ac:chgData name="Khamidoulin, Renat" userId="fc463ca4-26af-4c51-86eb-4177864c12ab" providerId="ADAL" clId="{A39CDAD9-C091-4805-8888-A47A67570235}" dt="2020-09-09T10:08:52.993" v="116"/>
          <ac:picMkLst>
            <pc:docMk/>
            <pc:sldMk cId="1642941360" sldId="8951"/>
            <ac:picMk id="106" creationId="{C307D35E-1512-4B9F-A836-884A59C29094}"/>
          </ac:picMkLst>
        </pc:picChg>
        <pc:picChg chg="add del">
          <ac:chgData name="Khamidoulin, Renat" userId="fc463ca4-26af-4c51-86eb-4177864c12ab" providerId="ADAL" clId="{A39CDAD9-C091-4805-8888-A47A67570235}" dt="2020-09-09T10:08:52.993" v="116"/>
          <ac:picMkLst>
            <pc:docMk/>
            <pc:sldMk cId="1642941360" sldId="8951"/>
            <ac:picMk id="126" creationId="{AF9139F5-2D57-47DA-8996-AF77FD60BE9D}"/>
          </ac:picMkLst>
        </pc:picChg>
        <pc:picChg chg="mod">
          <ac:chgData name="Khamidoulin, Renat" userId="fc463ca4-26af-4c51-86eb-4177864c12ab" providerId="ADAL" clId="{A39CDAD9-C091-4805-8888-A47A67570235}" dt="2020-09-09T10:09:43.356" v="131" actId="1076"/>
          <ac:picMkLst>
            <pc:docMk/>
            <pc:sldMk cId="1642941360" sldId="8951"/>
            <ac:picMk id="1024" creationId="{C43E0598-86C5-4EED-B590-A05389738743}"/>
          </ac:picMkLst>
        </pc:picChg>
        <pc:picChg chg="add del">
          <ac:chgData name="Khamidoulin, Renat" userId="fc463ca4-26af-4c51-86eb-4177864c12ab" providerId="ADAL" clId="{A39CDAD9-C091-4805-8888-A47A67570235}" dt="2020-09-09T10:08:25.558" v="109" actId="478"/>
          <ac:picMkLst>
            <pc:docMk/>
            <pc:sldMk cId="1642941360" sldId="8951"/>
            <ac:picMk id="1026" creationId="{55AFAFAD-421A-471D-9D1E-E584610AA1FA}"/>
          </ac:picMkLst>
        </pc:picChg>
        <pc:cxnChg chg="add del">
          <ac:chgData name="Khamidoulin, Renat" userId="fc463ca4-26af-4c51-86eb-4177864c12ab" providerId="ADAL" clId="{A39CDAD9-C091-4805-8888-A47A67570235}" dt="2020-09-09T10:08:27.533" v="111"/>
          <ac:cxnSpMkLst>
            <pc:docMk/>
            <pc:sldMk cId="1642941360" sldId="8951"/>
            <ac:cxnSpMk id="31" creationId="{B5D0EE44-1D34-4BB5-9342-35732A79A604}"/>
          </ac:cxnSpMkLst>
        </pc:cxnChg>
        <pc:cxnChg chg="add del">
          <ac:chgData name="Khamidoulin, Renat" userId="fc463ca4-26af-4c51-86eb-4177864c12ab" providerId="ADAL" clId="{A39CDAD9-C091-4805-8888-A47A67570235}" dt="2020-09-09T10:08:27.533" v="111"/>
          <ac:cxnSpMkLst>
            <pc:docMk/>
            <pc:sldMk cId="1642941360" sldId="8951"/>
            <ac:cxnSpMk id="34" creationId="{65205A89-75EF-463F-A16C-4BCCD70B8EE8}"/>
          </ac:cxnSpMkLst>
        </pc:cxnChg>
        <pc:cxnChg chg="add del">
          <ac:chgData name="Khamidoulin, Renat" userId="fc463ca4-26af-4c51-86eb-4177864c12ab" providerId="ADAL" clId="{A39CDAD9-C091-4805-8888-A47A67570235}" dt="2020-09-09T10:08:27.533" v="111"/>
          <ac:cxnSpMkLst>
            <pc:docMk/>
            <pc:sldMk cId="1642941360" sldId="8951"/>
            <ac:cxnSpMk id="35" creationId="{A10DCC9C-7F71-4E66-B9BD-E049BB978099}"/>
          </ac:cxnSpMkLst>
        </pc:cxnChg>
        <pc:cxnChg chg="add del">
          <ac:chgData name="Khamidoulin, Renat" userId="fc463ca4-26af-4c51-86eb-4177864c12ab" providerId="ADAL" clId="{A39CDAD9-C091-4805-8888-A47A67570235}" dt="2020-09-09T10:08:27.533" v="111"/>
          <ac:cxnSpMkLst>
            <pc:docMk/>
            <pc:sldMk cId="1642941360" sldId="8951"/>
            <ac:cxnSpMk id="39" creationId="{5B51EB08-2725-47C1-891A-6AF44DB8DD00}"/>
          </ac:cxnSpMkLst>
        </pc:cxnChg>
        <pc:cxnChg chg="add del">
          <ac:chgData name="Khamidoulin, Renat" userId="fc463ca4-26af-4c51-86eb-4177864c12ab" providerId="ADAL" clId="{A39CDAD9-C091-4805-8888-A47A67570235}" dt="2020-09-09T10:08:27.533" v="111"/>
          <ac:cxnSpMkLst>
            <pc:docMk/>
            <pc:sldMk cId="1642941360" sldId="8951"/>
            <ac:cxnSpMk id="44" creationId="{F041FCEE-D3DC-42A0-BDEB-9EE915DD9C71}"/>
          </ac:cxnSpMkLst>
        </pc:cxnChg>
        <pc:cxnChg chg="add del">
          <ac:chgData name="Khamidoulin, Renat" userId="fc463ca4-26af-4c51-86eb-4177864c12ab" providerId="ADAL" clId="{A39CDAD9-C091-4805-8888-A47A67570235}" dt="2020-09-09T10:08:27.533" v="111"/>
          <ac:cxnSpMkLst>
            <pc:docMk/>
            <pc:sldMk cId="1642941360" sldId="8951"/>
            <ac:cxnSpMk id="45" creationId="{A54C7082-B600-473F-A9BC-B6FF7D916BDF}"/>
          </ac:cxnSpMkLst>
        </pc:cxnChg>
        <pc:cxnChg chg="add del">
          <ac:chgData name="Khamidoulin, Renat" userId="fc463ca4-26af-4c51-86eb-4177864c12ab" providerId="ADAL" clId="{A39CDAD9-C091-4805-8888-A47A67570235}" dt="2020-09-09T10:08:27.533" v="111"/>
          <ac:cxnSpMkLst>
            <pc:docMk/>
            <pc:sldMk cId="1642941360" sldId="8951"/>
            <ac:cxnSpMk id="46" creationId="{34DA14D9-684E-4B4D-A392-59B0F8BC4625}"/>
          </ac:cxnSpMkLst>
        </pc:cxnChg>
        <pc:cxnChg chg="add del">
          <ac:chgData name="Khamidoulin, Renat" userId="fc463ca4-26af-4c51-86eb-4177864c12ab" providerId="ADAL" clId="{A39CDAD9-C091-4805-8888-A47A67570235}" dt="2020-09-09T10:08:27.533" v="111"/>
          <ac:cxnSpMkLst>
            <pc:docMk/>
            <pc:sldMk cId="1642941360" sldId="8951"/>
            <ac:cxnSpMk id="47" creationId="{BECA8889-D822-4F3B-B7A7-F822F45F57B4}"/>
          </ac:cxnSpMkLst>
        </pc:cxnChg>
        <pc:cxnChg chg="add del">
          <ac:chgData name="Khamidoulin, Renat" userId="fc463ca4-26af-4c51-86eb-4177864c12ab" providerId="ADAL" clId="{A39CDAD9-C091-4805-8888-A47A67570235}" dt="2020-09-09T10:08:27.533" v="111"/>
          <ac:cxnSpMkLst>
            <pc:docMk/>
            <pc:sldMk cId="1642941360" sldId="8951"/>
            <ac:cxnSpMk id="48" creationId="{E38DD11F-D914-4B3D-B744-F589D3B9596C}"/>
          </ac:cxnSpMkLst>
        </pc:cxnChg>
        <pc:cxnChg chg="add del">
          <ac:chgData name="Khamidoulin, Renat" userId="fc463ca4-26af-4c51-86eb-4177864c12ab" providerId="ADAL" clId="{A39CDAD9-C091-4805-8888-A47A67570235}" dt="2020-09-09T10:08:27.533" v="111"/>
          <ac:cxnSpMkLst>
            <pc:docMk/>
            <pc:sldMk cId="1642941360" sldId="8951"/>
            <ac:cxnSpMk id="50" creationId="{5548E0AF-30BC-46F1-BADC-B455F874A189}"/>
          </ac:cxnSpMkLst>
        </pc:cxnChg>
        <pc:cxnChg chg="add del">
          <ac:chgData name="Khamidoulin, Renat" userId="fc463ca4-26af-4c51-86eb-4177864c12ab" providerId="ADAL" clId="{A39CDAD9-C091-4805-8888-A47A67570235}" dt="2020-09-09T10:08:27.533" v="111"/>
          <ac:cxnSpMkLst>
            <pc:docMk/>
            <pc:sldMk cId="1642941360" sldId="8951"/>
            <ac:cxnSpMk id="54" creationId="{9E710F1E-C6AB-470B-82BE-10ED7DE92CAD}"/>
          </ac:cxnSpMkLst>
        </pc:cxnChg>
        <pc:cxnChg chg="add del">
          <ac:chgData name="Khamidoulin, Renat" userId="fc463ca4-26af-4c51-86eb-4177864c12ab" providerId="ADAL" clId="{A39CDAD9-C091-4805-8888-A47A67570235}" dt="2020-09-09T10:08:27.533" v="111"/>
          <ac:cxnSpMkLst>
            <pc:docMk/>
            <pc:sldMk cId="1642941360" sldId="8951"/>
            <ac:cxnSpMk id="55" creationId="{3569CB7B-07F6-4964-BCF7-F7FADA93A074}"/>
          </ac:cxnSpMkLst>
        </pc:cxnChg>
        <pc:cxnChg chg="add del">
          <ac:chgData name="Khamidoulin, Renat" userId="fc463ca4-26af-4c51-86eb-4177864c12ab" providerId="ADAL" clId="{A39CDAD9-C091-4805-8888-A47A67570235}" dt="2020-09-09T10:08:27.533" v="111"/>
          <ac:cxnSpMkLst>
            <pc:docMk/>
            <pc:sldMk cId="1642941360" sldId="8951"/>
            <ac:cxnSpMk id="57" creationId="{20D8B31B-E643-4038-AAAD-B04C9F421969}"/>
          </ac:cxnSpMkLst>
        </pc:cxnChg>
        <pc:cxnChg chg="add del">
          <ac:chgData name="Khamidoulin, Renat" userId="fc463ca4-26af-4c51-86eb-4177864c12ab" providerId="ADAL" clId="{A39CDAD9-C091-4805-8888-A47A67570235}" dt="2020-09-09T10:08:27.533" v="111"/>
          <ac:cxnSpMkLst>
            <pc:docMk/>
            <pc:sldMk cId="1642941360" sldId="8951"/>
            <ac:cxnSpMk id="63" creationId="{75E41405-187F-4207-960B-9F1E165BE791}"/>
          </ac:cxnSpMkLst>
        </pc:cxnChg>
        <pc:cxnChg chg="add del">
          <ac:chgData name="Khamidoulin, Renat" userId="fc463ca4-26af-4c51-86eb-4177864c12ab" providerId="ADAL" clId="{A39CDAD9-C091-4805-8888-A47A67570235}" dt="2020-09-09T10:08:27.533" v="111"/>
          <ac:cxnSpMkLst>
            <pc:docMk/>
            <pc:sldMk cId="1642941360" sldId="8951"/>
            <ac:cxnSpMk id="64" creationId="{C3469589-80FB-4985-8DB1-CD59099BA299}"/>
          </ac:cxnSpMkLst>
        </pc:cxnChg>
        <pc:cxnChg chg="add del">
          <ac:chgData name="Khamidoulin, Renat" userId="fc463ca4-26af-4c51-86eb-4177864c12ab" providerId="ADAL" clId="{A39CDAD9-C091-4805-8888-A47A67570235}" dt="2020-09-09T10:08:52.993" v="116"/>
          <ac:cxnSpMkLst>
            <pc:docMk/>
            <pc:sldMk cId="1642941360" sldId="8951"/>
            <ac:cxnSpMk id="95" creationId="{FA6F4BDA-D084-4D52-87A4-A974B0B50AAD}"/>
          </ac:cxnSpMkLst>
        </pc:cxnChg>
        <pc:cxnChg chg="add del">
          <ac:chgData name="Khamidoulin, Renat" userId="fc463ca4-26af-4c51-86eb-4177864c12ab" providerId="ADAL" clId="{A39CDAD9-C091-4805-8888-A47A67570235}" dt="2020-09-09T10:08:52.993" v="116"/>
          <ac:cxnSpMkLst>
            <pc:docMk/>
            <pc:sldMk cId="1642941360" sldId="8951"/>
            <ac:cxnSpMk id="98" creationId="{A3A34342-3DB9-4B60-997A-E3FA681518F5}"/>
          </ac:cxnSpMkLst>
        </pc:cxnChg>
        <pc:cxnChg chg="add del">
          <ac:chgData name="Khamidoulin, Renat" userId="fc463ca4-26af-4c51-86eb-4177864c12ab" providerId="ADAL" clId="{A39CDAD9-C091-4805-8888-A47A67570235}" dt="2020-09-09T10:08:52.993" v="116"/>
          <ac:cxnSpMkLst>
            <pc:docMk/>
            <pc:sldMk cId="1642941360" sldId="8951"/>
            <ac:cxnSpMk id="99" creationId="{5BE3F988-5DEA-410A-A8F5-DD333584D213}"/>
          </ac:cxnSpMkLst>
        </pc:cxnChg>
        <pc:cxnChg chg="add del">
          <ac:chgData name="Khamidoulin, Renat" userId="fc463ca4-26af-4c51-86eb-4177864c12ab" providerId="ADAL" clId="{A39CDAD9-C091-4805-8888-A47A67570235}" dt="2020-09-09T10:08:52.993" v="116"/>
          <ac:cxnSpMkLst>
            <pc:docMk/>
            <pc:sldMk cId="1642941360" sldId="8951"/>
            <ac:cxnSpMk id="103" creationId="{C74B6C94-EC5E-41D9-B589-3725453944DA}"/>
          </ac:cxnSpMkLst>
        </pc:cxnChg>
        <pc:cxnChg chg="add del">
          <ac:chgData name="Khamidoulin, Renat" userId="fc463ca4-26af-4c51-86eb-4177864c12ab" providerId="ADAL" clId="{A39CDAD9-C091-4805-8888-A47A67570235}" dt="2020-09-09T10:08:52.993" v="116"/>
          <ac:cxnSpMkLst>
            <pc:docMk/>
            <pc:sldMk cId="1642941360" sldId="8951"/>
            <ac:cxnSpMk id="108" creationId="{52C12256-3763-4938-A253-D8A22C9937E7}"/>
          </ac:cxnSpMkLst>
        </pc:cxnChg>
        <pc:cxnChg chg="add del">
          <ac:chgData name="Khamidoulin, Renat" userId="fc463ca4-26af-4c51-86eb-4177864c12ab" providerId="ADAL" clId="{A39CDAD9-C091-4805-8888-A47A67570235}" dt="2020-09-09T10:08:52.993" v="116"/>
          <ac:cxnSpMkLst>
            <pc:docMk/>
            <pc:sldMk cId="1642941360" sldId="8951"/>
            <ac:cxnSpMk id="109" creationId="{1B72E367-6B7A-4965-B10E-C0C14A74DAAE}"/>
          </ac:cxnSpMkLst>
        </pc:cxnChg>
        <pc:cxnChg chg="add del">
          <ac:chgData name="Khamidoulin, Renat" userId="fc463ca4-26af-4c51-86eb-4177864c12ab" providerId="ADAL" clId="{A39CDAD9-C091-4805-8888-A47A67570235}" dt="2020-09-09T10:08:52.993" v="116"/>
          <ac:cxnSpMkLst>
            <pc:docMk/>
            <pc:sldMk cId="1642941360" sldId="8951"/>
            <ac:cxnSpMk id="110" creationId="{7137EAA6-63B5-42F9-86C8-C8305DA75803}"/>
          </ac:cxnSpMkLst>
        </pc:cxnChg>
        <pc:cxnChg chg="add del">
          <ac:chgData name="Khamidoulin, Renat" userId="fc463ca4-26af-4c51-86eb-4177864c12ab" providerId="ADAL" clId="{A39CDAD9-C091-4805-8888-A47A67570235}" dt="2020-09-09T10:08:52.993" v="116"/>
          <ac:cxnSpMkLst>
            <pc:docMk/>
            <pc:sldMk cId="1642941360" sldId="8951"/>
            <ac:cxnSpMk id="111" creationId="{445DF1E3-D19E-4A78-A87E-EBE95F01A938}"/>
          </ac:cxnSpMkLst>
        </pc:cxnChg>
        <pc:cxnChg chg="add del">
          <ac:chgData name="Khamidoulin, Renat" userId="fc463ca4-26af-4c51-86eb-4177864c12ab" providerId="ADAL" clId="{A39CDAD9-C091-4805-8888-A47A67570235}" dt="2020-09-09T10:08:52.993" v="116"/>
          <ac:cxnSpMkLst>
            <pc:docMk/>
            <pc:sldMk cId="1642941360" sldId="8951"/>
            <ac:cxnSpMk id="112" creationId="{28C3B270-40F7-40E5-B050-158EC01B4073}"/>
          </ac:cxnSpMkLst>
        </pc:cxnChg>
        <pc:cxnChg chg="add del">
          <ac:chgData name="Khamidoulin, Renat" userId="fc463ca4-26af-4c51-86eb-4177864c12ab" providerId="ADAL" clId="{A39CDAD9-C091-4805-8888-A47A67570235}" dt="2020-09-09T10:08:52.993" v="116"/>
          <ac:cxnSpMkLst>
            <pc:docMk/>
            <pc:sldMk cId="1642941360" sldId="8951"/>
            <ac:cxnSpMk id="114" creationId="{482181E2-8D68-4CA1-9D7B-0702BCC186F5}"/>
          </ac:cxnSpMkLst>
        </pc:cxnChg>
        <pc:cxnChg chg="add del">
          <ac:chgData name="Khamidoulin, Renat" userId="fc463ca4-26af-4c51-86eb-4177864c12ab" providerId="ADAL" clId="{A39CDAD9-C091-4805-8888-A47A67570235}" dt="2020-09-09T10:08:52.993" v="116"/>
          <ac:cxnSpMkLst>
            <pc:docMk/>
            <pc:sldMk cId="1642941360" sldId="8951"/>
            <ac:cxnSpMk id="118" creationId="{9FC277B9-8EC6-41E1-A39F-D807BD4AF924}"/>
          </ac:cxnSpMkLst>
        </pc:cxnChg>
        <pc:cxnChg chg="add del">
          <ac:chgData name="Khamidoulin, Renat" userId="fc463ca4-26af-4c51-86eb-4177864c12ab" providerId="ADAL" clId="{A39CDAD9-C091-4805-8888-A47A67570235}" dt="2020-09-09T10:08:52.993" v="116"/>
          <ac:cxnSpMkLst>
            <pc:docMk/>
            <pc:sldMk cId="1642941360" sldId="8951"/>
            <ac:cxnSpMk id="119" creationId="{8CEF19E6-0C08-4579-960F-85DF1A1A6CE5}"/>
          </ac:cxnSpMkLst>
        </pc:cxnChg>
        <pc:cxnChg chg="add del">
          <ac:chgData name="Khamidoulin, Renat" userId="fc463ca4-26af-4c51-86eb-4177864c12ab" providerId="ADAL" clId="{A39CDAD9-C091-4805-8888-A47A67570235}" dt="2020-09-09T10:08:52.993" v="116"/>
          <ac:cxnSpMkLst>
            <pc:docMk/>
            <pc:sldMk cId="1642941360" sldId="8951"/>
            <ac:cxnSpMk id="121" creationId="{135E4B94-5329-4BD9-85B0-B7315FBF7082}"/>
          </ac:cxnSpMkLst>
        </pc:cxnChg>
        <pc:cxnChg chg="add del">
          <ac:chgData name="Khamidoulin, Renat" userId="fc463ca4-26af-4c51-86eb-4177864c12ab" providerId="ADAL" clId="{A39CDAD9-C091-4805-8888-A47A67570235}" dt="2020-09-09T10:08:52.993" v="116"/>
          <ac:cxnSpMkLst>
            <pc:docMk/>
            <pc:sldMk cId="1642941360" sldId="8951"/>
            <ac:cxnSpMk id="127" creationId="{523AB1AE-772E-47FE-9F29-C266A5B4226E}"/>
          </ac:cxnSpMkLst>
        </pc:cxnChg>
        <pc:cxnChg chg="add del">
          <ac:chgData name="Khamidoulin, Renat" userId="fc463ca4-26af-4c51-86eb-4177864c12ab" providerId="ADAL" clId="{A39CDAD9-C091-4805-8888-A47A67570235}" dt="2020-09-09T10:08:52.993" v="116"/>
          <ac:cxnSpMkLst>
            <pc:docMk/>
            <pc:sldMk cId="1642941360" sldId="8951"/>
            <ac:cxnSpMk id="128" creationId="{0100CE47-5CAC-4E50-9095-E220763CD815}"/>
          </ac:cxnSpMkLst>
        </pc:cxnChg>
      </pc:sldChg>
      <pc:sldChg chg="addSp delSp modSp add">
        <pc:chgData name="Khamidoulin, Renat" userId="fc463ca4-26af-4c51-86eb-4177864c12ab" providerId="ADAL" clId="{A39CDAD9-C091-4805-8888-A47A67570235}" dt="2020-09-09T10:39:15.225" v="1120" actId="20577"/>
        <pc:sldMkLst>
          <pc:docMk/>
          <pc:sldMk cId="1976336662" sldId="8952"/>
        </pc:sldMkLst>
        <pc:spChg chg="del">
          <ac:chgData name="Khamidoulin, Renat" userId="fc463ca4-26af-4c51-86eb-4177864c12ab" providerId="ADAL" clId="{A39CDAD9-C091-4805-8888-A47A67570235}" dt="2020-09-09T10:12:46.423" v="145"/>
          <ac:spMkLst>
            <pc:docMk/>
            <pc:sldMk cId="1976336662" sldId="8952"/>
            <ac:spMk id="2" creationId="{7911674F-12AC-48CE-BD7D-C3AD475F641F}"/>
          </ac:spMkLst>
        </pc:spChg>
        <pc:spChg chg="del">
          <ac:chgData name="Khamidoulin, Renat" userId="fc463ca4-26af-4c51-86eb-4177864c12ab" providerId="ADAL" clId="{A39CDAD9-C091-4805-8888-A47A67570235}" dt="2020-09-09T10:12:46.423" v="145"/>
          <ac:spMkLst>
            <pc:docMk/>
            <pc:sldMk cId="1976336662" sldId="8952"/>
            <ac:spMk id="3" creationId="{1261A335-0DF6-49A2-A089-534E1019717C}"/>
          </ac:spMkLst>
        </pc:spChg>
        <pc:spChg chg="mod">
          <ac:chgData name="Khamidoulin, Renat" userId="fc463ca4-26af-4c51-86eb-4177864c12ab" providerId="ADAL" clId="{A39CDAD9-C091-4805-8888-A47A67570235}" dt="2020-09-09T10:12:39.014" v="144" actId="20577"/>
          <ac:spMkLst>
            <pc:docMk/>
            <pc:sldMk cId="1976336662" sldId="8952"/>
            <ac:spMk id="4" creationId="{6312576B-F8AE-4032-AE1E-F97CB9191E0F}"/>
          </ac:spMkLst>
        </pc:spChg>
        <pc:spChg chg="add mod">
          <ac:chgData name="Khamidoulin, Renat" userId="fc463ca4-26af-4c51-86eb-4177864c12ab" providerId="ADAL" clId="{A39CDAD9-C091-4805-8888-A47A67570235}" dt="2020-09-09T10:39:15.225" v="1120" actId="20577"/>
          <ac:spMkLst>
            <pc:docMk/>
            <pc:sldMk cId="1976336662" sldId="8952"/>
            <ac:spMk id="5" creationId="{0FD4D914-920E-42EB-9221-37636EAEA33B}"/>
          </ac:spMkLst>
        </pc:spChg>
        <pc:spChg chg="add mod">
          <ac:chgData name="Khamidoulin, Renat" userId="fc463ca4-26af-4c51-86eb-4177864c12ab" providerId="ADAL" clId="{A39CDAD9-C091-4805-8888-A47A67570235}" dt="2020-09-09T10:39:08.142" v="1106" actId="20577"/>
          <ac:spMkLst>
            <pc:docMk/>
            <pc:sldMk cId="1976336662" sldId="8952"/>
            <ac:spMk id="6" creationId="{FF383846-5E38-4A92-8C12-DF40AB3784E3}"/>
          </ac:spMkLst>
        </pc:spChg>
        <pc:spChg chg="add del mod">
          <ac:chgData name="Khamidoulin, Renat" userId="fc463ca4-26af-4c51-86eb-4177864c12ab" providerId="ADAL" clId="{A39CDAD9-C091-4805-8888-A47A67570235}" dt="2020-09-09T10:16:11.975" v="461"/>
          <ac:spMkLst>
            <pc:docMk/>
            <pc:sldMk cId="1976336662" sldId="8952"/>
            <ac:spMk id="7" creationId="{0466A9E4-8F63-4669-9D38-5184CD652362}"/>
          </ac:spMkLst>
        </pc:spChg>
      </pc:sldChg>
    </pc:docChg>
  </pc:docChgLst>
  <pc:docChgLst>
    <pc:chgData name="Khamidoulin, Renat" userId="fc463ca4-26af-4c51-86eb-4177864c12ab" providerId="ADAL" clId="{384B071F-6F7D-49A2-B7F3-91FD241623A2}"/>
    <pc:docChg chg="undo custSel addSld delSld modSld sldOrd">
      <pc:chgData name="Khamidoulin, Renat" userId="fc463ca4-26af-4c51-86eb-4177864c12ab" providerId="ADAL" clId="{384B071F-6F7D-49A2-B7F3-91FD241623A2}" dt="2020-09-09T09:32:20.694" v="1394" actId="2696"/>
      <pc:docMkLst>
        <pc:docMk/>
      </pc:docMkLst>
      <pc:sldChg chg="del">
        <pc:chgData name="Khamidoulin, Renat" userId="fc463ca4-26af-4c51-86eb-4177864c12ab" providerId="ADAL" clId="{384B071F-6F7D-49A2-B7F3-91FD241623A2}" dt="2020-09-09T09:32:20.681" v="1393" actId="2696"/>
        <pc:sldMkLst>
          <pc:docMk/>
          <pc:sldMk cId="0" sldId="265"/>
        </pc:sldMkLst>
      </pc:sldChg>
      <pc:sldChg chg="del">
        <pc:chgData name="Khamidoulin, Renat" userId="fc463ca4-26af-4c51-86eb-4177864c12ab" providerId="ADAL" clId="{384B071F-6F7D-49A2-B7F3-91FD241623A2}" dt="2020-09-09T07:45:29.965" v="49" actId="2696"/>
        <pc:sldMkLst>
          <pc:docMk/>
          <pc:sldMk cId="0" sldId="344"/>
        </pc:sldMkLst>
      </pc:sldChg>
      <pc:sldChg chg="del">
        <pc:chgData name="Khamidoulin, Renat" userId="fc463ca4-26af-4c51-86eb-4177864c12ab" providerId="ADAL" clId="{384B071F-6F7D-49A2-B7F3-91FD241623A2}" dt="2020-09-09T07:45:30.029" v="53" actId="2696"/>
        <pc:sldMkLst>
          <pc:docMk/>
          <pc:sldMk cId="3602749482" sldId="364"/>
        </pc:sldMkLst>
      </pc:sldChg>
      <pc:sldChg chg="del">
        <pc:chgData name="Khamidoulin, Renat" userId="fc463ca4-26af-4c51-86eb-4177864c12ab" providerId="ADAL" clId="{384B071F-6F7D-49A2-B7F3-91FD241623A2}" dt="2020-09-09T07:45:30.152" v="58" actId="2696"/>
        <pc:sldMkLst>
          <pc:docMk/>
          <pc:sldMk cId="3295641251" sldId="374"/>
        </pc:sldMkLst>
      </pc:sldChg>
      <pc:sldChg chg="del">
        <pc:chgData name="Khamidoulin, Renat" userId="fc463ca4-26af-4c51-86eb-4177864c12ab" providerId="ADAL" clId="{384B071F-6F7D-49A2-B7F3-91FD241623A2}" dt="2020-09-09T07:45:30.222" v="61" actId="2696"/>
        <pc:sldMkLst>
          <pc:docMk/>
          <pc:sldMk cId="4154867534" sldId="379"/>
        </pc:sldMkLst>
      </pc:sldChg>
      <pc:sldChg chg="del">
        <pc:chgData name="Khamidoulin, Renat" userId="fc463ca4-26af-4c51-86eb-4177864c12ab" providerId="ADAL" clId="{384B071F-6F7D-49A2-B7F3-91FD241623A2}" dt="2020-09-09T07:45:30.207" v="60" actId="2696"/>
        <pc:sldMkLst>
          <pc:docMk/>
          <pc:sldMk cId="2468716513" sldId="380"/>
        </pc:sldMkLst>
      </pc:sldChg>
      <pc:sldChg chg="del">
        <pc:chgData name="Khamidoulin, Renat" userId="fc463ca4-26af-4c51-86eb-4177864c12ab" providerId="ADAL" clId="{384B071F-6F7D-49A2-B7F3-91FD241623A2}" dt="2020-09-09T07:45:30.089" v="55" actId="2696"/>
        <pc:sldMkLst>
          <pc:docMk/>
          <pc:sldMk cId="3886438963" sldId="382"/>
        </pc:sldMkLst>
      </pc:sldChg>
      <pc:sldChg chg="del">
        <pc:chgData name="Khamidoulin, Renat" userId="fc463ca4-26af-4c51-86eb-4177864c12ab" providerId="ADAL" clId="{384B071F-6F7D-49A2-B7F3-91FD241623A2}" dt="2020-09-09T07:45:30.278" v="63" actId="2696"/>
        <pc:sldMkLst>
          <pc:docMk/>
          <pc:sldMk cId="854015491" sldId="387"/>
        </pc:sldMkLst>
      </pc:sldChg>
      <pc:sldChg chg="del">
        <pc:chgData name="Khamidoulin, Renat" userId="fc463ca4-26af-4c51-86eb-4177864c12ab" providerId="ADAL" clId="{384B071F-6F7D-49A2-B7F3-91FD241623A2}" dt="2020-09-09T07:45:30.309" v="64" actId="2696"/>
        <pc:sldMkLst>
          <pc:docMk/>
          <pc:sldMk cId="94846162" sldId="390"/>
        </pc:sldMkLst>
      </pc:sldChg>
      <pc:sldChg chg="addSp delSp modSp">
        <pc:chgData name="Khamidoulin, Renat" userId="fc463ca4-26af-4c51-86eb-4177864c12ab" providerId="ADAL" clId="{384B071F-6F7D-49A2-B7F3-91FD241623A2}" dt="2020-09-09T07:45:14.424" v="45" actId="1076"/>
        <pc:sldMkLst>
          <pc:docMk/>
          <pc:sldMk cId="3316874168" sldId="402"/>
        </pc:sldMkLst>
        <pc:spChg chg="mod">
          <ac:chgData name="Khamidoulin, Renat" userId="fc463ca4-26af-4c51-86eb-4177864c12ab" providerId="ADAL" clId="{384B071F-6F7D-49A2-B7F3-91FD241623A2}" dt="2020-09-09T07:44:35.638" v="34" actId="20577"/>
          <ac:spMkLst>
            <pc:docMk/>
            <pc:sldMk cId="3316874168" sldId="402"/>
            <ac:spMk id="2" creationId="{00000000-0000-0000-0000-000000000000}"/>
          </ac:spMkLst>
        </pc:spChg>
        <pc:spChg chg="del">
          <ac:chgData name="Khamidoulin, Renat" userId="fc463ca4-26af-4c51-86eb-4177864c12ab" providerId="ADAL" clId="{384B071F-6F7D-49A2-B7F3-91FD241623A2}" dt="2020-09-09T07:44:38.882" v="35" actId="478"/>
          <ac:spMkLst>
            <pc:docMk/>
            <pc:sldMk cId="3316874168" sldId="402"/>
            <ac:spMk id="5" creationId="{00000000-0000-0000-0000-000000000000}"/>
          </ac:spMkLst>
        </pc:spChg>
        <pc:spChg chg="mod">
          <ac:chgData name="Khamidoulin, Renat" userId="fc463ca4-26af-4c51-86eb-4177864c12ab" providerId="ADAL" clId="{384B071F-6F7D-49A2-B7F3-91FD241623A2}" dt="2020-09-09T07:45:06.957" v="42" actId="20577"/>
          <ac:spMkLst>
            <pc:docMk/>
            <pc:sldMk cId="3316874168" sldId="402"/>
            <ac:spMk id="11" creationId="{00000000-0000-0000-0000-000000000000}"/>
          </ac:spMkLst>
        </pc:spChg>
        <pc:picChg chg="add mod">
          <ac:chgData name="Khamidoulin, Renat" userId="fc463ca4-26af-4c51-86eb-4177864c12ab" providerId="ADAL" clId="{384B071F-6F7D-49A2-B7F3-91FD241623A2}" dt="2020-09-09T07:45:14.424" v="45" actId="1076"/>
          <ac:picMkLst>
            <pc:docMk/>
            <pc:sldMk cId="3316874168" sldId="402"/>
            <ac:picMk id="4" creationId="{0EBFC70B-65A2-4CC9-826C-7E5551D08065}"/>
          </ac:picMkLst>
        </pc:picChg>
      </pc:sldChg>
      <pc:sldChg chg="addSp delSp modSp">
        <pc:chgData name="Khamidoulin, Renat" userId="fc463ca4-26af-4c51-86eb-4177864c12ab" providerId="ADAL" clId="{384B071F-6F7D-49A2-B7F3-91FD241623A2}" dt="2020-09-09T07:47:24.660" v="221" actId="20577"/>
        <pc:sldMkLst>
          <pc:docMk/>
          <pc:sldMk cId="1881851238" sldId="413"/>
        </pc:sldMkLst>
        <pc:spChg chg="mod">
          <ac:chgData name="Khamidoulin, Renat" userId="fc463ca4-26af-4c51-86eb-4177864c12ab" providerId="ADAL" clId="{384B071F-6F7D-49A2-B7F3-91FD241623A2}" dt="2020-09-09T07:46:23.597" v="92" actId="6549"/>
          <ac:spMkLst>
            <pc:docMk/>
            <pc:sldMk cId="1881851238" sldId="413"/>
            <ac:spMk id="2" creationId="{00000000-0000-0000-0000-000000000000}"/>
          </ac:spMkLst>
        </pc:spChg>
        <pc:spChg chg="mod">
          <ac:chgData name="Khamidoulin, Renat" userId="fc463ca4-26af-4c51-86eb-4177864c12ab" providerId="ADAL" clId="{384B071F-6F7D-49A2-B7F3-91FD241623A2}" dt="2020-09-09T07:47:24.660" v="221" actId="20577"/>
          <ac:spMkLst>
            <pc:docMk/>
            <pc:sldMk cId="1881851238" sldId="413"/>
            <ac:spMk id="3" creationId="{00000000-0000-0000-0000-000000000000}"/>
          </ac:spMkLst>
        </pc:spChg>
        <pc:spChg chg="del">
          <ac:chgData name="Khamidoulin, Renat" userId="fc463ca4-26af-4c51-86eb-4177864c12ab" providerId="ADAL" clId="{384B071F-6F7D-49A2-B7F3-91FD241623A2}" dt="2020-09-09T07:46:38.720" v="128" actId="478"/>
          <ac:spMkLst>
            <pc:docMk/>
            <pc:sldMk cId="1881851238" sldId="413"/>
            <ac:spMk id="4" creationId="{00000000-0000-0000-0000-000000000000}"/>
          </ac:spMkLst>
        </pc:spChg>
        <pc:picChg chg="add">
          <ac:chgData name="Khamidoulin, Renat" userId="fc463ca4-26af-4c51-86eb-4177864c12ab" providerId="ADAL" clId="{384B071F-6F7D-49A2-B7F3-91FD241623A2}" dt="2020-09-09T07:46:12.264" v="67"/>
          <ac:picMkLst>
            <pc:docMk/>
            <pc:sldMk cId="1881851238" sldId="413"/>
            <ac:picMk id="5" creationId="{ABAF6B83-CFE5-42B6-BDCA-244927B7885D}"/>
          </ac:picMkLst>
        </pc:picChg>
      </pc:sldChg>
      <pc:sldChg chg="del">
        <pc:chgData name="Khamidoulin, Renat" userId="fc463ca4-26af-4c51-86eb-4177864c12ab" providerId="ADAL" clId="{384B071F-6F7D-49A2-B7F3-91FD241623A2}" dt="2020-09-09T07:45:29.979" v="50" actId="2696"/>
        <pc:sldMkLst>
          <pc:docMk/>
          <pc:sldMk cId="799205039" sldId="416"/>
        </pc:sldMkLst>
      </pc:sldChg>
      <pc:sldChg chg="del">
        <pc:chgData name="Khamidoulin, Renat" userId="fc463ca4-26af-4c51-86eb-4177864c12ab" providerId="ADAL" clId="{384B071F-6F7D-49A2-B7F3-91FD241623A2}" dt="2020-09-09T07:45:30.344" v="65" actId="2696"/>
        <pc:sldMkLst>
          <pc:docMk/>
          <pc:sldMk cId="1504049518" sldId="420"/>
        </pc:sldMkLst>
      </pc:sldChg>
      <pc:sldChg chg="del">
        <pc:chgData name="Khamidoulin, Renat" userId="fc463ca4-26af-4c51-86eb-4177864c12ab" providerId="ADAL" clId="{384B071F-6F7D-49A2-B7F3-91FD241623A2}" dt="2020-09-09T07:45:30.370" v="66" actId="2696"/>
        <pc:sldMkLst>
          <pc:docMk/>
          <pc:sldMk cId="1175416068" sldId="421"/>
        </pc:sldMkLst>
      </pc:sldChg>
      <pc:sldChg chg="del">
        <pc:chgData name="Khamidoulin, Renat" userId="fc463ca4-26af-4c51-86eb-4177864c12ab" providerId="ADAL" clId="{384B071F-6F7D-49A2-B7F3-91FD241623A2}" dt="2020-09-09T07:45:30.246" v="62" actId="2696"/>
        <pc:sldMkLst>
          <pc:docMk/>
          <pc:sldMk cId="1840057824" sldId="423"/>
        </pc:sldMkLst>
      </pc:sldChg>
      <pc:sldChg chg="del">
        <pc:chgData name="Khamidoulin, Renat" userId="fc463ca4-26af-4c51-86eb-4177864c12ab" providerId="ADAL" clId="{384B071F-6F7D-49A2-B7F3-91FD241623A2}" dt="2020-09-09T07:45:30.011" v="52" actId="2696"/>
        <pc:sldMkLst>
          <pc:docMk/>
          <pc:sldMk cId="1693693568" sldId="429"/>
        </pc:sldMkLst>
      </pc:sldChg>
      <pc:sldChg chg="del">
        <pc:chgData name="Khamidoulin, Renat" userId="fc463ca4-26af-4c51-86eb-4177864c12ab" providerId="ADAL" clId="{384B071F-6F7D-49A2-B7F3-91FD241623A2}" dt="2020-09-09T07:45:29.992" v="51" actId="2696"/>
        <pc:sldMkLst>
          <pc:docMk/>
          <pc:sldMk cId="1515423877" sldId="430"/>
        </pc:sldMkLst>
      </pc:sldChg>
      <pc:sldChg chg="del">
        <pc:chgData name="Khamidoulin, Renat" userId="fc463ca4-26af-4c51-86eb-4177864c12ab" providerId="ADAL" clId="{384B071F-6F7D-49A2-B7F3-91FD241623A2}" dt="2020-09-09T07:45:29.947" v="48" actId="2696"/>
        <pc:sldMkLst>
          <pc:docMk/>
          <pc:sldMk cId="1786748081" sldId="434"/>
        </pc:sldMkLst>
      </pc:sldChg>
      <pc:sldChg chg="del">
        <pc:chgData name="Khamidoulin, Renat" userId="fc463ca4-26af-4c51-86eb-4177864c12ab" providerId="ADAL" clId="{384B071F-6F7D-49A2-B7F3-91FD241623A2}" dt="2020-09-09T09:32:20.694" v="1394" actId="2696"/>
        <pc:sldMkLst>
          <pc:docMk/>
          <pc:sldMk cId="3005185487" sldId="435"/>
        </pc:sldMkLst>
      </pc:sldChg>
      <pc:sldChg chg="addSp delSp modSp add modAnim">
        <pc:chgData name="Khamidoulin, Renat" userId="fc463ca4-26af-4c51-86eb-4177864c12ab" providerId="ADAL" clId="{384B071F-6F7D-49A2-B7F3-91FD241623A2}" dt="2020-09-09T09:05:57.461" v="1217" actId="14100"/>
        <pc:sldMkLst>
          <pc:docMk/>
          <pc:sldMk cId="3966261797" sldId="436"/>
        </pc:sldMkLst>
        <pc:spChg chg="del">
          <ac:chgData name="Khamidoulin, Renat" userId="fc463ca4-26af-4c51-86eb-4177864c12ab" providerId="ADAL" clId="{384B071F-6F7D-49A2-B7F3-91FD241623A2}" dt="2020-09-09T07:47:47.508" v="223"/>
          <ac:spMkLst>
            <pc:docMk/>
            <pc:sldMk cId="3966261797" sldId="436"/>
            <ac:spMk id="2" creationId="{BA63BA7C-8923-4601-B69F-91FE227F3DFE}"/>
          </ac:spMkLst>
        </pc:spChg>
        <pc:spChg chg="del">
          <ac:chgData name="Khamidoulin, Renat" userId="fc463ca4-26af-4c51-86eb-4177864c12ab" providerId="ADAL" clId="{384B071F-6F7D-49A2-B7F3-91FD241623A2}" dt="2020-09-09T07:47:47.508" v="223"/>
          <ac:spMkLst>
            <pc:docMk/>
            <pc:sldMk cId="3966261797" sldId="436"/>
            <ac:spMk id="3" creationId="{D0922141-747D-4016-9184-8325B229F59A}"/>
          </ac:spMkLst>
        </pc:spChg>
        <pc:spChg chg="add del mod">
          <ac:chgData name="Khamidoulin, Renat" userId="fc463ca4-26af-4c51-86eb-4177864c12ab" providerId="ADAL" clId="{384B071F-6F7D-49A2-B7F3-91FD241623A2}" dt="2020-09-09T07:47:50.795" v="224"/>
          <ac:spMkLst>
            <pc:docMk/>
            <pc:sldMk cId="3966261797" sldId="436"/>
            <ac:spMk id="4" creationId="{94FA8E55-BA33-4075-A3A1-004B5C153BEE}"/>
          </ac:spMkLst>
        </pc:spChg>
        <pc:spChg chg="add del mod">
          <ac:chgData name="Khamidoulin, Renat" userId="fc463ca4-26af-4c51-86eb-4177864c12ab" providerId="ADAL" clId="{384B071F-6F7D-49A2-B7F3-91FD241623A2}" dt="2020-09-09T07:47:50.795" v="224"/>
          <ac:spMkLst>
            <pc:docMk/>
            <pc:sldMk cId="3966261797" sldId="436"/>
            <ac:spMk id="5" creationId="{31F6E017-0C95-481F-913A-99A1EAE2038F}"/>
          </ac:spMkLst>
        </pc:spChg>
        <pc:spChg chg="add del mod">
          <ac:chgData name="Khamidoulin, Renat" userId="fc463ca4-26af-4c51-86eb-4177864c12ab" providerId="ADAL" clId="{384B071F-6F7D-49A2-B7F3-91FD241623A2}" dt="2020-09-09T07:51:54.750" v="225"/>
          <ac:spMkLst>
            <pc:docMk/>
            <pc:sldMk cId="3966261797" sldId="436"/>
            <ac:spMk id="6" creationId="{1B01702A-D0C1-4828-A188-F7A15D78F02C}"/>
          </ac:spMkLst>
        </pc:spChg>
        <pc:spChg chg="add mod">
          <ac:chgData name="Khamidoulin, Renat" userId="fc463ca4-26af-4c51-86eb-4177864c12ab" providerId="ADAL" clId="{384B071F-6F7D-49A2-B7F3-91FD241623A2}" dt="2020-09-09T08:50:45.869" v="1045" actId="6549"/>
          <ac:spMkLst>
            <pc:docMk/>
            <pc:sldMk cId="3966261797" sldId="436"/>
            <ac:spMk id="7" creationId="{8922E076-84B6-43A1-8756-F869A8A34B10}"/>
          </ac:spMkLst>
        </pc:spChg>
        <pc:spChg chg="add mod">
          <ac:chgData name="Khamidoulin, Renat" userId="fc463ca4-26af-4c51-86eb-4177864c12ab" providerId="ADAL" clId="{384B071F-6F7D-49A2-B7F3-91FD241623A2}" dt="2020-09-09T08:51:43.552" v="1076" actId="20577"/>
          <ac:spMkLst>
            <pc:docMk/>
            <pc:sldMk cId="3966261797" sldId="436"/>
            <ac:spMk id="8" creationId="{89A3D52C-D6AF-4ACB-BE56-5DE3C1E33CAC}"/>
          </ac:spMkLst>
        </pc:spChg>
        <pc:spChg chg="add mod">
          <ac:chgData name="Khamidoulin, Renat" userId="fc463ca4-26af-4c51-86eb-4177864c12ab" providerId="ADAL" clId="{384B071F-6F7D-49A2-B7F3-91FD241623A2}" dt="2020-09-09T08:52:50.208" v="1084" actId="1076"/>
          <ac:spMkLst>
            <pc:docMk/>
            <pc:sldMk cId="3966261797" sldId="436"/>
            <ac:spMk id="9" creationId="{3A9E12ED-6CDA-4A4E-AEB7-B8613D88EEED}"/>
          </ac:spMkLst>
        </pc:spChg>
        <pc:spChg chg="add mod">
          <ac:chgData name="Khamidoulin, Renat" userId="fc463ca4-26af-4c51-86eb-4177864c12ab" providerId="ADAL" clId="{384B071F-6F7D-49A2-B7F3-91FD241623A2}" dt="2020-09-09T07:52:36.294" v="249" actId="113"/>
          <ac:spMkLst>
            <pc:docMk/>
            <pc:sldMk cId="3966261797" sldId="436"/>
            <ac:spMk id="10" creationId="{5A8BF865-5DCD-41B2-9E5F-63F6D1295079}"/>
          </ac:spMkLst>
        </pc:spChg>
        <pc:spChg chg="add mod">
          <ac:chgData name="Khamidoulin, Renat" userId="fc463ca4-26af-4c51-86eb-4177864c12ab" providerId="ADAL" clId="{384B071F-6F7D-49A2-B7F3-91FD241623A2}" dt="2020-09-09T07:57:18.144" v="400" actId="164"/>
          <ac:spMkLst>
            <pc:docMk/>
            <pc:sldMk cId="3966261797" sldId="436"/>
            <ac:spMk id="14" creationId="{5A266D9C-A99F-495B-9C32-CE9E7BA8AB3B}"/>
          </ac:spMkLst>
        </pc:spChg>
        <pc:spChg chg="add mod">
          <ac:chgData name="Khamidoulin, Renat" userId="fc463ca4-26af-4c51-86eb-4177864c12ab" providerId="ADAL" clId="{384B071F-6F7D-49A2-B7F3-91FD241623A2}" dt="2020-09-09T07:57:18.144" v="400" actId="164"/>
          <ac:spMkLst>
            <pc:docMk/>
            <pc:sldMk cId="3966261797" sldId="436"/>
            <ac:spMk id="15" creationId="{B3B67C88-D6E6-4E69-9032-4AE5F22D16BA}"/>
          </ac:spMkLst>
        </pc:spChg>
        <pc:spChg chg="add mod">
          <ac:chgData name="Khamidoulin, Renat" userId="fc463ca4-26af-4c51-86eb-4177864c12ab" providerId="ADAL" clId="{384B071F-6F7D-49A2-B7F3-91FD241623A2}" dt="2020-09-09T07:57:18.144" v="400" actId="164"/>
          <ac:spMkLst>
            <pc:docMk/>
            <pc:sldMk cId="3966261797" sldId="436"/>
            <ac:spMk id="16" creationId="{FE14E80B-3A0C-46BB-B5E8-35C29016350E}"/>
          </ac:spMkLst>
        </pc:spChg>
        <pc:spChg chg="add mod">
          <ac:chgData name="Khamidoulin, Renat" userId="fc463ca4-26af-4c51-86eb-4177864c12ab" providerId="ADAL" clId="{384B071F-6F7D-49A2-B7F3-91FD241623A2}" dt="2020-09-09T07:57:18.144" v="400" actId="164"/>
          <ac:spMkLst>
            <pc:docMk/>
            <pc:sldMk cId="3966261797" sldId="436"/>
            <ac:spMk id="17" creationId="{54344645-950F-467A-B9F8-571F00FB51E5}"/>
          </ac:spMkLst>
        </pc:spChg>
        <pc:spChg chg="add mod">
          <ac:chgData name="Khamidoulin, Renat" userId="fc463ca4-26af-4c51-86eb-4177864c12ab" providerId="ADAL" clId="{384B071F-6F7D-49A2-B7F3-91FD241623A2}" dt="2020-09-09T07:57:18.144" v="400" actId="164"/>
          <ac:spMkLst>
            <pc:docMk/>
            <pc:sldMk cId="3966261797" sldId="436"/>
            <ac:spMk id="18" creationId="{337836B0-A198-4F7B-889C-130D2C7AD4A6}"/>
          </ac:spMkLst>
        </pc:spChg>
        <pc:spChg chg="add mod">
          <ac:chgData name="Khamidoulin, Renat" userId="fc463ca4-26af-4c51-86eb-4177864c12ab" providerId="ADAL" clId="{384B071F-6F7D-49A2-B7F3-91FD241623A2}" dt="2020-09-09T07:57:18.144" v="400" actId="164"/>
          <ac:spMkLst>
            <pc:docMk/>
            <pc:sldMk cId="3966261797" sldId="436"/>
            <ac:spMk id="20" creationId="{3ABC65C5-F94A-49A6-9FD3-672FF70C56F5}"/>
          </ac:spMkLst>
        </pc:spChg>
        <pc:spChg chg="add mod">
          <ac:chgData name="Khamidoulin, Renat" userId="fc463ca4-26af-4c51-86eb-4177864c12ab" providerId="ADAL" clId="{384B071F-6F7D-49A2-B7F3-91FD241623A2}" dt="2020-09-09T07:57:18.144" v="400" actId="164"/>
          <ac:spMkLst>
            <pc:docMk/>
            <pc:sldMk cId="3966261797" sldId="436"/>
            <ac:spMk id="23" creationId="{5E360CBF-2851-432D-98A4-991DF6139A15}"/>
          </ac:spMkLst>
        </pc:spChg>
        <pc:spChg chg="add mod">
          <ac:chgData name="Khamidoulin, Renat" userId="fc463ca4-26af-4c51-86eb-4177864c12ab" providerId="ADAL" clId="{384B071F-6F7D-49A2-B7F3-91FD241623A2}" dt="2020-09-09T07:57:18.144" v="400" actId="164"/>
          <ac:spMkLst>
            <pc:docMk/>
            <pc:sldMk cId="3966261797" sldId="436"/>
            <ac:spMk id="25" creationId="{231E6BB3-684D-4B97-91F0-FB9D099782AE}"/>
          </ac:spMkLst>
        </pc:spChg>
        <pc:spChg chg="add mod">
          <ac:chgData name="Khamidoulin, Renat" userId="fc463ca4-26af-4c51-86eb-4177864c12ab" providerId="ADAL" clId="{384B071F-6F7D-49A2-B7F3-91FD241623A2}" dt="2020-09-09T07:57:18.144" v="400" actId="164"/>
          <ac:spMkLst>
            <pc:docMk/>
            <pc:sldMk cId="3966261797" sldId="436"/>
            <ac:spMk id="27" creationId="{138D2E3D-B140-4078-B0B7-539AE2E760DB}"/>
          </ac:spMkLst>
        </pc:spChg>
        <pc:spChg chg="add mod">
          <ac:chgData name="Khamidoulin, Renat" userId="fc463ca4-26af-4c51-86eb-4177864c12ab" providerId="ADAL" clId="{384B071F-6F7D-49A2-B7F3-91FD241623A2}" dt="2020-09-09T07:57:18.144" v="400" actId="164"/>
          <ac:spMkLst>
            <pc:docMk/>
            <pc:sldMk cId="3966261797" sldId="436"/>
            <ac:spMk id="28" creationId="{9C6A8FDC-AA36-4600-B56D-AE6AC71417B6}"/>
          </ac:spMkLst>
        </pc:spChg>
        <pc:spChg chg="add mod">
          <ac:chgData name="Khamidoulin, Renat" userId="fc463ca4-26af-4c51-86eb-4177864c12ab" providerId="ADAL" clId="{384B071F-6F7D-49A2-B7F3-91FD241623A2}" dt="2020-09-09T07:57:18.144" v="400" actId="164"/>
          <ac:spMkLst>
            <pc:docMk/>
            <pc:sldMk cId="3966261797" sldId="436"/>
            <ac:spMk id="39" creationId="{5E2D3832-1004-4247-BB71-267157A4D9C0}"/>
          </ac:spMkLst>
        </pc:spChg>
        <pc:spChg chg="add mod">
          <ac:chgData name="Khamidoulin, Renat" userId="fc463ca4-26af-4c51-86eb-4177864c12ab" providerId="ADAL" clId="{384B071F-6F7D-49A2-B7F3-91FD241623A2}" dt="2020-09-09T07:57:18.144" v="400" actId="164"/>
          <ac:spMkLst>
            <pc:docMk/>
            <pc:sldMk cId="3966261797" sldId="436"/>
            <ac:spMk id="42" creationId="{7C3AA210-FC18-4FE7-B6D2-4FE20CF8E15B}"/>
          </ac:spMkLst>
        </pc:spChg>
        <pc:spChg chg="add mod">
          <ac:chgData name="Khamidoulin, Renat" userId="fc463ca4-26af-4c51-86eb-4177864c12ab" providerId="ADAL" clId="{384B071F-6F7D-49A2-B7F3-91FD241623A2}" dt="2020-09-09T07:57:18.144" v="400" actId="164"/>
          <ac:spMkLst>
            <pc:docMk/>
            <pc:sldMk cId="3966261797" sldId="436"/>
            <ac:spMk id="45" creationId="{24DC71FB-C3BB-4703-831F-683866C284D7}"/>
          </ac:spMkLst>
        </pc:spChg>
        <pc:spChg chg="add mod">
          <ac:chgData name="Khamidoulin, Renat" userId="fc463ca4-26af-4c51-86eb-4177864c12ab" providerId="ADAL" clId="{384B071F-6F7D-49A2-B7F3-91FD241623A2}" dt="2020-09-09T07:57:18.144" v="400" actId="164"/>
          <ac:spMkLst>
            <pc:docMk/>
            <pc:sldMk cId="3966261797" sldId="436"/>
            <ac:spMk id="47" creationId="{904E4066-E2ED-4FA2-B5ED-140706D1BE25}"/>
          </ac:spMkLst>
        </pc:spChg>
        <pc:spChg chg="add mod">
          <ac:chgData name="Khamidoulin, Renat" userId="fc463ca4-26af-4c51-86eb-4177864c12ab" providerId="ADAL" clId="{384B071F-6F7D-49A2-B7F3-91FD241623A2}" dt="2020-09-09T07:57:18.144" v="400" actId="164"/>
          <ac:spMkLst>
            <pc:docMk/>
            <pc:sldMk cId="3966261797" sldId="436"/>
            <ac:spMk id="49" creationId="{E7273240-C515-4106-88E8-BC04E9F6474C}"/>
          </ac:spMkLst>
        </pc:spChg>
        <pc:spChg chg="add mod">
          <ac:chgData name="Khamidoulin, Renat" userId="fc463ca4-26af-4c51-86eb-4177864c12ab" providerId="ADAL" clId="{384B071F-6F7D-49A2-B7F3-91FD241623A2}" dt="2020-09-09T07:57:18.144" v="400" actId="164"/>
          <ac:spMkLst>
            <pc:docMk/>
            <pc:sldMk cId="3966261797" sldId="436"/>
            <ac:spMk id="50" creationId="{B3644FA6-A665-4FB3-8D61-8677C9B85444}"/>
          </ac:spMkLst>
        </pc:spChg>
        <pc:spChg chg="add mod">
          <ac:chgData name="Khamidoulin, Renat" userId="fc463ca4-26af-4c51-86eb-4177864c12ab" providerId="ADAL" clId="{384B071F-6F7D-49A2-B7F3-91FD241623A2}" dt="2020-09-09T07:57:18.144" v="400" actId="164"/>
          <ac:spMkLst>
            <pc:docMk/>
            <pc:sldMk cId="3966261797" sldId="436"/>
            <ac:spMk id="52" creationId="{05A78582-9962-4714-A424-3F4BE8DEF1C6}"/>
          </ac:spMkLst>
        </pc:spChg>
        <pc:spChg chg="add mod">
          <ac:chgData name="Khamidoulin, Renat" userId="fc463ca4-26af-4c51-86eb-4177864c12ab" providerId="ADAL" clId="{384B071F-6F7D-49A2-B7F3-91FD241623A2}" dt="2020-09-09T07:57:18.144" v="400" actId="164"/>
          <ac:spMkLst>
            <pc:docMk/>
            <pc:sldMk cId="3966261797" sldId="436"/>
            <ac:spMk id="58" creationId="{CDCBB31C-4DAE-49AA-B9ED-307051482B46}"/>
          </ac:spMkLst>
        </pc:spChg>
        <pc:spChg chg="add mod">
          <ac:chgData name="Khamidoulin, Renat" userId="fc463ca4-26af-4c51-86eb-4177864c12ab" providerId="ADAL" clId="{384B071F-6F7D-49A2-B7F3-91FD241623A2}" dt="2020-09-09T07:57:18.144" v="400" actId="164"/>
          <ac:spMkLst>
            <pc:docMk/>
            <pc:sldMk cId="3966261797" sldId="436"/>
            <ac:spMk id="60" creationId="{0A5B23E2-3B1F-46FA-93B0-2906B3195E0D}"/>
          </ac:spMkLst>
        </pc:spChg>
        <pc:spChg chg="add mod">
          <ac:chgData name="Khamidoulin, Renat" userId="fc463ca4-26af-4c51-86eb-4177864c12ab" providerId="ADAL" clId="{384B071F-6F7D-49A2-B7F3-91FD241623A2}" dt="2020-09-09T07:57:18.144" v="400" actId="164"/>
          <ac:spMkLst>
            <pc:docMk/>
            <pc:sldMk cId="3966261797" sldId="436"/>
            <ac:spMk id="61" creationId="{4A076416-8C43-4230-808C-EFFF44372D8D}"/>
          </ac:spMkLst>
        </pc:spChg>
        <pc:spChg chg="add mod">
          <ac:chgData name="Khamidoulin, Renat" userId="fc463ca4-26af-4c51-86eb-4177864c12ab" providerId="ADAL" clId="{384B071F-6F7D-49A2-B7F3-91FD241623A2}" dt="2020-09-09T07:57:18.144" v="400" actId="164"/>
          <ac:spMkLst>
            <pc:docMk/>
            <pc:sldMk cId="3966261797" sldId="436"/>
            <ac:spMk id="62" creationId="{4B693CA8-B903-40DA-A14D-F7FE3EC38AB7}"/>
          </ac:spMkLst>
        </pc:spChg>
        <pc:spChg chg="add mod">
          <ac:chgData name="Khamidoulin, Renat" userId="fc463ca4-26af-4c51-86eb-4177864c12ab" providerId="ADAL" clId="{384B071F-6F7D-49A2-B7F3-91FD241623A2}" dt="2020-09-09T07:57:18.144" v="400" actId="164"/>
          <ac:spMkLst>
            <pc:docMk/>
            <pc:sldMk cId="3966261797" sldId="436"/>
            <ac:spMk id="65" creationId="{7382D412-5FCB-4D06-B8A0-86470977356A}"/>
          </ac:spMkLst>
        </pc:spChg>
        <pc:spChg chg="add mod">
          <ac:chgData name="Khamidoulin, Renat" userId="fc463ca4-26af-4c51-86eb-4177864c12ab" providerId="ADAL" clId="{384B071F-6F7D-49A2-B7F3-91FD241623A2}" dt="2020-09-09T07:57:18.144" v="400" actId="164"/>
          <ac:spMkLst>
            <pc:docMk/>
            <pc:sldMk cId="3966261797" sldId="436"/>
            <ac:spMk id="67" creationId="{EF313F06-070F-4DA1-8976-1A018DED19B5}"/>
          </ac:spMkLst>
        </pc:spChg>
        <pc:spChg chg="add mod">
          <ac:chgData name="Khamidoulin, Renat" userId="fc463ca4-26af-4c51-86eb-4177864c12ab" providerId="ADAL" clId="{384B071F-6F7D-49A2-B7F3-91FD241623A2}" dt="2020-09-09T07:57:18.144" v="400" actId="164"/>
          <ac:spMkLst>
            <pc:docMk/>
            <pc:sldMk cId="3966261797" sldId="436"/>
            <ac:spMk id="68" creationId="{57A59B8E-D05A-4101-8155-A1553B3850EB}"/>
          </ac:spMkLst>
        </pc:spChg>
        <pc:spChg chg="add mod">
          <ac:chgData name="Khamidoulin, Renat" userId="fc463ca4-26af-4c51-86eb-4177864c12ab" providerId="ADAL" clId="{384B071F-6F7D-49A2-B7F3-91FD241623A2}" dt="2020-09-09T07:57:18.144" v="400" actId="164"/>
          <ac:spMkLst>
            <pc:docMk/>
            <pc:sldMk cId="3966261797" sldId="436"/>
            <ac:spMk id="69" creationId="{F828A7C4-F438-446B-A8AD-490C5163ACB5}"/>
          </ac:spMkLst>
        </pc:spChg>
        <pc:spChg chg="add mod">
          <ac:chgData name="Khamidoulin, Renat" userId="fc463ca4-26af-4c51-86eb-4177864c12ab" providerId="ADAL" clId="{384B071F-6F7D-49A2-B7F3-91FD241623A2}" dt="2020-09-09T07:57:18.144" v="400" actId="164"/>
          <ac:spMkLst>
            <pc:docMk/>
            <pc:sldMk cId="3966261797" sldId="436"/>
            <ac:spMk id="70" creationId="{79EEA65F-F7A0-4D7D-BB51-E70BE14856A5}"/>
          </ac:spMkLst>
        </pc:spChg>
        <pc:spChg chg="add mod">
          <ac:chgData name="Khamidoulin, Renat" userId="fc463ca4-26af-4c51-86eb-4177864c12ab" providerId="ADAL" clId="{384B071F-6F7D-49A2-B7F3-91FD241623A2}" dt="2020-09-09T07:57:18.144" v="400" actId="164"/>
          <ac:spMkLst>
            <pc:docMk/>
            <pc:sldMk cId="3966261797" sldId="436"/>
            <ac:spMk id="74" creationId="{456C577C-59D5-4679-B006-9DB09879CC68}"/>
          </ac:spMkLst>
        </pc:spChg>
        <pc:spChg chg="add mod">
          <ac:chgData name="Khamidoulin, Renat" userId="fc463ca4-26af-4c51-86eb-4177864c12ab" providerId="ADAL" clId="{384B071F-6F7D-49A2-B7F3-91FD241623A2}" dt="2020-09-09T07:57:18.144" v="400" actId="164"/>
          <ac:spMkLst>
            <pc:docMk/>
            <pc:sldMk cId="3966261797" sldId="436"/>
            <ac:spMk id="75" creationId="{B1882FE2-DB4F-4DD2-A448-1F14A84DA36F}"/>
          </ac:spMkLst>
        </pc:spChg>
        <pc:spChg chg="add del mod">
          <ac:chgData name="Khamidoulin, Renat" userId="fc463ca4-26af-4c51-86eb-4177864c12ab" providerId="ADAL" clId="{384B071F-6F7D-49A2-B7F3-91FD241623A2}" dt="2020-09-09T09:03:59.786" v="1189" actId="11529"/>
          <ac:spMkLst>
            <pc:docMk/>
            <pc:sldMk cId="3966261797" sldId="436"/>
            <ac:spMk id="84" creationId="{9C8075BD-CDE5-4898-8782-B712DF8721BA}"/>
          </ac:spMkLst>
        </pc:spChg>
        <pc:spChg chg="add del mod">
          <ac:chgData name="Khamidoulin, Renat" userId="fc463ca4-26af-4c51-86eb-4177864c12ab" providerId="ADAL" clId="{384B071F-6F7D-49A2-B7F3-91FD241623A2}" dt="2020-09-09T09:04:09.475" v="1191" actId="11529"/>
          <ac:spMkLst>
            <pc:docMk/>
            <pc:sldMk cId="3966261797" sldId="436"/>
            <ac:spMk id="85" creationId="{A7C30D52-EF3C-48E5-A85C-745B512084F5}"/>
          </ac:spMkLst>
        </pc:spChg>
        <pc:spChg chg="add del mod">
          <ac:chgData name="Khamidoulin, Renat" userId="fc463ca4-26af-4c51-86eb-4177864c12ab" providerId="ADAL" clId="{384B071F-6F7D-49A2-B7F3-91FD241623A2}" dt="2020-09-09T09:04:23.943" v="1195" actId="478"/>
          <ac:spMkLst>
            <pc:docMk/>
            <pc:sldMk cId="3966261797" sldId="436"/>
            <ac:spMk id="86" creationId="{94C8DE9E-E6B7-4BC2-A0F3-2607080EA774}"/>
          </ac:spMkLst>
        </pc:spChg>
        <pc:spChg chg="add del mod">
          <ac:chgData name="Khamidoulin, Renat" userId="fc463ca4-26af-4c51-86eb-4177864c12ab" providerId="ADAL" clId="{384B071F-6F7D-49A2-B7F3-91FD241623A2}" dt="2020-09-09T09:04:28.939" v="1197" actId="11529"/>
          <ac:spMkLst>
            <pc:docMk/>
            <pc:sldMk cId="3966261797" sldId="436"/>
            <ac:spMk id="87" creationId="{930DE8D3-DC47-41E1-9881-7EA3097D7855}"/>
          </ac:spMkLst>
        </pc:spChg>
        <pc:spChg chg="add mod">
          <ac:chgData name="Khamidoulin, Renat" userId="fc463ca4-26af-4c51-86eb-4177864c12ab" providerId="ADAL" clId="{384B071F-6F7D-49A2-B7F3-91FD241623A2}" dt="2020-09-09T09:05:57.461" v="1217" actId="14100"/>
          <ac:spMkLst>
            <pc:docMk/>
            <pc:sldMk cId="3966261797" sldId="436"/>
            <ac:spMk id="88" creationId="{FF32BE9B-F69B-4916-BF52-DE8329A7342E}"/>
          </ac:spMkLst>
        </pc:spChg>
        <pc:grpChg chg="add mod">
          <ac:chgData name="Khamidoulin, Renat" userId="fc463ca4-26af-4c51-86eb-4177864c12ab" providerId="ADAL" clId="{384B071F-6F7D-49A2-B7F3-91FD241623A2}" dt="2020-09-09T07:57:18.144" v="400" actId="164"/>
          <ac:grpSpMkLst>
            <pc:docMk/>
            <pc:sldMk cId="3966261797" sldId="436"/>
            <ac:grpSpMk id="29" creationId="{37B71C1A-4255-4B0A-AC70-BC7B90D74417}"/>
          </ac:grpSpMkLst>
        </pc:grpChg>
        <pc:grpChg chg="add mod">
          <ac:chgData name="Khamidoulin, Renat" userId="fc463ca4-26af-4c51-86eb-4177864c12ab" providerId="ADAL" clId="{384B071F-6F7D-49A2-B7F3-91FD241623A2}" dt="2020-09-09T07:57:18.144" v="400" actId="164"/>
          <ac:grpSpMkLst>
            <pc:docMk/>
            <pc:sldMk cId="3966261797" sldId="436"/>
            <ac:grpSpMk id="32" creationId="{270BE9CB-C442-4FB5-A1E9-78B09C650C0D}"/>
          </ac:grpSpMkLst>
        </pc:grpChg>
        <pc:grpChg chg="add mod">
          <ac:chgData name="Khamidoulin, Renat" userId="fc463ca4-26af-4c51-86eb-4177864c12ab" providerId="ADAL" clId="{384B071F-6F7D-49A2-B7F3-91FD241623A2}" dt="2020-09-09T07:57:18.144" v="400" actId="164"/>
          <ac:grpSpMkLst>
            <pc:docMk/>
            <pc:sldMk cId="3966261797" sldId="436"/>
            <ac:grpSpMk id="35" creationId="{EADA4BB5-5D61-45D9-ABF8-7B38D1187092}"/>
          </ac:grpSpMkLst>
        </pc:grpChg>
        <pc:grpChg chg="add del mod">
          <ac:chgData name="Khamidoulin, Renat" userId="fc463ca4-26af-4c51-86eb-4177864c12ab" providerId="ADAL" clId="{384B071F-6F7D-49A2-B7F3-91FD241623A2}" dt="2020-09-09T07:57:22.491" v="403"/>
          <ac:grpSpMkLst>
            <pc:docMk/>
            <pc:sldMk cId="3966261797" sldId="436"/>
            <ac:grpSpMk id="80" creationId="{04C9F1FD-59AA-443C-AEE0-FA9D4652E584}"/>
          </ac:grpSpMkLst>
        </pc:grpChg>
        <pc:grpChg chg="add mod">
          <ac:chgData name="Khamidoulin, Renat" userId="fc463ca4-26af-4c51-86eb-4177864c12ab" providerId="ADAL" clId="{384B071F-6F7D-49A2-B7F3-91FD241623A2}" dt="2020-09-09T08:53:00.766" v="1087" actId="554"/>
          <ac:grpSpMkLst>
            <pc:docMk/>
            <pc:sldMk cId="3966261797" sldId="436"/>
            <ac:grpSpMk id="83" creationId="{6C84B36A-D2F8-42C3-B9D4-A36B6A03C2FA}"/>
          </ac:grpSpMkLst>
        </pc:grpChg>
        <pc:picChg chg="add mod">
          <ac:chgData name="Khamidoulin, Renat" userId="fc463ca4-26af-4c51-86eb-4177864c12ab" providerId="ADAL" clId="{384B071F-6F7D-49A2-B7F3-91FD241623A2}" dt="2020-09-09T08:04:57.458" v="487" actId="164"/>
          <ac:picMkLst>
            <pc:docMk/>
            <pc:sldMk cId="3966261797" sldId="436"/>
            <ac:picMk id="11" creationId="{9F68A405-2A83-465B-9204-5E767B3195DA}"/>
          </ac:picMkLst>
        </pc:picChg>
        <pc:picChg chg="add mod">
          <ac:chgData name="Khamidoulin, Renat" userId="fc463ca4-26af-4c51-86eb-4177864c12ab" providerId="ADAL" clId="{384B071F-6F7D-49A2-B7F3-91FD241623A2}" dt="2020-09-09T08:53:00.766" v="1087" actId="554"/>
          <ac:picMkLst>
            <pc:docMk/>
            <pc:sldMk cId="3966261797" sldId="436"/>
            <ac:picMk id="12" creationId="{F0E46169-0D85-473D-8283-36C973ED548A}"/>
          </ac:picMkLst>
        </pc:picChg>
        <pc:picChg chg="add mod">
          <ac:chgData name="Khamidoulin, Renat" userId="fc463ca4-26af-4c51-86eb-4177864c12ab" providerId="ADAL" clId="{384B071F-6F7D-49A2-B7F3-91FD241623A2}" dt="2020-09-09T08:04:57.458" v="487" actId="164"/>
          <ac:picMkLst>
            <pc:docMk/>
            <pc:sldMk cId="3966261797" sldId="436"/>
            <ac:picMk id="13" creationId="{8EA4915C-2677-485F-AA4A-C2C22427BD39}"/>
          </ac:picMkLst>
        </pc:picChg>
        <pc:picChg chg="add mod">
          <ac:chgData name="Khamidoulin, Renat" userId="fc463ca4-26af-4c51-86eb-4177864c12ab" providerId="ADAL" clId="{384B071F-6F7D-49A2-B7F3-91FD241623A2}" dt="2020-09-09T07:57:18.144" v="400" actId="164"/>
          <ac:picMkLst>
            <pc:docMk/>
            <pc:sldMk cId="3966261797" sldId="436"/>
            <ac:picMk id="19" creationId="{6D8FF5EF-8782-4035-8453-EF7986B0466A}"/>
          </ac:picMkLst>
        </pc:picChg>
        <pc:picChg chg="add mod">
          <ac:chgData name="Khamidoulin, Renat" userId="fc463ca4-26af-4c51-86eb-4177864c12ab" providerId="ADAL" clId="{384B071F-6F7D-49A2-B7F3-91FD241623A2}" dt="2020-09-09T07:57:18.144" v="400" actId="164"/>
          <ac:picMkLst>
            <pc:docMk/>
            <pc:sldMk cId="3966261797" sldId="436"/>
            <ac:picMk id="21" creationId="{A07DC928-CE4A-4259-A149-E3D7FCF2715D}"/>
          </ac:picMkLst>
        </pc:picChg>
        <pc:picChg chg="add mod">
          <ac:chgData name="Khamidoulin, Renat" userId="fc463ca4-26af-4c51-86eb-4177864c12ab" providerId="ADAL" clId="{384B071F-6F7D-49A2-B7F3-91FD241623A2}" dt="2020-09-09T07:57:18.144" v="400" actId="164"/>
          <ac:picMkLst>
            <pc:docMk/>
            <pc:sldMk cId="3966261797" sldId="436"/>
            <ac:picMk id="22" creationId="{DC261E39-1225-43B9-BC72-0700D85EA24B}"/>
          </ac:picMkLst>
        </pc:picChg>
        <pc:picChg chg="add mod">
          <ac:chgData name="Khamidoulin, Renat" userId="fc463ca4-26af-4c51-86eb-4177864c12ab" providerId="ADAL" clId="{384B071F-6F7D-49A2-B7F3-91FD241623A2}" dt="2020-09-09T07:57:18.144" v="400" actId="164"/>
          <ac:picMkLst>
            <pc:docMk/>
            <pc:sldMk cId="3966261797" sldId="436"/>
            <ac:picMk id="24" creationId="{0F760D56-F053-40C5-A27B-61FF757D0D22}"/>
          </ac:picMkLst>
        </pc:picChg>
        <pc:picChg chg="add mod">
          <ac:chgData name="Khamidoulin, Renat" userId="fc463ca4-26af-4c51-86eb-4177864c12ab" providerId="ADAL" clId="{384B071F-6F7D-49A2-B7F3-91FD241623A2}" dt="2020-09-09T07:57:18.144" v="400" actId="164"/>
          <ac:picMkLst>
            <pc:docMk/>
            <pc:sldMk cId="3966261797" sldId="436"/>
            <ac:picMk id="26" creationId="{7DEC5238-9C9A-4C3C-8DF7-4FCFDC7A1932}"/>
          </ac:picMkLst>
        </pc:picChg>
        <pc:picChg chg="add mod">
          <ac:chgData name="Khamidoulin, Renat" userId="fc463ca4-26af-4c51-86eb-4177864c12ab" providerId="ADAL" clId="{384B071F-6F7D-49A2-B7F3-91FD241623A2}" dt="2020-09-09T07:57:18.144" v="400" actId="164"/>
          <ac:picMkLst>
            <pc:docMk/>
            <pc:sldMk cId="3966261797" sldId="436"/>
            <ac:picMk id="38" creationId="{908CA24C-9FEE-4ADC-A31B-BC81FFE4FA41}"/>
          </ac:picMkLst>
        </pc:picChg>
        <pc:picChg chg="add mod">
          <ac:chgData name="Khamidoulin, Renat" userId="fc463ca4-26af-4c51-86eb-4177864c12ab" providerId="ADAL" clId="{384B071F-6F7D-49A2-B7F3-91FD241623A2}" dt="2020-09-09T07:57:18.144" v="400" actId="164"/>
          <ac:picMkLst>
            <pc:docMk/>
            <pc:sldMk cId="3966261797" sldId="436"/>
            <ac:picMk id="41" creationId="{29216642-A07A-4CC7-8CE4-91E99DE0D817}"/>
          </ac:picMkLst>
        </pc:picChg>
        <pc:picChg chg="add mod">
          <ac:chgData name="Khamidoulin, Renat" userId="fc463ca4-26af-4c51-86eb-4177864c12ab" providerId="ADAL" clId="{384B071F-6F7D-49A2-B7F3-91FD241623A2}" dt="2020-09-09T07:57:18.144" v="400" actId="164"/>
          <ac:picMkLst>
            <pc:docMk/>
            <pc:sldMk cId="3966261797" sldId="436"/>
            <ac:picMk id="46" creationId="{D7B0F51A-F777-4ABE-896B-7CEE27785D40}"/>
          </ac:picMkLst>
        </pc:picChg>
        <pc:picChg chg="add mod">
          <ac:chgData name="Khamidoulin, Renat" userId="fc463ca4-26af-4c51-86eb-4177864c12ab" providerId="ADAL" clId="{384B071F-6F7D-49A2-B7F3-91FD241623A2}" dt="2020-09-09T07:57:18.144" v="400" actId="164"/>
          <ac:picMkLst>
            <pc:docMk/>
            <pc:sldMk cId="3966261797" sldId="436"/>
            <ac:picMk id="51" creationId="{C097F04E-97AB-4D55-8E37-38B5A2019321}"/>
          </ac:picMkLst>
        </pc:picChg>
        <pc:picChg chg="add mod">
          <ac:chgData name="Khamidoulin, Renat" userId="fc463ca4-26af-4c51-86eb-4177864c12ab" providerId="ADAL" clId="{384B071F-6F7D-49A2-B7F3-91FD241623A2}" dt="2020-09-09T07:57:18.144" v="400" actId="164"/>
          <ac:picMkLst>
            <pc:docMk/>
            <pc:sldMk cId="3966261797" sldId="436"/>
            <ac:picMk id="71" creationId="{1894E6FF-8D04-4178-951C-04E912834AF3}"/>
          </ac:picMkLst>
        </pc:picChg>
        <pc:picChg chg="mod">
          <ac:chgData name="Khamidoulin, Renat" userId="fc463ca4-26af-4c51-86eb-4177864c12ab" providerId="ADAL" clId="{384B071F-6F7D-49A2-B7F3-91FD241623A2}" dt="2020-09-09T08:53:00.766" v="1087" actId="554"/>
          <ac:picMkLst>
            <pc:docMk/>
            <pc:sldMk cId="3966261797" sldId="436"/>
            <ac:picMk id="81" creationId="{C021D096-045E-4A53-9CCB-252EEAA69FF1}"/>
          </ac:picMkLst>
        </pc:picChg>
        <pc:picChg chg="add mod ord">
          <ac:chgData name="Khamidoulin, Renat" userId="fc463ca4-26af-4c51-86eb-4177864c12ab" providerId="ADAL" clId="{384B071F-6F7D-49A2-B7F3-91FD241623A2}" dt="2020-09-09T08:04:57.458" v="487" actId="164"/>
          <ac:picMkLst>
            <pc:docMk/>
            <pc:sldMk cId="3966261797" sldId="436"/>
            <ac:picMk id="82" creationId="{44B3805B-171D-4280-AB70-B33855918DEA}"/>
          </ac:picMkLst>
        </pc:picChg>
        <pc:cxnChg chg="add mod">
          <ac:chgData name="Khamidoulin, Renat" userId="fc463ca4-26af-4c51-86eb-4177864c12ab" providerId="ADAL" clId="{384B071F-6F7D-49A2-B7F3-91FD241623A2}" dt="2020-09-09T07:57:18.144" v="400" actId="164"/>
          <ac:cxnSpMkLst>
            <pc:docMk/>
            <pc:sldMk cId="3966261797" sldId="436"/>
            <ac:cxnSpMk id="40" creationId="{BB2F9A38-5898-4468-A717-5CC929B7BB04}"/>
          </ac:cxnSpMkLst>
        </pc:cxnChg>
        <pc:cxnChg chg="add mod">
          <ac:chgData name="Khamidoulin, Renat" userId="fc463ca4-26af-4c51-86eb-4177864c12ab" providerId="ADAL" clId="{384B071F-6F7D-49A2-B7F3-91FD241623A2}" dt="2020-09-09T07:57:18.144" v="400" actId="164"/>
          <ac:cxnSpMkLst>
            <pc:docMk/>
            <pc:sldMk cId="3966261797" sldId="436"/>
            <ac:cxnSpMk id="43" creationId="{EEF39853-F4F1-447B-830F-9A0CFD094DAC}"/>
          </ac:cxnSpMkLst>
        </pc:cxnChg>
        <pc:cxnChg chg="add mod">
          <ac:chgData name="Khamidoulin, Renat" userId="fc463ca4-26af-4c51-86eb-4177864c12ab" providerId="ADAL" clId="{384B071F-6F7D-49A2-B7F3-91FD241623A2}" dt="2020-09-09T07:57:18.144" v="400" actId="164"/>
          <ac:cxnSpMkLst>
            <pc:docMk/>
            <pc:sldMk cId="3966261797" sldId="436"/>
            <ac:cxnSpMk id="44" creationId="{186048B1-F5AC-4E92-8252-D171C1700B40}"/>
          </ac:cxnSpMkLst>
        </pc:cxnChg>
        <pc:cxnChg chg="add mod">
          <ac:chgData name="Khamidoulin, Renat" userId="fc463ca4-26af-4c51-86eb-4177864c12ab" providerId="ADAL" clId="{384B071F-6F7D-49A2-B7F3-91FD241623A2}" dt="2020-09-09T07:57:18.144" v="400" actId="164"/>
          <ac:cxnSpMkLst>
            <pc:docMk/>
            <pc:sldMk cId="3966261797" sldId="436"/>
            <ac:cxnSpMk id="48" creationId="{A299F4DF-10E3-4AE3-ABA0-7F1662EFE496}"/>
          </ac:cxnSpMkLst>
        </pc:cxnChg>
        <pc:cxnChg chg="add mod">
          <ac:chgData name="Khamidoulin, Renat" userId="fc463ca4-26af-4c51-86eb-4177864c12ab" providerId="ADAL" clId="{384B071F-6F7D-49A2-B7F3-91FD241623A2}" dt="2020-09-09T07:57:18.144" v="400" actId="164"/>
          <ac:cxnSpMkLst>
            <pc:docMk/>
            <pc:sldMk cId="3966261797" sldId="436"/>
            <ac:cxnSpMk id="53" creationId="{75E43A8D-9EA9-48A1-88F8-388A8D37D910}"/>
          </ac:cxnSpMkLst>
        </pc:cxnChg>
        <pc:cxnChg chg="add mod">
          <ac:chgData name="Khamidoulin, Renat" userId="fc463ca4-26af-4c51-86eb-4177864c12ab" providerId="ADAL" clId="{384B071F-6F7D-49A2-B7F3-91FD241623A2}" dt="2020-09-09T07:57:18.144" v="400" actId="164"/>
          <ac:cxnSpMkLst>
            <pc:docMk/>
            <pc:sldMk cId="3966261797" sldId="436"/>
            <ac:cxnSpMk id="54" creationId="{B33BCD3C-2C75-4A61-A991-31A70A850836}"/>
          </ac:cxnSpMkLst>
        </pc:cxnChg>
        <pc:cxnChg chg="add mod">
          <ac:chgData name="Khamidoulin, Renat" userId="fc463ca4-26af-4c51-86eb-4177864c12ab" providerId="ADAL" clId="{384B071F-6F7D-49A2-B7F3-91FD241623A2}" dt="2020-09-09T07:57:18.144" v="400" actId="164"/>
          <ac:cxnSpMkLst>
            <pc:docMk/>
            <pc:sldMk cId="3966261797" sldId="436"/>
            <ac:cxnSpMk id="55" creationId="{7A0BBEE1-4D98-46BF-8FAE-832965E53E18}"/>
          </ac:cxnSpMkLst>
        </pc:cxnChg>
        <pc:cxnChg chg="add mod">
          <ac:chgData name="Khamidoulin, Renat" userId="fc463ca4-26af-4c51-86eb-4177864c12ab" providerId="ADAL" clId="{384B071F-6F7D-49A2-B7F3-91FD241623A2}" dt="2020-09-09T07:57:18.144" v="400" actId="164"/>
          <ac:cxnSpMkLst>
            <pc:docMk/>
            <pc:sldMk cId="3966261797" sldId="436"/>
            <ac:cxnSpMk id="56" creationId="{3A2566A5-C864-43EE-9E69-CC0CADF901FC}"/>
          </ac:cxnSpMkLst>
        </pc:cxnChg>
        <pc:cxnChg chg="add mod">
          <ac:chgData name="Khamidoulin, Renat" userId="fc463ca4-26af-4c51-86eb-4177864c12ab" providerId="ADAL" clId="{384B071F-6F7D-49A2-B7F3-91FD241623A2}" dt="2020-09-09T07:57:18.144" v="400" actId="164"/>
          <ac:cxnSpMkLst>
            <pc:docMk/>
            <pc:sldMk cId="3966261797" sldId="436"/>
            <ac:cxnSpMk id="57" creationId="{5201D866-35F5-45BC-BC68-6FE321B5426F}"/>
          </ac:cxnSpMkLst>
        </pc:cxnChg>
        <pc:cxnChg chg="add mod">
          <ac:chgData name="Khamidoulin, Renat" userId="fc463ca4-26af-4c51-86eb-4177864c12ab" providerId="ADAL" clId="{384B071F-6F7D-49A2-B7F3-91FD241623A2}" dt="2020-09-09T07:57:18.144" v="400" actId="164"/>
          <ac:cxnSpMkLst>
            <pc:docMk/>
            <pc:sldMk cId="3966261797" sldId="436"/>
            <ac:cxnSpMk id="59" creationId="{975AC5AE-D0CE-4F22-992F-B657E49E0890}"/>
          </ac:cxnSpMkLst>
        </pc:cxnChg>
        <pc:cxnChg chg="add mod">
          <ac:chgData name="Khamidoulin, Renat" userId="fc463ca4-26af-4c51-86eb-4177864c12ab" providerId="ADAL" clId="{384B071F-6F7D-49A2-B7F3-91FD241623A2}" dt="2020-09-09T07:57:18.144" v="400" actId="164"/>
          <ac:cxnSpMkLst>
            <pc:docMk/>
            <pc:sldMk cId="3966261797" sldId="436"/>
            <ac:cxnSpMk id="63" creationId="{8031EB1C-72B0-44E8-97C6-9C32EB26DA03}"/>
          </ac:cxnSpMkLst>
        </pc:cxnChg>
        <pc:cxnChg chg="add mod">
          <ac:chgData name="Khamidoulin, Renat" userId="fc463ca4-26af-4c51-86eb-4177864c12ab" providerId="ADAL" clId="{384B071F-6F7D-49A2-B7F3-91FD241623A2}" dt="2020-09-09T07:57:18.144" v="400" actId="164"/>
          <ac:cxnSpMkLst>
            <pc:docMk/>
            <pc:sldMk cId="3966261797" sldId="436"/>
            <ac:cxnSpMk id="64" creationId="{EE0BB264-E3FF-4B04-AB78-801D4C10D36B}"/>
          </ac:cxnSpMkLst>
        </pc:cxnChg>
        <pc:cxnChg chg="add mod">
          <ac:chgData name="Khamidoulin, Renat" userId="fc463ca4-26af-4c51-86eb-4177864c12ab" providerId="ADAL" clId="{384B071F-6F7D-49A2-B7F3-91FD241623A2}" dt="2020-09-09T07:57:18.144" v="400" actId="164"/>
          <ac:cxnSpMkLst>
            <pc:docMk/>
            <pc:sldMk cId="3966261797" sldId="436"/>
            <ac:cxnSpMk id="66" creationId="{DA7999C8-AE2A-43EC-A8CA-27EC3BE18446}"/>
          </ac:cxnSpMkLst>
        </pc:cxnChg>
        <pc:cxnChg chg="add mod">
          <ac:chgData name="Khamidoulin, Renat" userId="fc463ca4-26af-4c51-86eb-4177864c12ab" providerId="ADAL" clId="{384B071F-6F7D-49A2-B7F3-91FD241623A2}" dt="2020-09-09T07:57:18.144" v="400" actId="164"/>
          <ac:cxnSpMkLst>
            <pc:docMk/>
            <pc:sldMk cId="3966261797" sldId="436"/>
            <ac:cxnSpMk id="72" creationId="{026E202A-818B-4D38-9DB2-3C25B7C42B50}"/>
          </ac:cxnSpMkLst>
        </pc:cxnChg>
        <pc:cxnChg chg="add mod">
          <ac:chgData name="Khamidoulin, Renat" userId="fc463ca4-26af-4c51-86eb-4177864c12ab" providerId="ADAL" clId="{384B071F-6F7D-49A2-B7F3-91FD241623A2}" dt="2020-09-09T07:57:18.144" v="400" actId="164"/>
          <ac:cxnSpMkLst>
            <pc:docMk/>
            <pc:sldMk cId="3966261797" sldId="436"/>
            <ac:cxnSpMk id="73" creationId="{C81B0CCE-9081-4E2F-ACB1-23AB8FEA2944}"/>
          </ac:cxnSpMkLst>
        </pc:cxnChg>
      </pc:sldChg>
      <pc:sldChg chg="addSp delSp modSp add ord">
        <pc:chgData name="Khamidoulin, Renat" userId="fc463ca4-26af-4c51-86eb-4177864c12ab" providerId="ADAL" clId="{384B071F-6F7D-49A2-B7F3-91FD241623A2}" dt="2020-09-09T09:03:28.467" v="1187"/>
        <pc:sldMkLst>
          <pc:docMk/>
          <pc:sldMk cId="3531410721" sldId="437"/>
        </pc:sldMkLst>
        <pc:spChg chg="del">
          <ac:chgData name="Khamidoulin, Renat" userId="fc463ca4-26af-4c51-86eb-4177864c12ab" providerId="ADAL" clId="{384B071F-6F7D-49A2-B7F3-91FD241623A2}" dt="2020-09-09T08:05:21.507" v="511"/>
          <ac:spMkLst>
            <pc:docMk/>
            <pc:sldMk cId="3531410721" sldId="437"/>
            <ac:spMk id="2" creationId="{B16F08DA-6A01-4E8F-B8A1-7D638D590915}"/>
          </ac:spMkLst>
        </pc:spChg>
        <pc:spChg chg="del">
          <ac:chgData name="Khamidoulin, Renat" userId="fc463ca4-26af-4c51-86eb-4177864c12ab" providerId="ADAL" clId="{384B071F-6F7D-49A2-B7F3-91FD241623A2}" dt="2020-09-09T08:05:21.507" v="511"/>
          <ac:spMkLst>
            <pc:docMk/>
            <pc:sldMk cId="3531410721" sldId="437"/>
            <ac:spMk id="3" creationId="{EAF3EEA7-1575-4CD5-9242-96B26C036CEC}"/>
          </ac:spMkLst>
        </pc:spChg>
        <pc:spChg chg="add mod">
          <ac:chgData name="Khamidoulin, Renat" userId="fc463ca4-26af-4c51-86eb-4177864c12ab" providerId="ADAL" clId="{384B071F-6F7D-49A2-B7F3-91FD241623A2}" dt="2020-09-09T08:49:54.874" v="1029" actId="20577"/>
          <ac:spMkLst>
            <pc:docMk/>
            <pc:sldMk cId="3531410721" sldId="437"/>
            <ac:spMk id="4" creationId="{2DE19CDB-0CF3-443F-B1AA-89011B064BDA}"/>
          </ac:spMkLst>
        </pc:spChg>
        <pc:spChg chg="add del mod">
          <ac:chgData name="Khamidoulin, Renat" userId="fc463ca4-26af-4c51-86eb-4177864c12ab" providerId="ADAL" clId="{384B071F-6F7D-49A2-B7F3-91FD241623A2}" dt="2020-09-09T08:05:55.845" v="512"/>
          <ac:spMkLst>
            <pc:docMk/>
            <pc:sldMk cId="3531410721" sldId="437"/>
            <ac:spMk id="5" creationId="{242BC70B-2EE6-40A9-AA38-271F91A2088B}"/>
          </ac:spMkLst>
        </pc:spChg>
        <pc:spChg chg="add del mod">
          <ac:chgData name="Khamidoulin, Renat" userId="fc463ca4-26af-4c51-86eb-4177864c12ab" providerId="ADAL" clId="{384B071F-6F7D-49A2-B7F3-91FD241623A2}" dt="2020-09-09T08:48:21.350" v="930" actId="14100"/>
          <ac:spMkLst>
            <pc:docMk/>
            <pc:sldMk cId="3531410721" sldId="437"/>
            <ac:spMk id="6" creationId="{1C620DE4-65E1-4BEE-9A95-687A05804CA3}"/>
          </ac:spMkLst>
        </pc:spChg>
        <pc:spChg chg="add mod">
          <ac:chgData name="Khamidoulin, Renat" userId="fc463ca4-26af-4c51-86eb-4177864c12ab" providerId="ADAL" clId="{384B071F-6F7D-49A2-B7F3-91FD241623A2}" dt="2020-09-09T08:10:38.641" v="520" actId="1076"/>
          <ac:spMkLst>
            <pc:docMk/>
            <pc:sldMk cId="3531410721" sldId="437"/>
            <ac:spMk id="7" creationId="{56007319-2670-45FD-875B-1B207E417EF3}"/>
          </ac:spMkLst>
        </pc:spChg>
        <pc:spChg chg="add mod">
          <ac:chgData name="Khamidoulin, Renat" userId="fc463ca4-26af-4c51-86eb-4177864c12ab" providerId="ADAL" clId="{384B071F-6F7D-49A2-B7F3-91FD241623A2}" dt="2020-09-09T08:48:25.979" v="945" actId="1036"/>
          <ac:spMkLst>
            <pc:docMk/>
            <pc:sldMk cId="3531410721" sldId="437"/>
            <ac:spMk id="8" creationId="{F1670181-C5ED-40F6-8C39-2F9389BB4044}"/>
          </ac:spMkLst>
        </pc:spChg>
        <pc:spChg chg="add del mod">
          <ac:chgData name="Khamidoulin, Renat" userId="fc463ca4-26af-4c51-86eb-4177864c12ab" providerId="ADAL" clId="{384B071F-6F7D-49A2-B7F3-91FD241623A2}" dt="2020-09-09T08:26:44.514" v="565"/>
          <ac:spMkLst>
            <pc:docMk/>
            <pc:sldMk cId="3531410721" sldId="437"/>
            <ac:spMk id="9" creationId="{401261D7-FFAA-4C35-9159-E0D04A41AFD5}"/>
          </ac:spMkLst>
        </pc:spChg>
        <pc:spChg chg="add del mod">
          <ac:chgData name="Khamidoulin, Renat" userId="fc463ca4-26af-4c51-86eb-4177864c12ab" providerId="ADAL" clId="{384B071F-6F7D-49A2-B7F3-91FD241623A2}" dt="2020-09-09T08:27:00.927" v="570" actId="478"/>
          <ac:spMkLst>
            <pc:docMk/>
            <pc:sldMk cId="3531410721" sldId="437"/>
            <ac:spMk id="10" creationId="{C09C9A4B-4D9D-4AD9-85F9-97A2B50B1364}"/>
          </ac:spMkLst>
        </pc:spChg>
        <pc:spChg chg="add mod">
          <ac:chgData name="Khamidoulin, Renat" userId="fc463ca4-26af-4c51-86eb-4177864c12ab" providerId="ADAL" clId="{384B071F-6F7D-49A2-B7F3-91FD241623A2}" dt="2020-09-09T08:51:22.338" v="1074" actId="20577"/>
          <ac:spMkLst>
            <pc:docMk/>
            <pc:sldMk cId="3531410721" sldId="437"/>
            <ac:spMk id="12" creationId="{E1FB8273-ABA8-4A8A-9A69-B5AC29A39C78}"/>
          </ac:spMkLst>
        </pc:spChg>
        <pc:picChg chg="add mod">
          <ac:chgData name="Khamidoulin, Renat" userId="fc463ca4-26af-4c51-86eb-4177864c12ab" providerId="ADAL" clId="{384B071F-6F7D-49A2-B7F3-91FD241623A2}" dt="2020-09-09T08:10:29.523" v="519" actId="1076"/>
          <ac:picMkLst>
            <pc:docMk/>
            <pc:sldMk cId="3531410721" sldId="437"/>
            <ac:picMk id="1026" creationId="{63498733-B128-4A7F-828B-CD80B22FF0DD}"/>
          </ac:picMkLst>
        </pc:picChg>
      </pc:sldChg>
      <pc:sldChg chg="addSp delSp modSp add del">
        <pc:chgData name="Khamidoulin, Renat" userId="fc463ca4-26af-4c51-86eb-4177864c12ab" providerId="ADAL" clId="{384B071F-6F7D-49A2-B7F3-91FD241623A2}" dt="2020-09-09T08:36:08.146" v="614" actId="2696"/>
        <pc:sldMkLst>
          <pc:docMk/>
          <pc:sldMk cId="765559693" sldId="438"/>
        </pc:sldMkLst>
        <pc:spChg chg="del">
          <ac:chgData name="Khamidoulin, Renat" userId="fc463ca4-26af-4c51-86eb-4177864c12ab" providerId="ADAL" clId="{384B071F-6F7D-49A2-B7F3-91FD241623A2}" dt="2020-09-09T08:33:02.651" v="609"/>
          <ac:spMkLst>
            <pc:docMk/>
            <pc:sldMk cId="765559693" sldId="438"/>
            <ac:spMk id="2" creationId="{B9E10E1A-3832-4B10-B1FC-91652CE4CA8E}"/>
          </ac:spMkLst>
        </pc:spChg>
        <pc:spChg chg="del">
          <ac:chgData name="Khamidoulin, Renat" userId="fc463ca4-26af-4c51-86eb-4177864c12ab" providerId="ADAL" clId="{384B071F-6F7D-49A2-B7F3-91FD241623A2}" dt="2020-09-09T08:33:02.651" v="609"/>
          <ac:spMkLst>
            <pc:docMk/>
            <pc:sldMk cId="765559693" sldId="438"/>
            <ac:spMk id="3" creationId="{A916811E-75E8-4379-A84C-CF6AA6611669}"/>
          </ac:spMkLst>
        </pc:spChg>
        <pc:spChg chg="add mod">
          <ac:chgData name="Khamidoulin, Renat" userId="fc463ca4-26af-4c51-86eb-4177864c12ab" providerId="ADAL" clId="{384B071F-6F7D-49A2-B7F3-91FD241623A2}" dt="2020-09-09T08:33:02.651" v="609"/>
          <ac:spMkLst>
            <pc:docMk/>
            <pc:sldMk cId="765559693" sldId="438"/>
            <ac:spMk id="4" creationId="{4D270A73-5036-4537-83D9-11653AB017B0}"/>
          </ac:spMkLst>
        </pc:spChg>
        <pc:spChg chg="add del">
          <ac:chgData name="Khamidoulin, Renat" userId="fc463ca4-26af-4c51-86eb-4177864c12ab" providerId="ADAL" clId="{384B071F-6F7D-49A2-B7F3-91FD241623A2}" dt="2020-09-09T08:35:56.305" v="612"/>
          <ac:spMkLst>
            <pc:docMk/>
            <pc:sldMk cId="765559693" sldId="438"/>
            <ac:spMk id="5" creationId="{62D10FA7-98E7-410B-930A-ECEEE5AD3672}"/>
          </ac:spMkLst>
        </pc:spChg>
        <pc:spChg chg="add del">
          <ac:chgData name="Khamidoulin, Renat" userId="fc463ca4-26af-4c51-86eb-4177864c12ab" providerId="ADAL" clId="{384B071F-6F7D-49A2-B7F3-91FD241623A2}" dt="2020-09-09T08:35:56.305" v="612"/>
          <ac:spMkLst>
            <pc:docMk/>
            <pc:sldMk cId="765559693" sldId="438"/>
            <ac:spMk id="6" creationId="{F62469A1-AEA1-48F3-8759-F9AF2F9813B4}"/>
          </ac:spMkLst>
        </pc:spChg>
        <pc:spChg chg="add del">
          <ac:chgData name="Khamidoulin, Renat" userId="fc463ca4-26af-4c51-86eb-4177864c12ab" providerId="ADAL" clId="{384B071F-6F7D-49A2-B7F3-91FD241623A2}" dt="2020-09-09T08:35:56.305" v="612"/>
          <ac:spMkLst>
            <pc:docMk/>
            <pc:sldMk cId="765559693" sldId="438"/>
            <ac:spMk id="7" creationId="{6FC8623F-C706-430D-AC2B-42812BB6D7D4}"/>
          </ac:spMkLst>
        </pc:spChg>
        <pc:spChg chg="add del">
          <ac:chgData name="Khamidoulin, Renat" userId="fc463ca4-26af-4c51-86eb-4177864c12ab" providerId="ADAL" clId="{384B071F-6F7D-49A2-B7F3-91FD241623A2}" dt="2020-09-09T08:35:56.305" v="612"/>
          <ac:spMkLst>
            <pc:docMk/>
            <pc:sldMk cId="765559693" sldId="438"/>
            <ac:spMk id="8" creationId="{62E84A60-EF8B-4F95-B5F6-1C714EBBE9BE}"/>
          </ac:spMkLst>
        </pc:spChg>
        <pc:spChg chg="add del">
          <ac:chgData name="Khamidoulin, Renat" userId="fc463ca4-26af-4c51-86eb-4177864c12ab" providerId="ADAL" clId="{384B071F-6F7D-49A2-B7F3-91FD241623A2}" dt="2020-09-09T08:35:56.305" v="612"/>
          <ac:spMkLst>
            <pc:docMk/>
            <pc:sldMk cId="765559693" sldId="438"/>
            <ac:spMk id="9" creationId="{3F005491-D9D2-4905-B2AE-4BD8FB2C0F4B}"/>
          </ac:spMkLst>
        </pc:spChg>
        <pc:spChg chg="add del">
          <ac:chgData name="Khamidoulin, Renat" userId="fc463ca4-26af-4c51-86eb-4177864c12ab" providerId="ADAL" clId="{384B071F-6F7D-49A2-B7F3-91FD241623A2}" dt="2020-09-09T08:35:56.305" v="612"/>
          <ac:spMkLst>
            <pc:docMk/>
            <pc:sldMk cId="765559693" sldId="438"/>
            <ac:spMk id="10" creationId="{E7A1907E-261F-486A-8262-3156E3ED7C99}"/>
          </ac:spMkLst>
        </pc:spChg>
        <pc:spChg chg="add del">
          <ac:chgData name="Khamidoulin, Renat" userId="fc463ca4-26af-4c51-86eb-4177864c12ab" providerId="ADAL" clId="{384B071F-6F7D-49A2-B7F3-91FD241623A2}" dt="2020-09-09T08:35:56.305" v="612"/>
          <ac:spMkLst>
            <pc:docMk/>
            <pc:sldMk cId="765559693" sldId="438"/>
            <ac:spMk id="11" creationId="{73156CAD-3D4C-49C4-8634-7EE443EE03F4}"/>
          </ac:spMkLst>
        </pc:spChg>
        <pc:spChg chg="add del">
          <ac:chgData name="Khamidoulin, Renat" userId="fc463ca4-26af-4c51-86eb-4177864c12ab" providerId="ADAL" clId="{384B071F-6F7D-49A2-B7F3-91FD241623A2}" dt="2020-09-09T08:35:56.305" v="612"/>
          <ac:spMkLst>
            <pc:docMk/>
            <pc:sldMk cId="765559693" sldId="438"/>
            <ac:spMk id="12" creationId="{28FBCF2C-4315-40EC-9613-089B5C86E6F0}"/>
          </ac:spMkLst>
        </pc:spChg>
        <pc:spChg chg="add del">
          <ac:chgData name="Khamidoulin, Renat" userId="fc463ca4-26af-4c51-86eb-4177864c12ab" providerId="ADAL" clId="{384B071F-6F7D-49A2-B7F3-91FD241623A2}" dt="2020-09-09T08:35:56.305" v="612"/>
          <ac:spMkLst>
            <pc:docMk/>
            <pc:sldMk cId="765559693" sldId="438"/>
            <ac:spMk id="13" creationId="{B245A3A7-397A-49C6-B5DF-3CE337E450DB}"/>
          </ac:spMkLst>
        </pc:spChg>
        <pc:spChg chg="add del">
          <ac:chgData name="Khamidoulin, Renat" userId="fc463ca4-26af-4c51-86eb-4177864c12ab" providerId="ADAL" clId="{384B071F-6F7D-49A2-B7F3-91FD241623A2}" dt="2020-09-09T08:35:56.305" v="612"/>
          <ac:spMkLst>
            <pc:docMk/>
            <pc:sldMk cId="765559693" sldId="438"/>
            <ac:spMk id="15" creationId="{B77BE40F-E325-4BBC-8074-037DCB785C63}"/>
          </ac:spMkLst>
        </pc:spChg>
        <pc:spChg chg="add del">
          <ac:chgData name="Khamidoulin, Renat" userId="fc463ca4-26af-4c51-86eb-4177864c12ab" providerId="ADAL" clId="{384B071F-6F7D-49A2-B7F3-91FD241623A2}" dt="2020-09-09T08:35:56.305" v="612"/>
          <ac:spMkLst>
            <pc:docMk/>
            <pc:sldMk cId="765559693" sldId="438"/>
            <ac:spMk id="17" creationId="{220969A4-6A75-4018-8974-84315138A76F}"/>
          </ac:spMkLst>
        </pc:spChg>
        <pc:spChg chg="add del">
          <ac:chgData name="Khamidoulin, Renat" userId="fc463ca4-26af-4c51-86eb-4177864c12ab" providerId="ADAL" clId="{384B071F-6F7D-49A2-B7F3-91FD241623A2}" dt="2020-09-09T08:35:56.305" v="612"/>
          <ac:spMkLst>
            <pc:docMk/>
            <pc:sldMk cId="765559693" sldId="438"/>
            <ac:spMk id="23" creationId="{9F18A49C-5A06-4E03-A81A-54595F384B1D}"/>
          </ac:spMkLst>
        </pc:spChg>
        <pc:spChg chg="add del">
          <ac:chgData name="Khamidoulin, Renat" userId="fc463ca4-26af-4c51-86eb-4177864c12ab" providerId="ADAL" clId="{384B071F-6F7D-49A2-B7F3-91FD241623A2}" dt="2020-09-09T08:35:56.305" v="612"/>
          <ac:spMkLst>
            <pc:docMk/>
            <pc:sldMk cId="765559693" sldId="438"/>
            <ac:spMk id="29" creationId="{4B0BFF82-1E0B-4520-BE6D-A4A60A75C7DB}"/>
          </ac:spMkLst>
        </pc:spChg>
        <pc:spChg chg="add del">
          <ac:chgData name="Khamidoulin, Renat" userId="fc463ca4-26af-4c51-86eb-4177864c12ab" providerId="ADAL" clId="{384B071F-6F7D-49A2-B7F3-91FD241623A2}" dt="2020-09-09T08:35:56.305" v="612"/>
          <ac:spMkLst>
            <pc:docMk/>
            <pc:sldMk cId="765559693" sldId="438"/>
            <ac:spMk id="30" creationId="{4B940066-5581-4FC0-A085-81C25750C6FB}"/>
          </ac:spMkLst>
        </pc:spChg>
        <pc:spChg chg="add del">
          <ac:chgData name="Khamidoulin, Renat" userId="fc463ca4-26af-4c51-86eb-4177864c12ab" providerId="ADAL" clId="{384B071F-6F7D-49A2-B7F3-91FD241623A2}" dt="2020-09-09T08:35:56.305" v="612"/>
          <ac:spMkLst>
            <pc:docMk/>
            <pc:sldMk cId="765559693" sldId="438"/>
            <ac:spMk id="31" creationId="{FA24FD50-74C3-4D5B-A65E-4C8DC6FECEB7}"/>
          </ac:spMkLst>
        </pc:spChg>
        <pc:spChg chg="add del">
          <ac:chgData name="Khamidoulin, Renat" userId="fc463ca4-26af-4c51-86eb-4177864c12ab" providerId="ADAL" clId="{384B071F-6F7D-49A2-B7F3-91FD241623A2}" dt="2020-09-09T08:35:56.305" v="612"/>
          <ac:spMkLst>
            <pc:docMk/>
            <pc:sldMk cId="765559693" sldId="438"/>
            <ac:spMk id="32" creationId="{77F822B3-1746-44DA-AFE4-4730A0176259}"/>
          </ac:spMkLst>
        </pc:spChg>
        <pc:spChg chg="add del">
          <ac:chgData name="Khamidoulin, Renat" userId="fc463ca4-26af-4c51-86eb-4177864c12ab" providerId="ADAL" clId="{384B071F-6F7D-49A2-B7F3-91FD241623A2}" dt="2020-09-09T08:35:56.305" v="612"/>
          <ac:spMkLst>
            <pc:docMk/>
            <pc:sldMk cId="765559693" sldId="438"/>
            <ac:spMk id="36" creationId="{8896CDA3-E054-4CF5-8BBF-AB5BC0781C27}"/>
          </ac:spMkLst>
        </pc:spChg>
        <pc:spChg chg="add del">
          <ac:chgData name="Khamidoulin, Renat" userId="fc463ca4-26af-4c51-86eb-4177864c12ab" providerId="ADAL" clId="{384B071F-6F7D-49A2-B7F3-91FD241623A2}" dt="2020-09-09T08:35:56.305" v="612"/>
          <ac:spMkLst>
            <pc:docMk/>
            <pc:sldMk cId="765559693" sldId="438"/>
            <ac:spMk id="38" creationId="{4EBB54D3-A0EF-483D-B0FE-BD828C9B2EB3}"/>
          </ac:spMkLst>
        </pc:spChg>
        <pc:spChg chg="add del">
          <ac:chgData name="Khamidoulin, Renat" userId="fc463ca4-26af-4c51-86eb-4177864c12ab" providerId="ADAL" clId="{384B071F-6F7D-49A2-B7F3-91FD241623A2}" dt="2020-09-09T08:35:56.305" v="612"/>
          <ac:spMkLst>
            <pc:docMk/>
            <pc:sldMk cId="765559693" sldId="438"/>
            <ac:spMk id="39" creationId="{02990FB6-018E-4BF4-8D84-D65836F70D47}"/>
          </ac:spMkLst>
        </pc:spChg>
        <pc:spChg chg="add del">
          <ac:chgData name="Khamidoulin, Renat" userId="fc463ca4-26af-4c51-86eb-4177864c12ab" providerId="ADAL" clId="{384B071F-6F7D-49A2-B7F3-91FD241623A2}" dt="2020-09-09T08:35:56.305" v="612"/>
          <ac:spMkLst>
            <pc:docMk/>
            <pc:sldMk cId="765559693" sldId="438"/>
            <ac:spMk id="40" creationId="{FD87CD98-AD49-4820-9C76-C98AA088AF41}"/>
          </ac:spMkLst>
        </pc:spChg>
        <pc:spChg chg="add del">
          <ac:chgData name="Khamidoulin, Renat" userId="fc463ca4-26af-4c51-86eb-4177864c12ab" providerId="ADAL" clId="{384B071F-6F7D-49A2-B7F3-91FD241623A2}" dt="2020-09-09T08:35:56.305" v="612"/>
          <ac:spMkLst>
            <pc:docMk/>
            <pc:sldMk cId="765559693" sldId="438"/>
            <ac:spMk id="41" creationId="{95E5D488-7284-407F-B090-BD63318FA48F}"/>
          </ac:spMkLst>
        </pc:spChg>
        <pc:grpChg chg="add del">
          <ac:chgData name="Khamidoulin, Renat" userId="fc463ca4-26af-4c51-86eb-4177864c12ab" providerId="ADAL" clId="{384B071F-6F7D-49A2-B7F3-91FD241623A2}" dt="2020-09-09T08:35:56.305" v="612"/>
          <ac:grpSpMkLst>
            <pc:docMk/>
            <pc:sldMk cId="765559693" sldId="438"/>
            <ac:grpSpMk id="25" creationId="{3055CB62-3113-4A2E-8261-901C3C764EB0}"/>
          </ac:grpSpMkLst>
        </pc:grpChg>
        <pc:picChg chg="add del">
          <ac:chgData name="Khamidoulin, Renat" userId="fc463ca4-26af-4c51-86eb-4177864c12ab" providerId="ADAL" clId="{384B071F-6F7D-49A2-B7F3-91FD241623A2}" dt="2020-09-09T08:35:56.305" v="612"/>
          <ac:picMkLst>
            <pc:docMk/>
            <pc:sldMk cId="765559693" sldId="438"/>
            <ac:picMk id="14" creationId="{90AD9F4C-31AD-4CDE-AE53-19B7CFB7A9D1}"/>
          </ac:picMkLst>
        </pc:picChg>
        <pc:picChg chg="add del">
          <ac:chgData name="Khamidoulin, Renat" userId="fc463ca4-26af-4c51-86eb-4177864c12ab" providerId="ADAL" clId="{384B071F-6F7D-49A2-B7F3-91FD241623A2}" dt="2020-09-09T08:35:56.305" v="612"/>
          <ac:picMkLst>
            <pc:docMk/>
            <pc:sldMk cId="765559693" sldId="438"/>
            <ac:picMk id="16" creationId="{BF0A6619-143C-4C7E-A851-84C68BEE0813}"/>
          </ac:picMkLst>
        </pc:picChg>
        <pc:picChg chg="add del">
          <ac:chgData name="Khamidoulin, Renat" userId="fc463ca4-26af-4c51-86eb-4177864c12ab" providerId="ADAL" clId="{384B071F-6F7D-49A2-B7F3-91FD241623A2}" dt="2020-09-09T08:35:56.305" v="612"/>
          <ac:picMkLst>
            <pc:docMk/>
            <pc:sldMk cId="765559693" sldId="438"/>
            <ac:picMk id="18" creationId="{DA2617EF-9EEB-4E54-8BBA-8DC20E102716}"/>
          </ac:picMkLst>
        </pc:picChg>
        <pc:picChg chg="add del">
          <ac:chgData name="Khamidoulin, Renat" userId="fc463ca4-26af-4c51-86eb-4177864c12ab" providerId="ADAL" clId="{384B071F-6F7D-49A2-B7F3-91FD241623A2}" dt="2020-09-09T08:35:56.305" v="612"/>
          <ac:picMkLst>
            <pc:docMk/>
            <pc:sldMk cId="765559693" sldId="438"/>
            <ac:picMk id="20" creationId="{4205D52F-79A8-4E4D-B772-F937630E4508}"/>
          </ac:picMkLst>
        </pc:picChg>
        <pc:picChg chg="add del">
          <ac:chgData name="Khamidoulin, Renat" userId="fc463ca4-26af-4c51-86eb-4177864c12ab" providerId="ADAL" clId="{384B071F-6F7D-49A2-B7F3-91FD241623A2}" dt="2020-09-09T08:35:56.305" v="612"/>
          <ac:picMkLst>
            <pc:docMk/>
            <pc:sldMk cId="765559693" sldId="438"/>
            <ac:picMk id="33" creationId="{11CAEF11-6EC9-411E-AEF0-9986FF646F1A}"/>
          </ac:picMkLst>
        </pc:picChg>
        <pc:cxnChg chg="add del">
          <ac:chgData name="Khamidoulin, Renat" userId="fc463ca4-26af-4c51-86eb-4177864c12ab" providerId="ADAL" clId="{384B071F-6F7D-49A2-B7F3-91FD241623A2}" dt="2020-09-09T08:35:56.305" v="612"/>
          <ac:cxnSpMkLst>
            <pc:docMk/>
            <pc:sldMk cId="765559693" sldId="438"/>
            <ac:cxnSpMk id="19" creationId="{A0AD1DF2-058F-4153-8442-95C63212BBB6}"/>
          </ac:cxnSpMkLst>
        </pc:cxnChg>
        <pc:cxnChg chg="add del">
          <ac:chgData name="Khamidoulin, Renat" userId="fc463ca4-26af-4c51-86eb-4177864c12ab" providerId="ADAL" clId="{384B071F-6F7D-49A2-B7F3-91FD241623A2}" dt="2020-09-09T08:35:56.305" v="612"/>
          <ac:cxnSpMkLst>
            <pc:docMk/>
            <pc:sldMk cId="765559693" sldId="438"/>
            <ac:cxnSpMk id="21" creationId="{704E987A-841B-445A-9D94-D8D2468F5A27}"/>
          </ac:cxnSpMkLst>
        </pc:cxnChg>
        <pc:cxnChg chg="add del">
          <ac:chgData name="Khamidoulin, Renat" userId="fc463ca4-26af-4c51-86eb-4177864c12ab" providerId="ADAL" clId="{384B071F-6F7D-49A2-B7F3-91FD241623A2}" dt="2020-09-09T08:35:56.305" v="612"/>
          <ac:cxnSpMkLst>
            <pc:docMk/>
            <pc:sldMk cId="765559693" sldId="438"/>
            <ac:cxnSpMk id="22" creationId="{9C6F2610-ADFF-40B8-A898-7262ACCAD90F}"/>
          </ac:cxnSpMkLst>
        </pc:cxnChg>
        <pc:cxnChg chg="add del">
          <ac:chgData name="Khamidoulin, Renat" userId="fc463ca4-26af-4c51-86eb-4177864c12ab" providerId="ADAL" clId="{384B071F-6F7D-49A2-B7F3-91FD241623A2}" dt="2020-09-09T08:35:56.305" v="612"/>
          <ac:cxnSpMkLst>
            <pc:docMk/>
            <pc:sldMk cId="765559693" sldId="438"/>
            <ac:cxnSpMk id="24" creationId="{DBB3821C-1EA4-4347-B224-729E13771712}"/>
          </ac:cxnSpMkLst>
        </pc:cxnChg>
        <pc:cxnChg chg="add del">
          <ac:chgData name="Khamidoulin, Renat" userId="fc463ca4-26af-4c51-86eb-4177864c12ab" providerId="ADAL" clId="{384B071F-6F7D-49A2-B7F3-91FD241623A2}" dt="2020-09-09T08:35:56.305" v="612"/>
          <ac:cxnSpMkLst>
            <pc:docMk/>
            <pc:sldMk cId="765559693" sldId="438"/>
            <ac:cxnSpMk id="28" creationId="{D1AB5753-D5E5-4ECA-B362-B2EA32BCAA27}"/>
          </ac:cxnSpMkLst>
        </pc:cxnChg>
        <pc:cxnChg chg="add del">
          <ac:chgData name="Khamidoulin, Renat" userId="fc463ca4-26af-4c51-86eb-4177864c12ab" providerId="ADAL" clId="{384B071F-6F7D-49A2-B7F3-91FD241623A2}" dt="2020-09-09T08:35:56.305" v="612"/>
          <ac:cxnSpMkLst>
            <pc:docMk/>
            <pc:sldMk cId="765559693" sldId="438"/>
            <ac:cxnSpMk id="34" creationId="{78FED57A-7DEF-4A22-8025-6ECF998922B3}"/>
          </ac:cxnSpMkLst>
        </pc:cxnChg>
        <pc:cxnChg chg="add del">
          <ac:chgData name="Khamidoulin, Renat" userId="fc463ca4-26af-4c51-86eb-4177864c12ab" providerId="ADAL" clId="{384B071F-6F7D-49A2-B7F3-91FD241623A2}" dt="2020-09-09T08:35:56.305" v="612"/>
          <ac:cxnSpMkLst>
            <pc:docMk/>
            <pc:sldMk cId="765559693" sldId="438"/>
            <ac:cxnSpMk id="35" creationId="{0ECD64B7-1262-4F16-B56E-8B663F320FC8}"/>
          </ac:cxnSpMkLst>
        </pc:cxnChg>
        <pc:cxnChg chg="add del">
          <ac:chgData name="Khamidoulin, Renat" userId="fc463ca4-26af-4c51-86eb-4177864c12ab" providerId="ADAL" clId="{384B071F-6F7D-49A2-B7F3-91FD241623A2}" dt="2020-09-09T08:35:56.305" v="612"/>
          <ac:cxnSpMkLst>
            <pc:docMk/>
            <pc:sldMk cId="765559693" sldId="438"/>
            <ac:cxnSpMk id="37" creationId="{61F3CB5D-202C-47B5-886B-1061D1228826}"/>
          </ac:cxnSpMkLst>
        </pc:cxnChg>
      </pc:sldChg>
      <pc:sldChg chg="del">
        <pc:chgData name="Khamidoulin, Renat" userId="fc463ca4-26af-4c51-86eb-4177864c12ab" providerId="ADAL" clId="{384B071F-6F7D-49A2-B7F3-91FD241623A2}" dt="2020-09-09T07:45:23.962" v="47" actId="2696"/>
        <pc:sldMkLst>
          <pc:docMk/>
          <pc:sldMk cId="3395721088" sldId="439"/>
        </pc:sldMkLst>
      </pc:sldChg>
      <pc:sldChg chg="del">
        <pc:chgData name="Khamidoulin, Renat" userId="fc463ca4-26af-4c51-86eb-4177864c12ab" providerId="ADAL" clId="{384B071F-6F7D-49A2-B7F3-91FD241623A2}" dt="2020-09-09T07:45:30.112" v="56" actId="2696"/>
        <pc:sldMkLst>
          <pc:docMk/>
          <pc:sldMk cId="4007524871" sldId="441"/>
        </pc:sldMkLst>
      </pc:sldChg>
      <pc:sldChg chg="del">
        <pc:chgData name="Khamidoulin, Renat" userId="fc463ca4-26af-4c51-86eb-4177864c12ab" providerId="ADAL" clId="{384B071F-6F7D-49A2-B7F3-91FD241623A2}" dt="2020-09-09T07:45:30.177" v="59" actId="2696"/>
        <pc:sldMkLst>
          <pc:docMk/>
          <pc:sldMk cId="2010228457" sldId="445"/>
        </pc:sldMkLst>
      </pc:sldChg>
      <pc:sldChg chg="del">
        <pc:chgData name="Khamidoulin, Renat" userId="fc463ca4-26af-4c51-86eb-4177864c12ab" providerId="ADAL" clId="{384B071F-6F7D-49A2-B7F3-91FD241623A2}" dt="2020-09-09T07:45:22.437" v="46" actId="2696"/>
        <pc:sldMkLst>
          <pc:docMk/>
          <pc:sldMk cId="3262179408" sldId="447"/>
        </pc:sldMkLst>
      </pc:sldChg>
      <pc:sldChg chg="del">
        <pc:chgData name="Khamidoulin, Renat" userId="fc463ca4-26af-4c51-86eb-4177864c12ab" providerId="ADAL" clId="{384B071F-6F7D-49A2-B7F3-91FD241623A2}" dt="2020-09-09T07:45:30.063" v="54" actId="2696"/>
        <pc:sldMkLst>
          <pc:docMk/>
          <pc:sldMk cId="2992388039" sldId="448"/>
        </pc:sldMkLst>
      </pc:sldChg>
      <pc:sldChg chg="del">
        <pc:chgData name="Khamidoulin, Renat" userId="fc463ca4-26af-4c51-86eb-4177864c12ab" providerId="ADAL" clId="{384B071F-6F7D-49A2-B7F3-91FD241623A2}" dt="2020-09-09T07:45:30.132" v="57" actId="2696"/>
        <pc:sldMkLst>
          <pc:docMk/>
          <pc:sldMk cId="1196408533" sldId="449"/>
        </pc:sldMkLst>
      </pc:sldChg>
      <pc:sldChg chg="add">
        <pc:chgData name="Khamidoulin, Renat" userId="fc463ca4-26af-4c51-86eb-4177864c12ab" providerId="ADAL" clId="{384B071F-6F7D-49A2-B7F3-91FD241623A2}" dt="2020-09-09T08:33:44.811" v="610"/>
        <pc:sldMkLst>
          <pc:docMk/>
          <pc:sldMk cId="1860204837" sldId="525"/>
        </pc:sldMkLst>
      </pc:sldChg>
      <pc:sldChg chg="add">
        <pc:chgData name="Khamidoulin, Renat" userId="fc463ca4-26af-4c51-86eb-4177864c12ab" providerId="ADAL" clId="{384B071F-6F7D-49A2-B7F3-91FD241623A2}" dt="2020-09-09T08:33:44.811" v="610"/>
        <pc:sldMkLst>
          <pc:docMk/>
          <pc:sldMk cId="3666353595" sldId="526"/>
        </pc:sldMkLst>
      </pc:sldChg>
      <pc:sldChg chg="delSp modSp add">
        <pc:chgData name="Khamidoulin, Renat" userId="fc463ca4-26af-4c51-86eb-4177864c12ab" providerId="ADAL" clId="{384B071F-6F7D-49A2-B7F3-91FD241623A2}" dt="2020-09-09T08:37:11.026" v="633" actId="1076"/>
        <pc:sldMkLst>
          <pc:docMk/>
          <pc:sldMk cId="1377313799" sldId="8946"/>
        </pc:sldMkLst>
        <pc:spChg chg="del">
          <ac:chgData name="Khamidoulin, Renat" userId="fc463ca4-26af-4c51-86eb-4177864c12ab" providerId="ADAL" clId="{384B071F-6F7D-49A2-B7F3-91FD241623A2}" dt="2020-09-09T08:36:14.411" v="615" actId="478"/>
          <ac:spMkLst>
            <pc:docMk/>
            <pc:sldMk cId="1377313799" sldId="8946"/>
            <ac:spMk id="36" creationId="{609D85B4-D606-48DE-9351-12F571B25C51}"/>
          </ac:spMkLst>
        </pc:spChg>
        <pc:spChg chg="mod">
          <ac:chgData name="Khamidoulin, Renat" userId="fc463ca4-26af-4c51-86eb-4177864c12ab" providerId="ADAL" clId="{384B071F-6F7D-49A2-B7F3-91FD241623A2}" dt="2020-09-09T08:37:11.026" v="633" actId="1076"/>
          <ac:spMkLst>
            <pc:docMk/>
            <pc:sldMk cId="1377313799" sldId="8946"/>
            <ac:spMk id="39" creationId="{0CB1A84D-B518-41F3-91A2-FB182D2BA254}"/>
          </ac:spMkLst>
        </pc:spChg>
      </pc:sldChg>
      <pc:sldChg chg="addSp delSp modSp add modAnim">
        <pc:chgData name="Khamidoulin, Renat" userId="fc463ca4-26af-4c51-86eb-4177864c12ab" providerId="ADAL" clId="{384B071F-6F7D-49A2-B7F3-91FD241623A2}" dt="2020-09-09T09:07:39.569" v="1223" actId="1076"/>
        <pc:sldMkLst>
          <pc:docMk/>
          <pc:sldMk cId="2809879272" sldId="8947"/>
        </pc:sldMkLst>
        <pc:spChg chg="del">
          <ac:chgData name="Khamidoulin, Renat" userId="fc463ca4-26af-4c51-86eb-4177864c12ab" providerId="ADAL" clId="{384B071F-6F7D-49A2-B7F3-91FD241623A2}" dt="2020-09-09T08:54:42.248" v="1089"/>
          <ac:spMkLst>
            <pc:docMk/>
            <pc:sldMk cId="2809879272" sldId="8947"/>
            <ac:spMk id="2" creationId="{36BD924F-59CB-4D83-9651-EC98C148C43F}"/>
          </ac:spMkLst>
        </pc:spChg>
        <pc:spChg chg="del">
          <ac:chgData name="Khamidoulin, Renat" userId="fc463ca4-26af-4c51-86eb-4177864c12ab" providerId="ADAL" clId="{384B071F-6F7D-49A2-B7F3-91FD241623A2}" dt="2020-09-09T08:54:42.248" v="1089"/>
          <ac:spMkLst>
            <pc:docMk/>
            <pc:sldMk cId="2809879272" sldId="8947"/>
            <ac:spMk id="3" creationId="{03068A8A-6696-4765-8FFD-415176F0F59A}"/>
          </ac:spMkLst>
        </pc:spChg>
        <pc:spChg chg="del">
          <ac:chgData name="Khamidoulin, Renat" userId="fc463ca4-26af-4c51-86eb-4177864c12ab" providerId="ADAL" clId="{384B071F-6F7D-49A2-B7F3-91FD241623A2}" dt="2020-09-09T08:54:42.248" v="1089"/>
          <ac:spMkLst>
            <pc:docMk/>
            <pc:sldMk cId="2809879272" sldId="8947"/>
            <ac:spMk id="4" creationId="{5A12DCDF-2C8A-438C-B5BB-E46A094C0D99}"/>
          </ac:spMkLst>
        </pc:spChg>
        <pc:spChg chg="del">
          <ac:chgData name="Khamidoulin, Renat" userId="fc463ca4-26af-4c51-86eb-4177864c12ab" providerId="ADAL" clId="{384B071F-6F7D-49A2-B7F3-91FD241623A2}" dt="2020-09-09T08:54:42.248" v="1089"/>
          <ac:spMkLst>
            <pc:docMk/>
            <pc:sldMk cId="2809879272" sldId="8947"/>
            <ac:spMk id="5" creationId="{07FA1E2A-174C-4CB6-8914-AD74D5E4F439}"/>
          </ac:spMkLst>
        </pc:spChg>
        <pc:spChg chg="add del mod">
          <ac:chgData name="Khamidoulin, Renat" userId="fc463ca4-26af-4c51-86eb-4177864c12ab" providerId="ADAL" clId="{384B071F-6F7D-49A2-B7F3-91FD241623A2}" dt="2020-09-09T08:54:46.412" v="1092"/>
          <ac:spMkLst>
            <pc:docMk/>
            <pc:sldMk cId="2809879272" sldId="8947"/>
            <ac:spMk id="6" creationId="{3D0DA798-8ECA-4AE9-960D-BC5214CE97DA}"/>
          </ac:spMkLst>
        </pc:spChg>
        <pc:spChg chg="add del mod">
          <ac:chgData name="Khamidoulin, Renat" userId="fc463ca4-26af-4c51-86eb-4177864c12ab" providerId="ADAL" clId="{384B071F-6F7D-49A2-B7F3-91FD241623A2}" dt="2020-09-09T08:54:46.412" v="1092"/>
          <ac:spMkLst>
            <pc:docMk/>
            <pc:sldMk cId="2809879272" sldId="8947"/>
            <ac:spMk id="7" creationId="{D77DD20D-04ED-43BA-8E98-97C2ECF39BD2}"/>
          </ac:spMkLst>
        </pc:spChg>
        <pc:spChg chg="add del">
          <ac:chgData name="Khamidoulin, Renat" userId="fc463ca4-26af-4c51-86eb-4177864c12ab" providerId="ADAL" clId="{384B071F-6F7D-49A2-B7F3-91FD241623A2}" dt="2020-09-09T08:54:43.720" v="1091"/>
          <ac:spMkLst>
            <pc:docMk/>
            <pc:sldMk cId="2809879272" sldId="8947"/>
            <ac:spMk id="8" creationId="{1887BE4A-A9CF-470C-8128-ABAEE4A7B9C5}"/>
          </ac:spMkLst>
        </pc:spChg>
        <pc:spChg chg="add del">
          <ac:chgData name="Khamidoulin, Renat" userId="fc463ca4-26af-4c51-86eb-4177864c12ab" providerId="ADAL" clId="{384B071F-6F7D-49A2-B7F3-91FD241623A2}" dt="2020-09-09T08:54:43.720" v="1091"/>
          <ac:spMkLst>
            <pc:docMk/>
            <pc:sldMk cId="2809879272" sldId="8947"/>
            <ac:spMk id="10" creationId="{2EBAF89A-4ADF-4E92-968F-08789711C42C}"/>
          </ac:spMkLst>
        </pc:spChg>
        <pc:spChg chg="add del">
          <ac:chgData name="Khamidoulin, Renat" userId="fc463ca4-26af-4c51-86eb-4177864c12ab" providerId="ADAL" clId="{384B071F-6F7D-49A2-B7F3-91FD241623A2}" dt="2020-09-09T08:54:43.720" v="1091"/>
          <ac:spMkLst>
            <pc:docMk/>
            <pc:sldMk cId="2809879272" sldId="8947"/>
            <ac:spMk id="14" creationId="{2BD9E6E8-52AA-41CE-A0CB-9ED50AA71677}"/>
          </ac:spMkLst>
        </pc:spChg>
        <pc:spChg chg="add del">
          <ac:chgData name="Khamidoulin, Renat" userId="fc463ca4-26af-4c51-86eb-4177864c12ab" providerId="ADAL" clId="{384B071F-6F7D-49A2-B7F3-91FD241623A2}" dt="2020-09-09T08:54:43.720" v="1091"/>
          <ac:spMkLst>
            <pc:docMk/>
            <pc:sldMk cId="2809879272" sldId="8947"/>
            <ac:spMk id="16" creationId="{C96B90FA-410D-46BA-806E-EA91ABEAF2D0}"/>
          </ac:spMkLst>
        </pc:spChg>
        <pc:spChg chg="add del">
          <ac:chgData name="Khamidoulin, Renat" userId="fc463ca4-26af-4c51-86eb-4177864c12ab" providerId="ADAL" clId="{384B071F-6F7D-49A2-B7F3-91FD241623A2}" dt="2020-09-09T08:54:43.720" v="1091"/>
          <ac:spMkLst>
            <pc:docMk/>
            <pc:sldMk cId="2809879272" sldId="8947"/>
            <ac:spMk id="17" creationId="{F362FEB2-4388-4EFF-8F90-7449F13832FB}"/>
          </ac:spMkLst>
        </pc:spChg>
        <pc:spChg chg="add del">
          <ac:chgData name="Khamidoulin, Renat" userId="fc463ca4-26af-4c51-86eb-4177864c12ab" providerId="ADAL" clId="{384B071F-6F7D-49A2-B7F3-91FD241623A2}" dt="2020-09-09T08:54:43.720" v="1091"/>
          <ac:spMkLst>
            <pc:docMk/>
            <pc:sldMk cId="2809879272" sldId="8947"/>
            <ac:spMk id="18" creationId="{8EB8E0B5-3D36-4F58-B3D5-02536991E4E0}"/>
          </ac:spMkLst>
        </pc:spChg>
        <pc:spChg chg="add del">
          <ac:chgData name="Khamidoulin, Renat" userId="fc463ca4-26af-4c51-86eb-4177864c12ab" providerId="ADAL" clId="{384B071F-6F7D-49A2-B7F3-91FD241623A2}" dt="2020-09-09T08:54:43.720" v="1091"/>
          <ac:spMkLst>
            <pc:docMk/>
            <pc:sldMk cId="2809879272" sldId="8947"/>
            <ac:spMk id="19" creationId="{BA12BC01-4A6F-4674-97CF-2A2AC02B2094}"/>
          </ac:spMkLst>
        </pc:spChg>
        <pc:spChg chg="add del">
          <ac:chgData name="Khamidoulin, Renat" userId="fc463ca4-26af-4c51-86eb-4177864c12ab" providerId="ADAL" clId="{384B071F-6F7D-49A2-B7F3-91FD241623A2}" dt="2020-09-09T08:54:43.720" v="1091"/>
          <ac:spMkLst>
            <pc:docMk/>
            <pc:sldMk cId="2809879272" sldId="8947"/>
            <ac:spMk id="20" creationId="{7552D1F2-6379-42E2-969C-C769E2DD1525}"/>
          </ac:spMkLst>
        </pc:spChg>
        <pc:spChg chg="add mod">
          <ac:chgData name="Khamidoulin, Renat" userId="fc463ca4-26af-4c51-86eb-4177864c12ab" providerId="ADAL" clId="{384B071F-6F7D-49A2-B7F3-91FD241623A2}" dt="2020-09-09T09:01:54.413" v="1179" actId="20577"/>
          <ac:spMkLst>
            <pc:docMk/>
            <pc:sldMk cId="2809879272" sldId="8947"/>
            <ac:spMk id="21" creationId="{08F8FFDC-037E-4F04-847E-0B4012B7E1AE}"/>
          </ac:spMkLst>
        </pc:spChg>
        <pc:spChg chg="add mod">
          <ac:chgData name="Khamidoulin, Renat" userId="fc463ca4-26af-4c51-86eb-4177864c12ab" providerId="ADAL" clId="{384B071F-6F7D-49A2-B7F3-91FD241623A2}" dt="2020-09-09T08:56:12.145" v="1118" actId="164"/>
          <ac:spMkLst>
            <pc:docMk/>
            <pc:sldMk cId="2809879272" sldId="8947"/>
            <ac:spMk id="22" creationId="{BCEDA144-06D8-4C34-8D2F-F1099621D902}"/>
          </ac:spMkLst>
        </pc:spChg>
        <pc:spChg chg="add mod">
          <ac:chgData name="Khamidoulin, Renat" userId="fc463ca4-26af-4c51-86eb-4177864c12ab" providerId="ADAL" clId="{384B071F-6F7D-49A2-B7F3-91FD241623A2}" dt="2020-09-09T08:56:12.145" v="1118" actId="164"/>
          <ac:spMkLst>
            <pc:docMk/>
            <pc:sldMk cId="2809879272" sldId="8947"/>
            <ac:spMk id="24" creationId="{A9443CAA-1CC6-4A42-A110-4653C66C1540}"/>
          </ac:spMkLst>
        </pc:spChg>
        <pc:spChg chg="add mod">
          <ac:chgData name="Khamidoulin, Renat" userId="fc463ca4-26af-4c51-86eb-4177864c12ab" providerId="ADAL" clId="{384B071F-6F7D-49A2-B7F3-91FD241623A2}" dt="2020-09-09T08:56:12.145" v="1118" actId="164"/>
          <ac:spMkLst>
            <pc:docMk/>
            <pc:sldMk cId="2809879272" sldId="8947"/>
            <ac:spMk id="28" creationId="{0ACB0EF4-78E5-4B99-BB67-B8B1C4E85BD2}"/>
          </ac:spMkLst>
        </pc:spChg>
        <pc:spChg chg="add mod">
          <ac:chgData name="Khamidoulin, Renat" userId="fc463ca4-26af-4c51-86eb-4177864c12ab" providerId="ADAL" clId="{384B071F-6F7D-49A2-B7F3-91FD241623A2}" dt="2020-09-09T08:56:12.145" v="1118" actId="164"/>
          <ac:spMkLst>
            <pc:docMk/>
            <pc:sldMk cId="2809879272" sldId="8947"/>
            <ac:spMk id="30" creationId="{AB2D3D77-1B11-4FF1-9059-F5B54AA2BB2B}"/>
          </ac:spMkLst>
        </pc:spChg>
        <pc:spChg chg="add mod">
          <ac:chgData name="Khamidoulin, Renat" userId="fc463ca4-26af-4c51-86eb-4177864c12ab" providerId="ADAL" clId="{384B071F-6F7D-49A2-B7F3-91FD241623A2}" dt="2020-09-09T08:56:12.145" v="1118" actId="164"/>
          <ac:spMkLst>
            <pc:docMk/>
            <pc:sldMk cId="2809879272" sldId="8947"/>
            <ac:spMk id="31" creationId="{57132F3C-4AF1-485B-AEE6-C289F49A6967}"/>
          </ac:spMkLst>
        </pc:spChg>
        <pc:spChg chg="add mod">
          <ac:chgData name="Khamidoulin, Renat" userId="fc463ca4-26af-4c51-86eb-4177864c12ab" providerId="ADAL" clId="{384B071F-6F7D-49A2-B7F3-91FD241623A2}" dt="2020-09-09T08:56:12.145" v="1118" actId="164"/>
          <ac:spMkLst>
            <pc:docMk/>
            <pc:sldMk cId="2809879272" sldId="8947"/>
            <ac:spMk id="32" creationId="{4BAD850B-182E-46D1-809D-C091671DF775}"/>
          </ac:spMkLst>
        </pc:spChg>
        <pc:spChg chg="add mod">
          <ac:chgData name="Khamidoulin, Renat" userId="fc463ca4-26af-4c51-86eb-4177864c12ab" providerId="ADAL" clId="{384B071F-6F7D-49A2-B7F3-91FD241623A2}" dt="2020-09-09T08:56:12.145" v="1118" actId="164"/>
          <ac:spMkLst>
            <pc:docMk/>
            <pc:sldMk cId="2809879272" sldId="8947"/>
            <ac:spMk id="33" creationId="{D44B5904-B370-4585-BFE5-B37CE2ABAB22}"/>
          </ac:spMkLst>
        </pc:spChg>
        <pc:spChg chg="add mod">
          <ac:chgData name="Khamidoulin, Renat" userId="fc463ca4-26af-4c51-86eb-4177864c12ab" providerId="ADAL" clId="{384B071F-6F7D-49A2-B7F3-91FD241623A2}" dt="2020-09-09T08:56:12.145" v="1118" actId="164"/>
          <ac:spMkLst>
            <pc:docMk/>
            <pc:sldMk cId="2809879272" sldId="8947"/>
            <ac:spMk id="34" creationId="{F2DD0A2D-BDB6-444B-9479-6D0F4C2A3DAF}"/>
          </ac:spMkLst>
        </pc:spChg>
        <pc:spChg chg="add mod">
          <ac:chgData name="Khamidoulin, Renat" userId="fc463ca4-26af-4c51-86eb-4177864c12ab" providerId="ADAL" clId="{384B071F-6F7D-49A2-B7F3-91FD241623A2}" dt="2020-09-09T08:56:29.791" v="1124" actId="164"/>
          <ac:spMkLst>
            <pc:docMk/>
            <pc:sldMk cId="2809879272" sldId="8947"/>
            <ac:spMk id="36" creationId="{F64E736D-F194-4270-A629-CA73D3ACBD76}"/>
          </ac:spMkLst>
        </pc:spChg>
        <pc:spChg chg="add mod">
          <ac:chgData name="Khamidoulin, Renat" userId="fc463ca4-26af-4c51-86eb-4177864c12ab" providerId="ADAL" clId="{384B071F-6F7D-49A2-B7F3-91FD241623A2}" dt="2020-09-09T08:56:29.791" v="1124" actId="164"/>
          <ac:spMkLst>
            <pc:docMk/>
            <pc:sldMk cId="2809879272" sldId="8947"/>
            <ac:spMk id="37" creationId="{7525AE4B-55FC-41F2-A3EA-E7302798DB10}"/>
          </ac:spMkLst>
        </pc:spChg>
        <pc:spChg chg="add mod">
          <ac:chgData name="Khamidoulin, Renat" userId="fc463ca4-26af-4c51-86eb-4177864c12ab" providerId="ADAL" clId="{384B071F-6F7D-49A2-B7F3-91FD241623A2}" dt="2020-09-09T08:56:29.791" v="1124" actId="164"/>
          <ac:spMkLst>
            <pc:docMk/>
            <pc:sldMk cId="2809879272" sldId="8947"/>
            <ac:spMk id="38" creationId="{3007AF2E-4E21-411D-AFE1-A19C37895083}"/>
          </ac:spMkLst>
        </pc:spChg>
        <pc:spChg chg="add mod">
          <ac:chgData name="Khamidoulin, Renat" userId="fc463ca4-26af-4c51-86eb-4177864c12ab" providerId="ADAL" clId="{384B071F-6F7D-49A2-B7F3-91FD241623A2}" dt="2020-09-09T08:56:29.791" v="1124" actId="164"/>
          <ac:spMkLst>
            <pc:docMk/>
            <pc:sldMk cId="2809879272" sldId="8947"/>
            <ac:spMk id="39" creationId="{56D5ED74-1E53-4AAB-84F8-2B03C0DF2867}"/>
          </ac:spMkLst>
        </pc:spChg>
        <pc:spChg chg="add mod">
          <ac:chgData name="Khamidoulin, Renat" userId="fc463ca4-26af-4c51-86eb-4177864c12ab" providerId="ADAL" clId="{384B071F-6F7D-49A2-B7F3-91FD241623A2}" dt="2020-09-09T08:56:29.791" v="1124" actId="164"/>
          <ac:spMkLst>
            <pc:docMk/>
            <pc:sldMk cId="2809879272" sldId="8947"/>
            <ac:spMk id="40" creationId="{7D89A96F-1E09-4BF8-9555-5A12F455AAB0}"/>
          </ac:spMkLst>
        </pc:spChg>
        <pc:spChg chg="add mod">
          <ac:chgData name="Khamidoulin, Renat" userId="fc463ca4-26af-4c51-86eb-4177864c12ab" providerId="ADAL" clId="{384B071F-6F7D-49A2-B7F3-91FD241623A2}" dt="2020-09-09T08:56:29.791" v="1124" actId="164"/>
          <ac:spMkLst>
            <pc:docMk/>
            <pc:sldMk cId="2809879272" sldId="8947"/>
            <ac:spMk id="41" creationId="{3A7548A2-9833-4BF8-AAC9-ECBBC0503F57}"/>
          </ac:spMkLst>
        </pc:spChg>
        <pc:spChg chg="add mod">
          <ac:chgData name="Khamidoulin, Renat" userId="fc463ca4-26af-4c51-86eb-4177864c12ab" providerId="ADAL" clId="{384B071F-6F7D-49A2-B7F3-91FD241623A2}" dt="2020-09-09T08:56:29.791" v="1124" actId="164"/>
          <ac:spMkLst>
            <pc:docMk/>
            <pc:sldMk cId="2809879272" sldId="8947"/>
            <ac:spMk id="44" creationId="{610C2F2E-55DF-46DA-A7E4-17E7B7278AA8}"/>
          </ac:spMkLst>
        </pc:spChg>
        <pc:spChg chg="add mod">
          <ac:chgData name="Khamidoulin, Renat" userId="fc463ca4-26af-4c51-86eb-4177864c12ab" providerId="ADAL" clId="{384B071F-6F7D-49A2-B7F3-91FD241623A2}" dt="2020-09-09T08:56:29.791" v="1124" actId="164"/>
          <ac:spMkLst>
            <pc:docMk/>
            <pc:sldMk cId="2809879272" sldId="8947"/>
            <ac:spMk id="45" creationId="{7CF30266-CE9A-4BDA-8D88-F06038DCE4FA}"/>
          </ac:spMkLst>
        </pc:spChg>
        <pc:spChg chg="add mod">
          <ac:chgData name="Khamidoulin, Renat" userId="fc463ca4-26af-4c51-86eb-4177864c12ab" providerId="ADAL" clId="{384B071F-6F7D-49A2-B7F3-91FD241623A2}" dt="2020-09-09T08:56:29.791" v="1124" actId="164"/>
          <ac:spMkLst>
            <pc:docMk/>
            <pc:sldMk cId="2809879272" sldId="8947"/>
            <ac:spMk id="46" creationId="{374A5FAD-A41E-4898-8EC3-F6918AAF0893}"/>
          </ac:spMkLst>
        </pc:spChg>
        <pc:spChg chg="add mod">
          <ac:chgData name="Khamidoulin, Renat" userId="fc463ca4-26af-4c51-86eb-4177864c12ab" providerId="ADAL" clId="{384B071F-6F7D-49A2-B7F3-91FD241623A2}" dt="2020-09-09T08:56:29.791" v="1124" actId="164"/>
          <ac:spMkLst>
            <pc:docMk/>
            <pc:sldMk cId="2809879272" sldId="8947"/>
            <ac:spMk id="47" creationId="{9409C011-A5C2-4903-9E84-934BBF764FF9}"/>
          </ac:spMkLst>
        </pc:spChg>
        <pc:spChg chg="add mod">
          <ac:chgData name="Khamidoulin, Renat" userId="fc463ca4-26af-4c51-86eb-4177864c12ab" providerId="ADAL" clId="{384B071F-6F7D-49A2-B7F3-91FD241623A2}" dt="2020-09-09T08:58:35.188" v="1152" actId="6549"/>
          <ac:spMkLst>
            <pc:docMk/>
            <pc:sldMk cId="2809879272" sldId="8947"/>
            <ac:spMk id="51" creationId="{D6D044F7-8187-403E-90F2-AEA3506441BB}"/>
          </ac:spMkLst>
        </pc:spChg>
        <pc:spChg chg="add mod">
          <ac:chgData name="Khamidoulin, Renat" userId="fc463ca4-26af-4c51-86eb-4177864c12ab" providerId="ADAL" clId="{384B071F-6F7D-49A2-B7F3-91FD241623A2}" dt="2020-09-09T09:07:39.569" v="1223" actId="1076"/>
          <ac:spMkLst>
            <pc:docMk/>
            <pc:sldMk cId="2809879272" sldId="8947"/>
            <ac:spMk id="52" creationId="{9BD6F547-5ADF-4ECB-B61B-2708BCF5EF8D}"/>
          </ac:spMkLst>
        </pc:spChg>
        <pc:grpChg chg="add del mod">
          <ac:chgData name="Khamidoulin, Renat" userId="fc463ca4-26af-4c51-86eb-4177864c12ab" providerId="ADAL" clId="{384B071F-6F7D-49A2-B7F3-91FD241623A2}" dt="2020-09-09T08:58:20.684" v="1150" actId="478"/>
          <ac:grpSpMkLst>
            <pc:docMk/>
            <pc:sldMk cId="2809879272" sldId="8947"/>
            <ac:grpSpMk id="35" creationId="{DE3BA1AD-3CF7-4428-881B-3547411D7A20}"/>
          </ac:grpSpMkLst>
        </pc:grpChg>
        <pc:grpChg chg="add del mod">
          <ac:chgData name="Khamidoulin, Renat" userId="fc463ca4-26af-4c51-86eb-4177864c12ab" providerId="ADAL" clId="{384B071F-6F7D-49A2-B7F3-91FD241623A2}" dt="2020-09-09T09:01:39.113" v="1174"/>
          <ac:grpSpMkLst>
            <pc:docMk/>
            <pc:sldMk cId="2809879272" sldId="8947"/>
            <ac:grpSpMk id="50" creationId="{102431DF-2692-4778-9263-F4398316215F}"/>
          </ac:grpSpMkLst>
        </pc:grpChg>
        <pc:picChg chg="add del">
          <ac:chgData name="Khamidoulin, Renat" userId="fc463ca4-26af-4c51-86eb-4177864c12ab" providerId="ADAL" clId="{384B071F-6F7D-49A2-B7F3-91FD241623A2}" dt="2020-09-09T08:54:43.720" v="1091"/>
          <ac:picMkLst>
            <pc:docMk/>
            <pc:sldMk cId="2809879272" sldId="8947"/>
            <ac:picMk id="9" creationId="{42205F63-D20B-405D-9A2E-0CA63F4ADA44}"/>
          </ac:picMkLst>
        </pc:picChg>
        <pc:picChg chg="add del">
          <ac:chgData name="Khamidoulin, Renat" userId="fc463ca4-26af-4c51-86eb-4177864c12ab" providerId="ADAL" clId="{384B071F-6F7D-49A2-B7F3-91FD241623A2}" dt="2020-09-09T08:54:43.720" v="1091"/>
          <ac:picMkLst>
            <pc:docMk/>
            <pc:sldMk cId="2809879272" sldId="8947"/>
            <ac:picMk id="11" creationId="{B48E6364-8332-474A-93AE-7896EFB21743}"/>
          </ac:picMkLst>
        </pc:picChg>
        <pc:picChg chg="add del">
          <ac:chgData name="Khamidoulin, Renat" userId="fc463ca4-26af-4c51-86eb-4177864c12ab" providerId="ADAL" clId="{384B071F-6F7D-49A2-B7F3-91FD241623A2}" dt="2020-09-09T08:54:43.720" v="1091"/>
          <ac:picMkLst>
            <pc:docMk/>
            <pc:sldMk cId="2809879272" sldId="8947"/>
            <ac:picMk id="12" creationId="{1E14030C-984B-44E7-8421-820E1FC51878}"/>
          </ac:picMkLst>
        </pc:picChg>
        <pc:picChg chg="add del">
          <ac:chgData name="Khamidoulin, Renat" userId="fc463ca4-26af-4c51-86eb-4177864c12ab" providerId="ADAL" clId="{384B071F-6F7D-49A2-B7F3-91FD241623A2}" dt="2020-09-09T08:54:43.720" v="1091"/>
          <ac:picMkLst>
            <pc:docMk/>
            <pc:sldMk cId="2809879272" sldId="8947"/>
            <ac:picMk id="13" creationId="{992B1AFE-4C89-4CF3-A702-E5D4A9B3D8B8}"/>
          </ac:picMkLst>
        </pc:picChg>
        <pc:picChg chg="add del">
          <ac:chgData name="Khamidoulin, Renat" userId="fc463ca4-26af-4c51-86eb-4177864c12ab" providerId="ADAL" clId="{384B071F-6F7D-49A2-B7F3-91FD241623A2}" dt="2020-09-09T08:54:43.720" v="1091"/>
          <ac:picMkLst>
            <pc:docMk/>
            <pc:sldMk cId="2809879272" sldId="8947"/>
            <ac:picMk id="15" creationId="{6F1D1D7D-604C-4492-86AD-BCF449E533EC}"/>
          </ac:picMkLst>
        </pc:picChg>
        <pc:picChg chg="add mod">
          <ac:chgData name="Khamidoulin, Renat" userId="fc463ca4-26af-4c51-86eb-4177864c12ab" providerId="ADAL" clId="{384B071F-6F7D-49A2-B7F3-91FD241623A2}" dt="2020-09-09T08:56:12.145" v="1118" actId="164"/>
          <ac:picMkLst>
            <pc:docMk/>
            <pc:sldMk cId="2809879272" sldId="8947"/>
            <ac:picMk id="23" creationId="{F3353B91-2881-4DEA-9A5F-D0975E39D2CE}"/>
          </ac:picMkLst>
        </pc:picChg>
        <pc:picChg chg="add mod">
          <ac:chgData name="Khamidoulin, Renat" userId="fc463ca4-26af-4c51-86eb-4177864c12ab" providerId="ADAL" clId="{384B071F-6F7D-49A2-B7F3-91FD241623A2}" dt="2020-09-09T08:56:12.145" v="1118" actId="164"/>
          <ac:picMkLst>
            <pc:docMk/>
            <pc:sldMk cId="2809879272" sldId="8947"/>
            <ac:picMk id="25" creationId="{91E0AAF7-FF8E-4D10-A3F2-15EF9E76921C}"/>
          </ac:picMkLst>
        </pc:picChg>
        <pc:picChg chg="add mod">
          <ac:chgData name="Khamidoulin, Renat" userId="fc463ca4-26af-4c51-86eb-4177864c12ab" providerId="ADAL" clId="{384B071F-6F7D-49A2-B7F3-91FD241623A2}" dt="2020-09-09T08:56:12.145" v="1118" actId="164"/>
          <ac:picMkLst>
            <pc:docMk/>
            <pc:sldMk cId="2809879272" sldId="8947"/>
            <ac:picMk id="26" creationId="{96380701-1828-4571-823A-F300BF5EC8C1}"/>
          </ac:picMkLst>
        </pc:picChg>
        <pc:picChg chg="add mod">
          <ac:chgData name="Khamidoulin, Renat" userId="fc463ca4-26af-4c51-86eb-4177864c12ab" providerId="ADAL" clId="{384B071F-6F7D-49A2-B7F3-91FD241623A2}" dt="2020-09-09T08:56:12.145" v="1118" actId="164"/>
          <ac:picMkLst>
            <pc:docMk/>
            <pc:sldMk cId="2809879272" sldId="8947"/>
            <ac:picMk id="27" creationId="{17D5FFA4-4B0F-43EE-B459-3202ECD9679B}"/>
          </ac:picMkLst>
        </pc:picChg>
        <pc:picChg chg="add mod">
          <ac:chgData name="Khamidoulin, Renat" userId="fc463ca4-26af-4c51-86eb-4177864c12ab" providerId="ADAL" clId="{384B071F-6F7D-49A2-B7F3-91FD241623A2}" dt="2020-09-09T08:56:12.145" v="1118" actId="164"/>
          <ac:picMkLst>
            <pc:docMk/>
            <pc:sldMk cId="2809879272" sldId="8947"/>
            <ac:picMk id="29" creationId="{F2A8FFBD-AC50-47D2-8B44-B43A0E82EB7C}"/>
          </ac:picMkLst>
        </pc:picChg>
        <pc:picChg chg="mod">
          <ac:chgData name="Khamidoulin, Renat" userId="fc463ca4-26af-4c51-86eb-4177864c12ab" providerId="ADAL" clId="{384B071F-6F7D-49A2-B7F3-91FD241623A2}" dt="2020-09-09T09:07:32.536" v="1221" actId="1076"/>
          <ac:picMkLst>
            <pc:docMk/>
            <pc:sldMk cId="2809879272" sldId="8947"/>
            <ac:picMk id="53" creationId="{3690B09E-84E3-4BAF-9EC2-91CB083185DF}"/>
          </ac:picMkLst>
        </pc:picChg>
        <pc:cxnChg chg="add mod">
          <ac:chgData name="Khamidoulin, Renat" userId="fc463ca4-26af-4c51-86eb-4177864c12ab" providerId="ADAL" clId="{384B071F-6F7D-49A2-B7F3-91FD241623A2}" dt="2020-09-09T08:56:29.791" v="1124" actId="164"/>
          <ac:cxnSpMkLst>
            <pc:docMk/>
            <pc:sldMk cId="2809879272" sldId="8947"/>
            <ac:cxnSpMk id="42" creationId="{2694A3BB-70D5-49A9-AC40-5FF041575B7F}"/>
          </ac:cxnSpMkLst>
        </pc:cxnChg>
        <pc:cxnChg chg="add mod">
          <ac:chgData name="Khamidoulin, Renat" userId="fc463ca4-26af-4c51-86eb-4177864c12ab" providerId="ADAL" clId="{384B071F-6F7D-49A2-B7F3-91FD241623A2}" dt="2020-09-09T08:56:29.791" v="1124" actId="164"/>
          <ac:cxnSpMkLst>
            <pc:docMk/>
            <pc:sldMk cId="2809879272" sldId="8947"/>
            <ac:cxnSpMk id="43" creationId="{CF9107D8-4120-42F5-9ABA-20540E6EFECB}"/>
          </ac:cxnSpMkLst>
        </pc:cxnChg>
        <pc:cxnChg chg="add mod">
          <ac:chgData name="Khamidoulin, Renat" userId="fc463ca4-26af-4c51-86eb-4177864c12ab" providerId="ADAL" clId="{384B071F-6F7D-49A2-B7F3-91FD241623A2}" dt="2020-09-09T08:56:29.791" v="1124" actId="164"/>
          <ac:cxnSpMkLst>
            <pc:docMk/>
            <pc:sldMk cId="2809879272" sldId="8947"/>
            <ac:cxnSpMk id="48" creationId="{0609E81C-C27C-4654-B381-2DDFCC54E14B}"/>
          </ac:cxnSpMkLst>
        </pc:cxnChg>
        <pc:cxnChg chg="add mod">
          <ac:chgData name="Khamidoulin, Renat" userId="fc463ca4-26af-4c51-86eb-4177864c12ab" providerId="ADAL" clId="{384B071F-6F7D-49A2-B7F3-91FD241623A2}" dt="2020-09-09T08:56:29.791" v="1124" actId="164"/>
          <ac:cxnSpMkLst>
            <pc:docMk/>
            <pc:sldMk cId="2809879272" sldId="8947"/>
            <ac:cxnSpMk id="49" creationId="{04A29467-33B5-4B9B-BA33-F929A9BC9422}"/>
          </ac:cxnSpMkLst>
        </pc:cxnChg>
      </pc:sldChg>
      <pc:sldChg chg="addSp delSp modSp add modAnim">
        <pc:chgData name="Khamidoulin, Renat" userId="fc463ca4-26af-4c51-86eb-4177864c12ab" providerId="ADAL" clId="{384B071F-6F7D-49A2-B7F3-91FD241623A2}" dt="2020-09-09T09:31:28.493" v="1392"/>
        <pc:sldMkLst>
          <pc:docMk/>
          <pc:sldMk cId="809767012" sldId="8948"/>
        </pc:sldMkLst>
        <pc:spChg chg="del">
          <ac:chgData name="Khamidoulin, Renat" userId="fc463ca4-26af-4c51-86eb-4177864c12ab" providerId="ADAL" clId="{384B071F-6F7D-49A2-B7F3-91FD241623A2}" dt="2020-09-09T09:02:46.983" v="1183"/>
          <ac:spMkLst>
            <pc:docMk/>
            <pc:sldMk cId="809767012" sldId="8948"/>
            <ac:spMk id="2" creationId="{057356B0-E733-480F-AC66-F1A3F7BABB18}"/>
          </ac:spMkLst>
        </pc:spChg>
        <pc:spChg chg="mod">
          <ac:chgData name="Khamidoulin, Renat" userId="fc463ca4-26af-4c51-86eb-4177864c12ab" providerId="ADAL" clId="{384B071F-6F7D-49A2-B7F3-91FD241623A2}" dt="2020-09-09T09:02:00.913" v="1182" actId="20577"/>
          <ac:spMkLst>
            <pc:docMk/>
            <pc:sldMk cId="809767012" sldId="8948"/>
            <ac:spMk id="3" creationId="{9D49FB7A-132B-4ED5-A79A-AB550513B923}"/>
          </ac:spMkLst>
        </pc:spChg>
        <pc:spChg chg="add mod">
          <ac:chgData name="Khamidoulin, Renat" userId="fc463ca4-26af-4c51-86eb-4177864c12ab" providerId="ADAL" clId="{384B071F-6F7D-49A2-B7F3-91FD241623A2}" dt="2020-09-09T09:02:53.274" v="1186" actId="1076"/>
          <ac:spMkLst>
            <pc:docMk/>
            <pc:sldMk cId="809767012" sldId="8948"/>
            <ac:spMk id="4" creationId="{9E0DDD2A-C82B-48F2-92A2-5A81C3876A41}"/>
          </ac:spMkLst>
        </pc:spChg>
        <pc:spChg chg="add mod">
          <ac:chgData name="Khamidoulin, Renat" userId="fc463ca4-26af-4c51-86eb-4177864c12ab" providerId="ADAL" clId="{384B071F-6F7D-49A2-B7F3-91FD241623A2}" dt="2020-09-09T09:02:53.274" v="1186" actId="1076"/>
          <ac:spMkLst>
            <pc:docMk/>
            <pc:sldMk cId="809767012" sldId="8948"/>
            <ac:spMk id="6" creationId="{2AECD3A7-BD58-4E2A-9222-DCD6EF65B117}"/>
          </ac:spMkLst>
        </pc:spChg>
        <pc:spChg chg="add mod">
          <ac:chgData name="Khamidoulin, Renat" userId="fc463ca4-26af-4c51-86eb-4177864c12ab" providerId="ADAL" clId="{384B071F-6F7D-49A2-B7F3-91FD241623A2}" dt="2020-09-09T09:02:53.274" v="1186" actId="1076"/>
          <ac:spMkLst>
            <pc:docMk/>
            <pc:sldMk cId="809767012" sldId="8948"/>
            <ac:spMk id="10" creationId="{924D98F6-9D9A-4D25-932B-0641721BDF68}"/>
          </ac:spMkLst>
        </pc:spChg>
        <pc:spChg chg="add mod">
          <ac:chgData name="Khamidoulin, Renat" userId="fc463ca4-26af-4c51-86eb-4177864c12ab" providerId="ADAL" clId="{384B071F-6F7D-49A2-B7F3-91FD241623A2}" dt="2020-09-09T09:02:53.274" v="1186" actId="1076"/>
          <ac:spMkLst>
            <pc:docMk/>
            <pc:sldMk cId="809767012" sldId="8948"/>
            <ac:spMk id="12" creationId="{3A259843-C97A-402A-806C-804C9D58362A}"/>
          </ac:spMkLst>
        </pc:spChg>
        <pc:spChg chg="add mod">
          <ac:chgData name="Khamidoulin, Renat" userId="fc463ca4-26af-4c51-86eb-4177864c12ab" providerId="ADAL" clId="{384B071F-6F7D-49A2-B7F3-91FD241623A2}" dt="2020-09-09T09:02:53.274" v="1186" actId="1076"/>
          <ac:spMkLst>
            <pc:docMk/>
            <pc:sldMk cId="809767012" sldId="8948"/>
            <ac:spMk id="13" creationId="{C7D11BE1-9D81-4AB6-A965-3CB344D41F5F}"/>
          </ac:spMkLst>
        </pc:spChg>
        <pc:spChg chg="add mod">
          <ac:chgData name="Khamidoulin, Renat" userId="fc463ca4-26af-4c51-86eb-4177864c12ab" providerId="ADAL" clId="{384B071F-6F7D-49A2-B7F3-91FD241623A2}" dt="2020-09-09T09:02:53.274" v="1186" actId="1076"/>
          <ac:spMkLst>
            <pc:docMk/>
            <pc:sldMk cId="809767012" sldId="8948"/>
            <ac:spMk id="14" creationId="{50BDA48F-E52B-40F3-84BD-AFC57CBEDA7F}"/>
          </ac:spMkLst>
        </pc:spChg>
        <pc:spChg chg="add mod">
          <ac:chgData name="Khamidoulin, Renat" userId="fc463ca4-26af-4c51-86eb-4177864c12ab" providerId="ADAL" clId="{384B071F-6F7D-49A2-B7F3-91FD241623A2}" dt="2020-09-09T09:02:53.274" v="1186" actId="1076"/>
          <ac:spMkLst>
            <pc:docMk/>
            <pc:sldMk cId="809767012" sldId="8948"/>
            <ac:spMk id="15" creationId="{E72D04B8-C769-4999-B433-5EC14BAA3BE4}"/>
          </ac:spMkLst>
        </pc:spChg>
        <pc:spChg chg="add mod">
          <ac:chgData name="Khamidoulin, Renat" userId="fc463ca4-26af-4c51-86eb-4177864c12ab" providerId="ADAL" clId="{384B071F-6F7D-49A2-B7F3-91FD241623A2}" dt="2020-09-09T09:02:53.274" v="1186" actId="1076"/>
          <ac:spMkLst>
            <pc:docMk/>
            <pc:sldMk cId="809767012" sldId="8948"/>
            <ac:spMk id="16" creationId="{802F455B-DE3A-441E-AC0F-1F889909D8D6}"/>
          </ac:spMkLst>
        </pc:spChg>
        <pc:picChg chg="add mod">
          <ac:chgData name="Khamidoulin, Renat" userId="fc463ca4-26af-4c51-86eb-4177864c12ab" providerId="ADAL" clId="{384B071F-6F7D-49A2-B7F3-91FD241623A2}" dt="2020-09-09T09:02:53.274" v="1186" actId="1076"/>
          <ac:picMkLst>
            <pc:docMk/>
            <pc:sldMk cId="809767012" sldId="8948"/>
            <ac:picMk id="5" creationId="{70C155E2-2C91-48BB-9EEF-2886264C3B7C}"/>
          </ac:picMkLst>
        </pc:picChg>
        <pc:picChg chg="add mod">
          <ac:chgData name="Khamidoulin, Renat" userId="fc463ca4-26af-4c51-86eb-4177864c12ab" providerId="ADAL" clId="{384B071F-6F7D-49A2-B7F3-91FD241623A2}" dt="2020-09-09T09:02:53.274" v="1186" actId="1076"/>
          <ac:picMkLst>
            <pc:docMk/>
            <pc:sldMk cId="809767012" sldId="8948"/>
            <ac:picMk id="7" creationId="{DB6490A4-D734-44A0-B80E-E86F14980792}"/>
          </ac:picMkLst>
        </pc:picChg>
        <pc:picChg chg="add mod">
          <ac:chgData name="Khamidoulin, Renat" userId="fc463ca4-26af-4c51-86eb-4177864c12ab" providerId="ADAL" clId="{384B071F-6F7D-49A2-B7F3-91FD241623A2}" dt="2020-09-09T09:02:53.274" v="1186" actId="1076"/>
          <ac:picMkLst>
            <pc:docMk/>
            <pc:sldMk cId="809767012" sldId="8948"/>
            <ac:picMk id="8" creationId="{676A121D-E357-4FAF-B2F5-776AC2AD1A75}"/>
          </ac:picMkLst>
        </pc:picChg>
        <pc:picChg chg="add mod">
          <ac:chgData name="Khamidoulin, Renat" userId="fc463ca4-26af-4c51-86eb-4177864c12ab" providerId="ADAL" clId="{384B071F-6F7D-49A2-B7F3-91FD241623A2}" dt="2020-09-09T09:02:53.274" v="1186" actId="1076"/>
          <ac:picMkLst>
            <pc:docMk/>
            <pc:sldMk cId="809767012" sldId="8948"/>
            <ac:picMk id="9" creationId="{B4159E9A-CDD3-4165-8741-E232C74E6BE8}"/>
          </ac:picMkLst>
        </pc:picChg>
        <pc:picChg chg="add mod">
          <ac:chgData name="Khamidoulin, Renat" userId="fc463ca4-26af-4c51-86eb-4177864c12ab" providerId="ADAL" clId="{384B071F-6F7D-49A2-B7F3-91FD241623A2}" dt="2020-09-09T09:02:53.274" v="1186" actId="1076"/>
          <ac:picMkLst>
            <pc:docMk/>
            <pc:sldMk cId="809767012" sldId="8948"/>
            <ac:picMk id="11" creationId="{40E71A89-044D-42D3-8427-E925DD4FA284}"/>
          </ac:picMkLst>
        </pc:picChg>
      </pc:sldChg>
      <pc:sldChg chg="addSp delSp modSp add">
        <pc:chgData name="Khamidoulin, Renat" userId="fc463ca4-26af-4c51-86eb-4177864c12ab" providerId="ADAL" clId="{384B071F-6F7D-49A2-B7F3-91FD241623A2}" dt="2020-09-09T09:27:23.441" v="1391"/>
        <pc:sldMkLst>
          <pc:docMk/>
          <pc:sldMk cId="3443028514" sldId="8949"/>
        </pc:sldMkLst>
        <pc:spChg chg="mod">
          <ac:chgData name="Khamidoulin, Renat" userId="fc463ca4-26af-4c51-86eb-4177864c12ab" providerId="ADAL" clId="{384B071F-6F7D-49A2-B7F3-91FD241623A2}" dt="2020-09-09T09:27:23.441" v="1391"/>
          <ac:spMkLst>
            <pc:docMk/>
            <pc:sldMk cId="3443028514" sldId="8949"/>
            <ac:spMk id="2" creationId="{62135388-141D-49A2-B6F1-2BB0B68EA18F}"/>
          </ac:spMkLst>
        </pc:spChg>
        <pc:spChg chg="add mod">
          <ac:chgData name="Khamidoulin, Renat" userId="fc463ca4-26af-4c51-86eb-4177864c12ab" providerId="ADAL" clId="{384B071F-6F7D-49A2-B7F3-91FD241623A2}" dt="2020-09-09T09:26:18.709" v="1389" actId="20577"/>
          <ac:spMkLst>
            <pc:docMk/>
            <pc:sldMk cId="3443028514" sldId="8949"/>
            <ac:spMk id="3" creationId="{C30045C6-6C96-4D67-9375-884957141C1B}"/>
          </ac:spMkLst>
        </pc:spChg>
        <pc:spChg chg="add del mod">
          <ac:chgData name="Khamidoulin, Renat" userId="fc463ca4-26af-4c51-86eb-4177864c12ab" providerId="ADAL" clId="{384B071F-6F7D-49A2-B7F3-91FD241623A2}" dt="2020-09-09T09:21:24.472" v="1317"/>
          <ac:spMkLst>
            <pc:docMk/>
            <pc:sldMk cId="3443028514" sldId="8949"/>
            <ac:spMk id="4" creationId="{55B65476-ED97-48D9-895A-A6F718C999EB}"/>
          </ac:spMkLst>
        </pc:spChg>
        <pc:spChg chg="add mod">
          <ac:chgData name="Khamidoulin, Renat" userId="fc463ca4-26af-4c51-86eb-4177864c12ab" providerId="ADAL" clId="{384B071F-6F7D-49A2-B7F3-91FD241623A2}" dt="2020-09-09T09:25:22.704" v="1356" actId="1076"/>
          <ac:spMkLst>
            <pc:docMk/>
            <pc:sldMk cId="3443028514" sldId="8949"/>
            <ac:spMk id="5" creationId="{FE106FAF-0830-4673-B1CB-2FE5B177F880}"/>
          </ac:spMkLst>
        </pc:spChg>
        <pc:spChg chg="add del">
          <ac:chgData name="Khamidoulin, Renat" userId="fc463ca4-26af-4c51-86eb-4177864c12ab" providerId="ADAL" clId="{384B071F-6F7D-49A2-B7F3-91FD241623A2}" dt="2020-09-09T09:22:24.768" v="1326"/>
          <ac:spMkLst>
            <pc:docMk/>
            <pc:sldMk cId="3443028514" sldId="8949"/>
            <ac:spMk id="6" creationId="{FE2D7996-E367-47A3-AE71-78EE6A5279B9}"/>
          </ac:spMkLst>
        </pc:spChg>
        <pc:spChg chg="add mod">
          <ac:chgData name="Khamidoulin, Renat" userId="fc463ca4-26af-4c51-86eb-4177864c12ab" providerId="ADAL" clId="{384B071F-6F7D-49A2-B7F3-91FD241623A2}" dt="2020-09-09T09:25:32.046" v="1358" actId="1076"/>
          <ac:spMkLst>
            <pc:docMk/>
            <pc:sldMk cId="3443028514" sldId="8949"/>
            <ac:spMk id="7" creationId="{40CA21C4-C29C-4A68-966D-7379B489C6A5}"/>
          </ac:spMkLst>
        </pc:spChg>
        <pc:spChg chg="add mod">
          <ac:chgData name="Khamidoulin, Renat" userId="fc463ca4-26af-4c51-86eb-4177864c12ab" providerId="ADAL" clId="{384B071F-6F7D-49A2-B7F3-91FD241623A2}" dt="2020-09-09T09:25:55.041" v="1361" actId="1076"/>
          <ac:spMkLst>
            <pc:docMk/>
            <pc:sldMk cId="3443028514" sldId="8949"/>
            <ac:spMk id="8" creationId="{8A750D77-780B-4E19-9B9F-B96E7FB12C3A}"/>
          </ac:spMkLst>
        </pc:spChg>
        <pc:picChg chg="add del mod">
          <ac:chgData name="Khamidoulin, Renat" userId="fc463ca4-26af-4c51-86eb-4177864c12ab" providerId="ADAL" clId="{384B071F-6F7D-49A2-B7F3-91FD241623A2}" dt="2020-09-09T09:17:38.850" v="1233" actId="478"/>
          <ac:picMkLst>
            <pc:docMk/>
            <pc:sldMk cId="3443028514" sldId="8949"/>
            <ac:picMk id="2050" creationId="{11646FA6-F965-4A86-8D8E-BFB70FC2B1A7}"/>
          </ac:picMkLst>
        </pc:picChg>
        <pc:picChg chg="add mod">
          <ac:chgData name="Khamidoulin, Renat" userId="fc463ca4-26af-4c51-86eb-4177864c12ab" providerId="ADAL" clId="{384B071F-6F7D-49A2-B7F3-91FD241623A2}" dt="2020-09-09T09:25:00.722" v="1353" actId="14100"/>
          <ac:picMkLst>
            <pc:docMk/>
            <pc:sldMk cId="3443028514" sldId="8949"/>
            <ac:picMk id="2052" creationId="{B6B03E5D-3255-4188-A62E-BD5BD8B2831B}"/>
          </ac:picMkLst>
        </pc:picChg>
        <pc:picChg chg="add mod">
          <ac:chgData name="Khamidoulin, Renat" userId="fc463ca4-26af-4c51-86eb-4177864c12ab" providerId="ADAL" clId="{384B071F-6F7D-49A2-B7F3-91FD241623A2}" dt="2020-09-09T09:25:42.862" v="1359" actId="554"/>
          <ac:picMkLst>
            <pc:docMk/>
            <pc:sldMk cId="3443028514" sldId="8949"/>
            <ac:picMk id="2054" creationId="{13A75347-2B61-45CE-8A48-11A0CB0539B8}"/>
          </ac:picMkLst>
        </pc:picChg>
        <pc:picChg chg="add mod">
          <ac:chgData name="Khamidoulin, Renat" userId="fc463ca4-26af-4c51-86eb-4177864c12ab" providerId="ADAL" clId="{384B071F-6F7D-49A2-B7F3-91FD241623A2}" dt="2020-09-09T09:25:55.041" v="1361" actId="1076"/>
          <ac:picMkLst>
            <pc:docMk/>
            <pc:sldMk cId="3443028514" sldId="8949"/>
            <ac:picMk id="2056" creationId="{E0799909-7027-4A58-8245-7A24C6B79BB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12368" y="9721106"/>
            <a:ext cx="3077739" cy="511731"/>
          </a:xfrm>
          <a:prstGeom prst="rect">
            <a:avLst/>
          </a:prstGeom>
        </p:spPr>
        <p:txBody>
          <a:bodyPr vert="horz" lIns="99066" tIns="49533" rIns="99066" bIns="49533" rtlCol="0" anchor="b"/>
          <a:lstStyle>
            <a:lvl1pPr algn="r">
              <a:defRPr sz="1300"/>
            </a:lvl1pPr>
          </a:lstStyle>
          <a:p>
            <a:pPr algn="ctr"/>
            <a:fld id="{47855BD9-AF71-426C-9B9B-B0E52B88852E}" type="slidenum">
              <a:rPr lang="de-DE" sz="1100"/>
              <a:pPr algn="ctr"/>
              <a:t>‹#›</a:t>
            </a:fld>
            <a:endParaRPr lang="de-DE" sz="11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5438" y="685800"/>
            <a:ext cx="6451600" cy="3629025"/>
          </a:xfrm>
          <a:prstGeom prst="rect">
            <a:avLst/>
          </a:prstGeom>
          <a:noFill/>
          <a:ln w="12700">
            <a:solidFill>
              <a:prstClr val="black"/>
            </a:solidFill>
          </a:ln>
        </p:spPr>
        <p:txBody>
          <a:bodyPr vert="horz" lIns="99066" tIns="49533" rIns="99066" bIns="49533" rtlCol="0" anchor="ctr"/>
          <a:lstStyle/>
          <a:p>
            <a:endParaRPr lang="de-DE" dirty="0"/>
          </a:p>
        </p:txBody>
      </p:sp>
      <p:sp>
        <p:nvSpPr>
          <p:cNvPr id="5" name="Notes Placeholder 4"/>
          <p:cNvSpPr>
            <a:spLocks noGrp="1"/>
          </p:cNvSpPr>
          <p:nvPr>
            <p:ph type="body" sz="quarter" idx="3"/>
          </p:nvPr>
        </p:nvSpPr>
        <p:spPr>
          <a:xfrm>
            <a:off x="568571" y="4611577"/>
            <a:ext cx="5965333" cy="51078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3062942" y="10001494"/>
            <a:ext cx="976591" cy="229851"/>
          </a:xfrm>
          <a:prstGeom prst="rect">
            <a:avLst/>
          </a:prstGeom>
        </p:spPr>
        <p:txBody>
          <a:bodyPr vert="horz" lIns="99066" tIns="49533" rIns="99066" bIns="49533" rtlCol="0" anchor="b"/>
          <a:lstStyle>
            <a:lvl1pPr algn="ctr">
              <a:defRPr sz="9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179580">
              <a:defRPr/>
            </a:pPr>
            <a:fld id="{7D8C2C35-2B8A-446E-BEC0-FD36716C29AC}" type="slidenum">
              <a:rPr lang="en-US">
                <a:solidFill>
                  <a:srgbClr val="000000"/>
                </a:solidFill>
              </a:rPr>
              <a:pPr defTabSz="1179580">
                <a:defRPr/>
              </a:pPr>
              <a:t>3</a:t>
            </a:fld>
            <a:endParaRPr lang="en-US">
              <a:solidFill>
                <a:srgbClr val="000000"/>
              </a:solidFill>
            </a:endParaRPr>
          </a:p>
        </p:txBody>
      </p:sp>
    </p:spTree>
    <p:extLst>
      <p:ext uri="{BB962C8B-B14F-4D97-AF65-F5344CB8AC3E}">
        <p14:creationId xmlns:p14="http://schemas.microsoft.com/office/powerpoint/2010/main" val="393439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97733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72115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geek-and-poke.com/" TargetMode="External"/><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help.sap.com/viewer/368c481cd6954bdfa5d0435479fd4eaf/Cloud/en-US/14567e1c8618433c9f003e70f0681141.html?q=reverse%20prox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hyperlink" Target="http://www.fmc-modeling.org/fmc-and-ta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viewer/3cbd9bae5d3e45ab99e968e0c879beb4/7.5.19/en-US/012e4d47dceb495994fd54c8eba413c7.html" TargetMode="External"/><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help.sap.com/viewer/3cbd9bae5d3e45ab99e968e0c879beb4/7.5.19/en-US/a0631841412946f4b624ae20faa9d772.html" TargetMode="Externa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dam.sap.com/a/JPUXye" TargetMode="External"/><Relationship Id="rId2" Type="http://schemas.openxmlformats.org/officeDocument/2006/relationships/hyperlink" Target="https://wiki.scn.sap.com/wiki/pages/viewpage.action?pageId=477829554" TargetMode="Externa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ru-RU" dirty="0"/>
              <a:t>Ренат Хамидулин</a:t>
            </a:r>
            <a:r>
              <a:rPr lang="en-US" dirty="0"/>
              <a:t>, SAP</a:t>
            </a:r>
          </a:p>
          <a:p>
            <a:pPr lvl="0"/>
            <a:r>
              <a:rPr lang="ru-RU" dirty="0"/>
              <a:t>Сентябрь</a:t>
            </a:r>
            <a:r>
              <a:rPr lang="en-US" dirty="0"/>
              <a:t>, 2020</a:t>
            </a:r>
          </a:p>
        </p:txBody>
      </p:sp>
      <p:sp>
        <p:nvSpPr>
          <p:cNvPr id="11" name="Title"/>
          <p:cNvSpPr>
            <a:spLocks noGrp="1"/>
          </p:cNvSpPr>
          <p:nvPr>
            <p:ph type="title"/>
          </p:nvPr>
        </p:nvSpPr>
        <p:spPr bwMode="gray"/>
        <p:txBody>
          <a:bodyPr/>
          <a:lstStyle/>
          <a:p>
            <a:r>
              <a:rPr lang="en-US" dirty="0"/>
              <a:t>SAP Cloud Platform Solution Diagrams &amp; Icons</a:t>
            </a:r>
            <a:br>
              <a:rPr lang="en-US" dirty="0"/>
            </a:br>
            <a:r>
              <a:rPr lang="en-US" dirty="0">
                <a:solidFill>
                  <a:schemeClr val="accent1"/>
                </a:solidFill>
              </a:rPr>
              <a:t>Guidelines</a:t>
            </a:r>
            <a:endParaRPr lang="de-DE" dirty="0">
              <a:solidFill>
                <a:schemeClr val="accent1"/>
              </a:solidFill>
            </a:endParaRPr>
          </a:p>
        </p:txBody>
      </p:sp>
      <p:pic>
        <p:nvPicPr>
          <p:cNvPr id="4" name="Picture 3">
            <a:extLst>
              <a:ext uri="{FF2B5EF4-FFF2-40B4-BE49-F238E27FC236}">
                <a16:creationId xmlns:a16="http://schemas.microsoft.com/office/drawing/2014/main" id="{0EBFC70B-65A2-4CC9-826C-7E5551D08065}"/>
              </a:ext>
            </a:extLst>
          </p:cNvPr>
          <p:cNvPicPr>
            <a:picLocks noChangeAspect="1"/>
          </p:cNvPicPr>
          <p:nvPr/>
        </p:nvPicPr>
        <p:blipFill>
          <a:blip r:embed="rId2"/>
          <a:stretch>
            <a:fillRect/>
          </a:stretch>
        </p:blipFill>
        <p:spPr>
          <a:xfrm>
            <a:off x="9953808" y="437187"/>
            <a:ext cx="1803843" cy="1803843"/>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p:cNvGraphicFramePr>
            <a:graphicFrameLocks noGrp="1"/>
          </p:cNvGraphicFramePr>
          <p:nvPr/>
        </p:nvGraphicFramePr>
        <p:xfrm>
          <a:off x="503238" y="1635939"/>
          <a:ext cx="11139488" cy="4714440"/>
        </p:xfrm>
        <a:graphic>
          <a:graphicData uri="http://schemas.openxmlformats.org/drawingml/2006/table">
            <a:tbl>
              <a:tblPr firstRow="1" bandRow="1">
                <a:tableStyleId>{F5AB1C69-6EDB-4FF4-983F-18BD219EF322}</a:tableStyleId>
              </a:tblPr>
              <a:tblGrid>
                <a:gridCol w="5317213">
                  <a:extLst>
                    <a:ext uri="{9D8B030D-6E8A-4147-A177-3AD203B41FA5}">
                      <a16:colId xmlns:a16="http://schemas.microsoft.com/office/drawing/2014/main" val="20000"/>
                    </a:ext>
                  </a:extLst>
                </a:gridCol>
                <a:gridCol w="488755">
                  <a:extLst>
                    <a:ext uri="{9D8B030D-6E8A-4147-A177-3AD203B41FA5}">
                      <a16:colId xmlns:a16="http://schemas.microsoft.com/office/drawing/2014/main" val="20001"/>
                    </a:ext>
                  </a:extLst>
                </a:gridCol>
                <a:gridCol w="5333520">
                  <a:extLst>
                    <a:ext uri="{9D8B030D-6E8A-4147-A177-3AD203B41FA5}">
                      <a16:colId xmlns:a16="http://schemas.microsoft.com/office/drawing/2014/main" val="20002"/>
                    </a:ext>
                  </a:extLst>
                </a:gridCol>
              </a:tblGrid>
              <a:tr h="256175">
                <a:tc>
                  <a:txBody>
                    <a:bodyPr/>
                    <a:lstStyle/>
                    <a:p>
                      <a:r>
                        <a:rPr lang="en-US" sz="1600" b="1" dirty="0">
                          <a:solidFill>
                            <a:schemeClr val="tx1"/>
                          </a:solidFill>
                        </a:rPr>
                        <a:t>SAP TAM Block Diagrams</a:t>
                      </a:r>
                    </a:p>
                  </a:txBody>
                  <a:tcPr marL="36000" marR="36000" marT="36000" marB="36000">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b="1" dirty="0">
                        <a:solidFill>
                          <a:schemeClr val="tx1"/>
                        </a:solidFill>
                      </a:endParaRPr>
                    </a:p>
                  </a:txBody>
                  <a:tcPr marL="36000" marR="36000" marT="36000" marB="36000">
                    <a:lnL w="12700" cmpd="sng">
                      <a:noFill/>
                    </a:lnL>
                    <a:lnR w="12700" cmpd="sng">
                      <a:noFill/>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chemeClr val="tx1"/>
                          </a:solidFill>
                        </a:rPr>
                        <a:t>SAP Cloud Platform Solution Diagrams</a:t>
                      </a:r>
                    </a:p>
                  </a:txBody>
                  <a:tcPr marL="36000" marR="36000" marT="36000" marB="36000">
                    <a:lnL w="12700" cmpd="sng">
                      <a:noFill/>
                    </a:lnL>
                    <a:lnR w="12700" cmpd="sng">
                      <a:noFill/>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25272">
                <a:tc>
                  <a:txBody>
                    <a:bodyPr/>
                    <a:lstStyle/>
                    <a:p>
                      <a:r>
                        <a:rPr lang="en-US" sz="1100" b="1" kern="1200" dirty="0">
                          <a:solidFill>
                            <a:schemeClr val="dk1"/>
                          </a:solidFill>
                          <a:latin typeface="+mn-lt"/>
                          <a:ea typeface="+mn-ea"/>
                          <a:cs typeface="+mn-cs"/>
                        </a:rPr>
                        <a:t>Purpose:</a:t>
                      </a:r>
                      <a:r>
                        <a:rPr lang="en-US" sz="1100" b="1" kern="1200" baseline="0" dirty="0">
                          <a:solidFill>
                            <a:schemeClr val="dk1"/>
                          </a:solidFill>
                          <a:latin typeface="+mn-lt"/>
                          <a:ea typeface="+mn-ea"/>
                          <a:cs typeface="+mn-cs"/>
                        </a:rPr>
                        <a:t> </a:t>
                      </a:r>
                      <a:r>
                        <a:rPr lang="en-US" sz="1100" kern="1200" dirty="0">
                          <a:solidFill>
                            <a:schemeClr val="dk1"/>
                          </a:solidFill>
                          <a:latin typeface="+mn-lt"/>
                          <a:ea typeface="+mn-ea"/>
                          <a:cs typeface="+mn-cs"/>
                        </a:rPr>
                        <a:t>Most important diagram type for describing architecture. Show the static structure of the system, and provide a big picture view. </a:t>
                      </a:r>
                    </a:p>
                  </a:txBody>
                  <a:tcPr marL="36000" marR="36000" marT="36000" marB="36000">
                    <a:lnL w="12700" cmpd="sng">
                      <a:noFill/>
                    </a:lnL>
                    <a:lnR w="12700" cmpd="sng">
                      <a:noFill/>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36000" marR="36000" marT="36000" marB="3600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Purpose: </a:t>
                      </a:r>
                      <a:r>
                        <a:rPr lang="en-US" sz="1100" b="0" u="sng" dirty="0">
                          <a:solidFill>
                            <a:schemeClr val="tx1"/>
                          </a:solidFill>
                        </a:rPr>
                        <a:t>D</a:t>
                      </a:r>
                      <a:r>
                        <a:rPr lang="en-US" sz="1100" u="sng" dirty="0">
                          <a:solidFill>
                            <a:schemeClr val="tx1"/>
                          </a:solidFill>
                        </a:rPr>
                        <a:t>omain-specific</a:t>
                      </a:r>
                      <a:r>
                        <a:rPr lang="en-US" sz="1100" u="sng" baseline="0" dirty="0">
                          <a:solidFill>
                            <a:schemeClr val="tx1"/>
                          </a:solidFill>
                        </a:rPr>
                        <a:t> diagram type</a:t>
                      </a:r>
                      <a:r>
                        <a:rPr lang="en-US" sz="1100" baseline="0" dirty="0">
                          <a:solidFill>
                            <a:schemeClr val="tx1"/>
                          </a:solidFill>
                        </a:rPr>
                        <a:t> that describe SAP Cloud Platform solution scenarios across IT landscapes. Show SAP Cloud Platform services, environments, systems, and their interdependencies. </a:t>
                      </a:r>
                      <a:endParaRPr lang="en-US" sz="1100" dirty="0">
                        <a:solidFill>
                          <a:schemeClr val="tx1"/>
                        </a:solidFill>
                      </a:endParaRPr>
                    </a:p>
                  </a:txBody>
                  <a:tcPr marL="36000" marR="36000" marT="36000" marB="36000">
                    <a:lnL w="12700" cmpd="sng">
                      <a:noFill/>
                    </a:lnL>
                    <a:lnR w="12700" cmpd="sng">
                      <a:noFill/>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425272">
                <a:tc>
                  <a:txBody>
                    <a:bodyPr/>
                    <a:lstStyle/>
                    <a:p>
                      <a:pPr marL="0" indent="0">
                        <a:buFont typeface="Wingdings" panose="05000000000000000000" pitchFamily="2" charset="2"/>
                        <a:buNone/>
                      </a:pPr>
                      <a:r>
                        <a:rPr lang="en-US" sz="1100" dirty="0"/>
                        <a:t>Agents process information, communicate </a:t>
                      </a:r>
                      <a:br>
                        <a:rPr lang="en-US" sz="1100" dirty="0"/>
                      </a:br>
                      <a:r>
                        <a:rPr lang="en-US" sz="1100" dirty="0"/>
                        <a:t>via channels, access storage</a:t>
                      </a: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36000" marR="36000" marT="36000" marB="3600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Agents,</a:t>
                      </a:r>
                      <a:r>
                        <a:rPr lang="en-US" sz="1100" baseline="0" dirty="0">
                          <a:solidFill>
                            <a:schemeClr val="tx1"/>
                          </a:solidFill>
                        </a:rPr>
                        <a:t> systems, SAP Cloud Platform</a:t>
                      </a:r>
                      <a:br>
                        <a:rPr lang="en-US" sz="1100" baseline="0" dirty="0">
                          <a:solidFill>
                            <a:schemeClr val="tx1"/>
                          </a:solidFill>
                        </a:rPr>
                      </a:br>
                      <a:r>
                        <a:rPr lang="en-US" sz="1100" baseline="0" dirty="0">
                          <a:solidFill>
                            <a:schemeClr val="tx1"/>
                          </a:solidFill>
                        </a:rPr>
                        <a:t>services depicted as blue circled icons, </a:t>
                      </a:r>
                      <a:br>
                        <a:rPr lang="en-US" sz="1100" baseline="0" dirty="0">
                          <a:solidFill>
                            <a:schemeClr val="tx1"/>
                          </a:solidFill>
                        </a:rPr>
                      </a:br>
                      <a:r>
                        <a:rPr lang="en-US" sz="1100" baseline="0" dirty="0">
                          <a:solidFill>
                            <a:schemeClr val="tx1"/>
                          </a:solidFill>
                        </a:rPr>
                        <a:t>gray icons, or colored boxes </a:t>
                      </a:r>
                      <a:endParaRPr lang="en-US" sz="1100" dirty="0">
                        <a:solidFill>
                          <a:schemeClr val="tx1"/>
                        </a:solidFill>
                      </a:endParaRP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7052914"/>
                  </a:ext>
                </a:extLst>
              </a:tr>
              <a:tr h="518423">
                <a:tc>
                  <a:txBody>
                    <a:bodyPr/>
                    <a:lstStyle/>
                    <a:p>
                      <a:pPr marL="0" marR="0" lvl="0" indent="0" algn="l" defTabSz="1088558" rtl="0" eaLnBrk="1" fontAlgn="auto" latinLnBrk="0" hangingPunct="1">
                        <a:lnSpc>
                          <a:spcPct val="100000"/>
                        </a:lnSpc>
                        <a:spcBef>
                          <a:spcPts val="600"/>
                        </a:spcBef>
                        <a:spcAft>
                          <a:spcPts val="0"/>
                        </a:spcAft>
                        <a:buClrTx/>
                        <a:buSzTx/>
                        <a:buFont typeface="Wingdings" panose="05000000000000000000" pitchFamily="2" charset="2"/>
                        <a:buNone/>
                        <a:tabLst/>
                        <a:defRPr/>
                      </a:pPr>
                      <a:r>
                        <a:rPr lang="en-US" sz="1100" dirty="0">
                          <a:solidFill>
                            <a:schemeClr val="tx1"/>
                          </a:solidFill>
                        </a:rPr>
                        <a:t>Storage elements contain information accessed by agents.</a:t>
                      </a: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36000" marR="36000" marT="36000" marB="3600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Storage visualized</a:t>
                      </a:r>
                      <a:r>
                        <a:rPr lang="en-US" sz="1100" baseline="0" dirty="0">
                          <a:solidFill>
                            <a:schemeClr val="tx1"/>
                          </a:solidFill>
                        </a:rPr>
                        <a:t> either as corresponding  SAP Cloud </a:t>
                      </a:r>
                      <a:br>
                        <a:rPr lang="en-US" sz="1100" baseline="0" dirty="0">
                          <a:solidFill>
                            <a:schemeClr val="tx1"/>
                          </a:solidFill>
                        </a:rPr>
                      </a:br>
                      <a:r>
                        <a:rPr lang="en-US" sz="1100" baseline="0" dirty="0">
                          <a:solidFill>
                            <a:schemeClr val="tx1"/>
                          </a:solidFill>
                        </a:rPr>
                        <a:t>Platform database as a service icon or as rounded box </a:t>
                      </a:r>
                      <a:br>
                        <a:rPr lang="en-US" sz="1100" baseline="0" dirty="0">
                          <a:solidFill>
                            <a:schemeClr val="tx1"/>
                          </a:solidFill>
                        </a:rPr>
                      </a:br>
                      <a:r>
                        <a:rPr lang="en-US" sz="1100" baseline="0" dirty="0">
                          <a:solidFill>
                            <a:schemeClr val="tx1"/>
                          </a:solidFill>
                        </a:rPr>
                        <a:t>for non-SAP-Cloud-Platform storages (for example, </a:t>
                      </a:r>
                      <a:br>
                        <a:rPr lang="en-US" sz="1100" baseline="0" dirty="0">
                          <a:solidFill>
                            <a:schemeClr val="tx1"/>
                          </a:solidFill>
                        </a:rPr>
                      </a:br>
                      <a:r>
                        <a:rPr lang="en-US" sz="1100" baseline="0" dirty="0">
                          <a:solidFill>
                            <a:schemeClr val="tx1"/>
                          </a:solidFill>
                        </a:rPr>
                        <a:t>an on-premise database).</a:t>
                      </a:r>
                      <a:endParaRPr lang="en-US" sz="1100" dirty="0">
                        <a:solidFill>
                          <a:schemeClr val="tx1"/>
                        </a:solidFill>
                      </a:endParaRP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6033">
                <a:tc>
                  <a:txBody>
                    <a:bodyPr/>
                    <a:lstStyle/>
                    <a:p>
                      <a:pPr marL="0" indent="0">
                        <a:spcBef>
                          <a:spcPts val="600"/>
                        </a:spcBef>
                        <a:buFont typeface="Wingdings" panose="05000000000000000000" pitchFamily="2" charset="2"/>
                        <a:buNone/>
                      </a:pPr>
                      <a:r>
                        <a:rPr lang="en-US" sz="1100" b="1" dirty="0">
                          <a:solidFill>
                            <a:schemeClr val="tx1"/>
                          </a:solidFill>
                        </a:rPr>
                        <a:t>Channels</a:t>
                      </a:r>
                      <a:r>
                        <a:rPr lang="en-US" sz="1100" dirty="0">
                          <a:solidFill>
                            <a:schemeClr val="tx1"/>
                          </a:solidFill>
                        </a:rPr>
                        <a:t> transport information between agents</a:t>
                      </a:r>
                    </a:p>
                    <a:p>
                      <a:pPr marL="0" indent="0">
                        <a:spcBef>
                          <a:spcPts val="600"/>
                        </a:spcBef>
                        <a:buFont typeface="Wingdings" panose="05000000000000000000" pitchFamily="2" charset="2"/>
                        <a:buNone/>
                      </a:pPr>
                      <a:r>
                        <a:rPr lang="en-US" sz="1100" dirty="0">
                          <a:solidFill>
                            <a:schemeClr val="tx1"/>
                          </a:solidFill>
                        </a:rPr>
                        <a:t>Request-response channels show the direction </a:t>
                      </a:r>
                      <a:br>
                        <a:rPr lang="en-US" sz="1100" dirty="0">
                          <a:solidFill>
                            <a:schemeClr val="tx1"/>
                          </a:solidFill>
                        </a:rPr>
                      </a:br>
                      <a:r>
                        <a:rPr lang="en-US" sz="1100" dirty="0">
                          <a:solidFill>
                            <a:schemeClr val="tx1"/>
                          </a:solidFill>
                        </a:rPr>
                        <a:t>of a request, indicating the triggering agent </a:t>
                      </a:r>
                      <a:br>
                        <a:rPr lang="en-US" sz="1100" dirty="0">
                          <a:solidFill>
                            <a:schemeClr val="tx1"/>
                          </a:solidFill>
                        </a:rPr>
                      </a:br>
                      <a:r>
                        <a:rPr lang="en-US" sz="1100" dirty="0">
                          <a:solidFill>
                            <a:schemeClr val="tx1"/>
                          </a:solidFill>
                        </a:rPr>
                        <a:t>(=the Client)</a:t>
                      </a:r>
                    </a:p>
                    <a:p>
                      <a:pPr marL="0" indent="0">
                        <a:spcBef>
                          <a:spcPts val="600"/>
                        </a:spcBef>
                        <a:buFont typeface="Wingdings" panose="05000000000000000000" pitchFamily="2" charset="2"/>
                        <a:buNone/>
                      </a:pPr>
                      <a:r>
                        <a:rPr lang="en-US" sz="1100" dirty="0">
                          <a:solidFill>
                            <a:schemeClr val="tx1"/>
                          </a:solidFill>
                        </a:rPr>
                        <a:t>Modifying Access: “A” can read and write storage content </a:t>
                      </a:r>
                    </a:p>
                    <a:p>
                      <a:pPr marL="0" indent="0">
                        <a:spcBef>
                          <a:spcPts val="600"/>
                        </a:spcBef>
                        <a:buFont typeface="Wingdings" panose="05000000000000000000" pitchFamily="2" charset="2"/>
                        <a:buNone/>
                      </a:pPr>
                      <a:r>
                        <a:rPr lang="en-US" sz="1100" dirty="0">
                          <a:solidFill>
                            <a:schemeClr val="tx1"/>
                          </a:solidFill>
                        </a:rPr>
                        <a:t>Read-only Access: “A” can only read storage content</a:t>
                      </a:r>
                      <a:endParaRPr lang="en-US" sz="1100" baseline="0" dirty="0">
                        <a:solidFill>
                          <a:schemeClr val="tx1"/>
                        </a:solidFill>
                      </a:endParaRP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36000" marR="36000" marT="36000" marB="3600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lang="en-US" sz="1100" dirty="0">
                          <a:solidFill>
                            <a:schemeClr val="tx1"/>
                          </a:solidFill>
                        </a:rPr>
                        <a:t>Arrows</a:t>
                      </a:r>
                      <a:r>
                        <a:rPr lang="en-US" sz="1100" baseline="0" dirty="0">
                          <a:solidFill>
                            <a:schemeClr val="tx1"/>
                          </a:solidFill>
                        </a:rPr>
                        <a:t> express “</a:t>
                      </a:r>
                      <a:r>
                        <a:rPr lang="en-US" sz="1100" b="1" baseline="0" dirty="0">
                          <a:solidFill>
                            <a:schemeClr val="tx1"/>
                          </a:solidFill>
                        </a:rPr>
                        <a:t>interdependencies</a:t>
                      </a:r>
                      <a:r>
                        <a:rPr lang="en-US" sz="1100" baseline="0" dirty="0">
                          <a:solidFill>
                            <a:schemeClr val="tx1"/>
                          </a:solidFill>
                        </a:rPr>
                        <a:t>” between services, components, users, or systems. Interdependencies include request/response channels, usage relations, data flows (for example, data replication, using a dashed line), or trust relations. The standard interdependency is a request/response channel that points from client to server (using a solid line arrow). For mutual relations like a mutual trust relation from one system to another, a bidirectional, solid line arrow is used.</a:t>
                      </a:r>
                    </a:p>
                    <a:p>
                      <a:pPr marL="0" marR="0" indent="0" algn="l" defTabSz="457200" rtl="0" eaLnBrk="1" fontAlgn="auto" latinLnBrk="0" hangingPunct="1">
                        <a:lnSpc>
                          <a:spcPct val="100000"/>
                        </a:lnSpc>
                        <a:spcBef>
                          <a:spcPts val="600"/>
                        </a:spcBef>
                        <a:spcAft>
                          <a:spcPts val="0"/>
                        </a:spcAft>
                        <a:buClrTx/>
                        <a:buSzTx/>
                        <a:buFontTx/>
                        <a:buNone/>
                        <a:tabLst/>
                        <a:defRPr/>
                      </a:pPr>
                      <a:r>
                        <a:rPr lang="en-US" sz="1100" baseline="0" dirty="0">
                          <a:solidFill>
                            <a:schemeClr val="tx1"/>
                          </a:solidFill>
                        </a:rPr>
                        <a:t>There is no visual difference between modifying and read-only access types; use text annotation to provide additional details that are not represented visually (for example, a modifying read and write access), or use TAM block diagrams instead.</a:t>
                      </a:r>
                    </a:p>
                    <a:p>
                      <a:pPr marL="0" marR="0" indent="0" algn="l" defTabSz="457200" rtl="0" eaLnBrk="1" fontAlgn="auto" latinLnBrk="0" hangingPunct="1">
                        <a:lnSpc>
                          <a:spcPct val="100000"/>
                        </a:lnSpc>
                        <a:spcBef>
                          <a:spcPts val="600"/>
                        </a:spcBef>
                        <a:spcAft>
                          <a:spcPts val="0"/>
                        </a:spcAft>
                        <a:buClrTx/>
                        <a:buSzTx/>
                        <a:buFontTx/>
                        <a:buNone/>
                        <a:tabLst/>
                        <a:defRPr/>
                      </a:pPr>
                      <a:r>
                        <a:rPr lang="en-US" sz="1100" baseline="0" dirty="0">
                          <a:solidFill>
                            <a:schemeClr val="tx1"/>
                          </a:solidFill>
                        </a:rPr>
                        <a:t>See the </a:t>
                      </a:r>
                      <a:r>
                        <a:rPr lang="en-US" sz="1100" baseline="0" dirty="0">
                          <a:solidFill>
                            <a:schemeClr val="tx1"/>
                          </a:solidFill>
                          <a:hlinkClick r:id="" action="ppaction://noaction"/>
                        </a:rPr>
                        <a:t>previous slide</a:t>
                      </a:r>
                      <a:r>
                        <a:rPr lang="en-US" sz="1100" baseline="0" dirty="0">
                          <a:solidFill>
                            <a:schemeClr val="tx1"/>
                          </a:solidFill>
                        </a:rPr>
                        <a:t> for more details on arrow directions.</a:t>
                      </a: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25272">
                <a:tc>
                  <a:txBody>
                    <a:bodyPr/>
                    <a:lstStyle/>
                    <a:p>
                      <a:r>
                        <a:rPr lang="en-US" sz="1100" b="1" dirty="0">
                          <a:solidFill>
                            <a:srgbClr val="000000"/>
                          </a:solidFill>
                          <a:latin typeface="Arial" panose="020B0604020202020204" pitchFamily="34" charset="0"/>
                        </a:rPr>
                        <a:t>Notes: </a:t>
                      </a:r>
                      <a:r>
                        <a:rPr lang="en-US" sz="1100" dirty="0">
                          <a:solidFill>
                            <a:srgbClr val="000000"/>
                          </a:solidFill>
                          <a:latin typeface="Arial" panose="020B0604020202020204" pitchFamily="34" charset="0"/>
                        </a:rPr>
                        <a:t>Use class diagrams to show how data is located in storages or exchanged via channels. Use activity or sequence or state diagrams to express the behavior of agents and how they interact. </a:t>
                      </a: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36000" marR="36000" marT="36000" marB="36000">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Notes:</a:t>
                      </a:r>
                      <a:r>
                        <a:rPr lang="en-US" sz="1100" b="1" baseline="0" dirty="0">
                          <a:solidFill>
                            <a:schemeClr val="tx1"/>
                          </a:solidFill>
                        </a:rPr>
                        <a:t> </a:t>
                      </a:r>
                      <a:r>
                        <a:rPr lang="en-US" sz="1100" b="0" baseline="0" dirty="0">
                          <a:solidFill>
                            <a:schemeClr val="tx1"/>
                          </a:solidFill>
                        </a:rPr>
                        <a:t>Use SAP TAM Diagrams for more technically detailed SAP Cloud Platform solution architectures.</a:t>
                      </a:r>
                      <a:endParaRPr lang="en-US" sz="1100" b="0" dirty="0">
                        <a:solidFill>
                          <a:schemeClr val="tx1"/>
                        </a:solidFill>
                      </a:endParaRPr>
                    </a:p>
                  </a:txBody>
                  <a:tcPr marL="36000" marR="36000" marT="36000" marB="36000">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969094"/>
                  </a:ext>
                </a:extLst>
              </a:tr>
            </a:tbl>
          </a:graphicData>
        </a:graphic>
      </p:graphicFrame>
      <p:sp>
        <p:nvSpPr>
          <p:cNvPr id="2" name="Title 1"/>
          <p:cNvSpPr>
            <a:spLocks noGrp="1"/>
          </p:cNvSpPr>
          <p:nvPr>
            <p:ph type="title"/>
          </p:nvPr>
        </p:nvSpPr>
        <p:spPr>
          <a:xfrm>
            <a:off x="504001" y="504000"/>
            <a:ext cx="11186476" cy="738664"/>
          </a:xfrm>
        </p:spPr>
        <p:txBody>
          <a:bodyPr/>
          <a:lstStyle/>
          <a:p>
            <a:r>
              <a:rPr lang="en-US" dirty="0"/>
              <a:t>SAP Cloud Platform Solution Diagrams &amp; Icons – Design Guidelines</a:t>
            </a:r>
            <a:br>
              <a:rPr lang="en-US" dirty="0"/>
            </a:br>
            <a:r>
              <a:rPr lang="en-US" b="0" dirty="0"/>
              <a:t>Comparison with SAP TAM Block Diagrams (1)</a:t>
            </a:r>
            <a:endParaRPr lang="en-US" dirty="0"/>
          </a:p>
        </p:txBody>
      </p:sp>
      <p:grpSp>
        <p:nvGrpSpPr>
          <p:cNvPr id="63" name="Group 62"/>
          <p:cNvGrpSpPr/>
          <p:nvPr/>
        </p:nvGrpSpPr>
        <p:grpSpPr>
          <a:xfrm>
            <a:off x="4299885" y="2664470"/>
            <a:ext cx="1011237" cy="303212"/>
            <a:chOff x="4299885" y="2664470"/>
            <a:chExt cx="1011237" cy="303212"/>
          </a:xfrm>
        </p:grpSpPr>
        <p:sp>
          <p:nvSpPr>
            <p:cNvPr id="4" name="Rectangle 34"/>
            <p:cNvSpPr>
              <a:spLocks noChangeArrowheads="1"/>
            </p:cNvSpPr>
            <p:nvPr/>
          </p:nvSpPr>
          <p:spPr bwMode="auto">
            <a:xfrm>
              <a:off x="4299885" y="2708920"/>
              <a:ext cx="576262" cy="25241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00" dirty="0"/>
                <a:t>Agent</a:t>
              </a:r>
            </a:p>
          </p:txBody>
        </p:sp>
        <p:grpSp>
          <p:nvGrpSpPr>
            <p:cNvPr id="5" name="Group 108"/>
            <p:cNvGrpSpPr>
              <a:grpSpLocks noChangeAspect="1"/>
            </p:cNvGrpSpPr>
            <p:nvPr/>
          </p:nvGrpSpPr>
          <p:grpSpPr bwMode="auto">
            <a:xfrm>
              <a:off x="5087285" y="2664470"/>
              <a:ext cx="223837" cy="303212"/>
              <a:chOff x="6921794" y="3663433"/>
              <a:chExt cx="318977" cy="431800"/>
            </a:xfrm>
          </p:grpSpPr>
          <p:sp>
            <p:nvSpPr>
              <p:cNvPr id="6" name="Rectangle 21"/>
              <p:cNvSpPr>
                <a:spLocks noChangeArrowheads="1"/>
              </p:cNvSpPr>
              <p:nvPr/>
            </p:nvSpPr>
            <p:spPr bwMode="auto">
              <a:xfrm>
                <a:off x="6921794" y="3663433"/>
                <a:ext cx="318977"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dirty="0"/>
              </a:p>
            </p:txBody>
          </p:sp>
          <p:grpSp>
            <p:nvGrpSpPr>
              <p:cNvPr id="7" name="Group 22"/>
              <p:cNvGrpSpPr>
                <a:grpSpLocks/>
              </p:cNvGrpSpPr>
              <p:nvPr/>
            </p:nvGrpSpPr>
            <p:grpSpPr bwMode="auto">
              <a:xfrm>
                <a:off x="6995499" y="3722170"/>
                <a:ext cx="166688" cy="287338"/>
                <a:chOff x="1347" y="522"/>
                <a:chExt cx="105" cy="181"/>
              </a:xfrm>
            </p:grpSpPr>
            <p:sp>
              <p:nvSpPr>
                <p:cNvPr id="8"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dirty="0"/>
                </a:p>
              </p:txBody>
            </p:sp>
            <p:sp>
              <p:nvSpPr>
                <p:cNvPr id="9"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dirty="0"/>
                </a:p>
              </p:txBody>
            </p:sp>
            <p:sp>
              <p:nvSpPr>
                <p:cNvPr id="10"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dirty="0"/>
                </a:p>
              </p:txBody>
            </p:sp>
            <p:sp>
              <p:nvSpPr>
                <p:cNvPr id="11"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dirty="0"/>
                </a:p>
              </p:txBody>
            </p:sp>
            <p:sp>
              <p:nvSpPr>
                <p:cNvPr id="12"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dirty="0"/>
                </a:p>
              </p:txBody>
            </p:sp>
            <p:sp>
              <p:nvSpPr>
                <p:cNvPr id="13"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dirty="0"/>
                </a:p>
              </p:txBody>
            </p:sp>
          </p:grpSp>
        </p:grpSp>
      </p:grpSp>
      <p:sp>
        <p:nvSpPr>
          <p:cNvPr id="14" name="AutoShape 50"/>
          <p:cNvSpPr>
            <a:spLocks noChangeArrowheads="1"/>
          </p:cNvSpPr>
          <p:nvPr/>
        </p:nvSpPr>
        <p:spPr bwMode="auto">
          <a:xfrm>
            <a:off x="4523276" y="3322974"/>
            <a:ext cx="720725" cy="25241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Storage</a:t>
            </a:r>
          </a:p>
        </p:txBody>
      </p:sp>
      <p:grpSp>
        <p:nvGrpSpPr>
          <p:cNvPr id="61" name="Group 60"/>
          <p:cNvGrpSpPr/>
          <p:nvPr/>
        </p:nvGrpSpPr>
        <p:grpSpPr>
          <a:xfrm>
            <a:off x="4298241" y="4010968"/>
            <a:ext cx="1153358" cy="1383343"/>
            <a:chOff x="-1567446" y="4233730"/>
            <a:chExt cx="1153358" cy="1383343"/>
          </a:xfrm>
        </p:grpSpPr>
        <p:grpSp>
          <p:nvGrpSpPr>
            <p:cNvPr id="15" name="Group 188"/>
            <p:cNvGrpSpPr>
              <a:grpSpLocks/>
            </p:cNvGrpSpPr>
            <p:nvPr/>
          </p:nvGrpSpPr>
          <p:grpSpPr bwMode="auto">
            <a:xfrm>
              <a:off x="-1391245" y="5120355"/>
              <a:ext cx="971550" cy="301146"/>
              <a:chOff x="4412853" y="6078423"/>
              <a:chExt cx="971994" cy="301050"/>
            </a:xfrm>
          </p:grpSpPr>
          <p:sp>
            <p:nvSpPr>
              <p:cNvPr id="16" name="Rectangle 34"/>
              <p:cNvSpPr>
                <a:spLocks noChangeArrowheads="1"/>
              </p:cNvSpPr>
              <p:nvPr/>
            </p:nvSpPr>
            <p:spPr bwMode="auto">
              <a:xfrm>
                <a:off x="4412853" y="6095410"/>
                <a:ext cx="360527" cy="179331"/>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17" name="AutoShape 50"/>
              <p:cNvSpPr>
                <a:spLocks noChangeArrowheads="1"/>
              </p:cNvSpPr>
              <p:nvPr/>
            </p:nvSpPr>
            <p:spPr bwMode="auto">
              <a:xfrm>
                <a:off x="5024319" y="6095403"/>
                <a:ext cx="360528" cy="179331"/>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nvGrpSpPr>
              <p:cNvPr id="18" name="Group 129"/>
              <p:cNvGrpSpPr>
                <a:grpSpLocks/>
              </p:cNvGrpSpPr>
              <p:nvPr/>
            </p:nvGrpSpPr>
            <p:grpSpPr bwMode="auto">
              <a:xfrm rot="5400000">
                <a:off x="4759165" y="6095414"/>
                <a:ext cx="301050" cy="267068"/>
                <a:chOff x="998" y="3624"/>
                <a:chExt cx="272" cy="272"/>
              </a:xfrm>
            </p:grpSpPr>
            <p:sp>
              <p:nvSpPr>
                <p:cNvPr id="19" name="Freeform 130"/>
                <p:cNvSpPr>
                  <a:spLocks/>
                </p:cNvSpPr>
                <p:nvPr/>
              </p:nvSpPr>
              <p:spPr bwMode="auto">
                <a:xfrm>
                  <a:off x="1004"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dirty="0"/>
                </a:p>
              </p:txBody>
            </p:sp>
            <p:sp>
              <p:nvSpPr>
                <p:cNvPr id="20" name="Freeform 131"/>
                <p:cNvSpPr>
                  <a:spLocks/>
                </p:cNvSpPr>
                <p:nvPr/>
              </p:nvSpPr>
              <p:spPr bwMode="auto">
                <a:xfrm>
                  <a:off x="1140"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dirty="0"/>
                </a:p>
              </p:txBody>
            </p:sp>
            <p:sp>
              <p:nvSpPr>
                <p:cNvPr id="21" name="AutoShape 13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dirty="0"/>
                </a:p>
              </p:txBody>
            </p:sp>
          </p:grpSp>
        </p:grpSp>
        <p:grpSp>
          <p:nvGrpSpPr>
            <p:cNvPr id="22" name="Group 176"/>
            <p:cNvGrpSpPr>
              <a:grpSpLocks/>
            </p:cNvGrpSpPr>
            <p:nvPr/>
          </p:nvGrpSpPr>
          <p:grpSpPr bwMode="auto">
            <a:xfrm>
              <a:off x="-1567446" y="4643575"/>
              <a:ext cx="1152525" cy="269865"/>
              <a:chOff x="3846267" y="6398765"/>
              <a:chExt cx="1152202" cy="270972"/>
            </a:xfrm>
          </p:grpSpPr>
          <p:sp>
            <p:nvSpPr>
              <p:cNvPr id="23" name="Rectangle 34"/>
              <p:cNvSpPr>
                <a:spLocks noChangeArrowheads="1"/>
              </p:cNvSpPr>
              <p:nvPr/>
            </p:nvSpPr>
            <p:spPr bwMode="auto">
              <a:xfrm>
                <a:off x="3846267" y="6489614"/>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Client</a:t>
                </a:r>
              </a:p>
            </p:txBody>
          </p:sp>
          <p:sp>
            <p:nvSpPr>
              <p:cNvPr id="24" name="Rectangle 34"/>
              <p:cNvSpPr>
                <a:spLocks noChangeArrowheads="1"/>
              </p:cNvSpPr>
              <p:nvPr/>
            </p:nvSpPr>
            <p:spPr bwMode="auto">
              <a:xfrm>
                <a:off x="4566790" y="6489606"/>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Server</a:t>
                </a:r>
              </a:p>
            </p:txBody>
          </p:sp>
          <p:sp>
            <p:nvSpPr>
              <p:cNvPr id="25" name="AutoShape 79"/>
              <p:cNvSpPr>
                <a:spLocks noChangeArrowheads="1"/>
              </p:cNvSpPr>
              <p:nvPr/>
            </p:nvSpPr>
            <p:spPr bwMode="auto">
              <a:xfrm rot="5400000">
                <a:off x="4369994" y="652573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dirty="0"/>
              </a:p>
            </p:txBody>
          </p:sp>
          <p:cxnSp>
            <p:nvCxnSpPr>
              <p:cNvPr id="26" name="AutoShape 80"/>
              <p:cNvCxnSpPr>
                <a:cxnSpLocks noChangeShapeType="1"/>
                <a:stCxn id="23" idx="3"/>
                <a:endCxn id="25" idx="4"/>
              </p:cNvCxnSpPr>
              <p:nvPr/>
            </p:nvCxnSpPr>
            <p:spPr bwMode="auto">
              <a:xfrm>
                <a:off x="4278267" y="6579737"/>
                <a:ext cx="91727" cy="1588"/>
              </a:xfrm>
              <a:prstGeom prst="straightConnector1">
                <a:avLst/>
              </a:prstGeom>
              <a:noFill/>
              <a:ln w="8890">
                <a:solidFill>
                  <a:schemeClr val="tx1"/>
                </a:solidFill>
                <a:round/>
                <a:headEnd/>
                <a:tailEnd/>
              </a:ln>
            </p:spPr>
          </p:cxnSp>
          <p:cxnSp>
            <p:nvCxnSpPr>
              <p:cNvPr id="27" name="AutoShape 81"/>
              <p:cNvCxnSpPr>
                <a:cxnSpLocks noChangeShapeType="1"/>
                <a:stCxn id="25" idx="0"/>
                <a:endCxn id="24" idx="1"/>
              </p:cNvCxnSpPr>
              <p:nvPr/>
            </p:nvCxnSpPr>
            <p:spPr bwMode="auto">
              <a:xfrm>
                <a:off x="4477994" y="6579737"/>
                <a:ext cx="88475" cy="1588"/>
              </a:xfrm>
              <a:prstGeom prst="straightConnector1">
                <a:avLst/>
              </a:prstGeom>
              <a:noFill/>
              <a:ln w="8890">
                <a:solidFill>
                  <a:schemeClr val="tx1"/>
                </a:solidFill>
                <a:round/>
                <a:headEnd/>
                <a:tailEnd/>
              </a:ln>
            </p:spPr>
          </p:cxnSp>
          <p:grpSp>
            <p:nvGrpSpPr>
              <p:cNvPr id="28" name="Group 85"/>
              <p:cNvGrpSpPr>
                <a:grpSpLocks/>
              </p:cNvGrpSpPr>
              <p:nvPr/>
            </p:nvGrpSpPr>
            <p:grpSpPr bwMode="auto">
              <a:xfrm>
                <a:off x="4350379" y="6398765"/>
                <a:ext cx="153988" cy="123826"/>
                <a:chOff x="1526" y="1540"/>
                <a:chExt cx="97" cy="78"/>
              </a:xfrm>
            </p:grpSpPr>
            <p:sp>
              <p:nvSpPr>
                <p:cNvPr id="29" name="Text Box 86"/>
                <p:cNvSpPr txBox="1">
                  <a:spLocks noChangeArrowheads="1"/>
                </p:cNvSpPr>
                <p:nvPr/>
              </p:nvSpPr>
              <p:spPr bwMode="auto">
                <a:xfrm>
                  <a:off x="1526" y="1540"/>
                  <a:ext cx="54" cy="7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0"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dirty="0"/>
                </a:p>
              </p:txBody>
            </p:sp>
          </p:grpSp>
        </p:grpSp>
        <p:grpSp>
          <p:nvGrpSpPr>
            <p:cNvPr id="31" name="Group 175"/>
            <p:cNvGrpSpPr>
              <a:grpSpLocks/>
            </p:cNvGrpSpPr>
            <p:nvPr/>
          </p:nvGrpSpPr>
          <p:grpSpPr bwMode="auto">
            <a:xfrm>
              <a:off x="-1565026" y="4233730"/>
              <a:ext cx="1150938" cy="180975"/>
              <a:chOff x="3846267" y="6169977"/>
              <a:chExt cx="1152202" cy="180000"/>
            </a:xfrm>
          </p:grpSpPr>
          <p:sp>
            <p:nvSpPr>
              <p:cNvPr id="32" name="Rectangle 34"/>
              <p:cNvSpPr>
                <a:spLocks noChangeArrowheads="1"/>
              </p:cNvSpPr>
              <p:nvPr/>
            </p:nvSpPr>
            <p:spPr bwMode="auto">
              <a:xfrm>
                <a:off x="3846267"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A1</a:t>
                </a:r>
              </a:p>
            </p:txBody>
          </p:sp>
          <p:sp>
            <p:nvSpPr>
              <p:cNvPr id="33" name="Rectangle 32"/>
              <p:cNvSpPr>
                <a:spLocks noChangeArrowheads="1"/>
              </p:cNvSpPr>
              <p:nvPr/>
            </p:nvSpPr>
            <p:spPr bwMode="auto">
              <a:xfrm>
                <a:off x="4566195"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A2</a:t>
                </a:r>
              </a:p>
            </p:txBody>
          </p:sp>
          <p:sp>
            <p:nvSpPr>
              <p:cNvPr id="34" name="AutoShape 79"/>
              <p:cNvSpPr>
                <a:spLocks noChangeArrowheads="1"/>
              </p:cNvSpPr>
              <p:nvPr/>
            </p:nvSpPr>
            <p:spPr bwMode="auto">
              <a:xfrm rot="5400000">
                <a:off x="4369994" y="620597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dirty="0"/>
              </a:p>
            </p:txBody>
          </p:sp>
          <p:cxnSp>
            <p:nvCxnSpPr>
              <p:cNvPr id="35" name="AutoShape 80"/>
              <p:cNvCxnSpPr>
                <a:cxnSpLocks noChangeShapeType="1"/>
                <a:stCxn id="32" idx="3"/>
                <a:endCxn id="34" idx="4"/>
              </p:cNvCxnSpPr>
              <p:nvPr/>
            </p:nvCxnSpPr>
            <p:spPr bwMode="auto">
              <a:xfrm>
                <a:off x="4278267" y="6259977"/>
                <a:ext cx="91727" cy="1588"/>
              </a:xfrm>
              <a:prstGeom prst="straightConnector1">
                <a:avLst/>
              </a:prstGeom>
              <a:noFill/>
              <a:ln w="8890">
                <a:solidFill>
                  <a:schemeClr val="tx1"/>
                </a:solidFill>
                <a:round/>
                <a:headEnd/>
                <a:tailEnd/>
              </a:ln>
            </p:spPr>
          </p:cxnSp>
          <p:cxnSp>
            <p:nvCxnSpPr>
              <p:cNvPr id="36" name="AutoShape 81"/>
              <p:cNvCxnSpPr>
                <a:cxnSpLocks noChangeShapeType="1"/>
                <a:stCxn id="34" idx="0"/>
                <a:endCxn id="33" idx="1"/>
              </p:cNvCxnSpPr>
              <p:nvPr/>
            </p:nvCxnSpPr>
            <p:spPr bwMode="auto">
              <a:xfrm>
                <a:off x="4477994" y="6259977"/>
                <a:ext cx="88475" cy="1588"/>
              </a:xfrm>
              <a:prstGeom prst="straightConnector1">
                <a:avLst/>
              </a:prstGeom>
              <a:noFill/>
              <a:ln w="8890">
                <a:solidFill>
                  <a:schemeClr val="tx1"/>
                </a:solidFill>
                <a:round/>
                <a:headEnd/>
                <a:tailEnd/>
              </a:ln>
            </p:spPr>
          </p:cxnSp>
        </p:grpSp>
        <p:grpSp>
          <p:nvGrpSpPr>
            <p:cNvPr id="37" name="Group 187"/>
            <p:cNvGrpSpPr>
              <a:grpSpLocks/>
            </p:cNvGrpSpPr>
            <p:nvPr/>
          </p:nvGrpSpPr>
          <p:grpSpPr bwMode="auto">
            <a:xfrm>
              <a:off x="-1391245" y="5437685"/>
              <a:ext cx="971550" cy="179388"/>
              <a:chOff x="4412853" y="6456770"/>
              <a:chExt cx="971994" cy="180000"/>
            </a:xfrm>
          </p:grpSpPr>
          <p:cxnSp>
            <p:nvCxnSpPr>
              <p:cNvPr id="38" name="AutoShape 116"/>
              <p:cNvCxnSpPr>
                <a:cxnSpLocks noChangeShapeType="1"/>
                <a:stCxn id="39" idx="3"/>
                <a:endCxn id="40" idx="1"/>
              </p:cNvCxnSpPr>
              <p:nvPr/>
            </p:nvCxnSpPr>
            <p:spPr bwMode="auto">
              <a:xfrm>
                <a:off x="4772853" y="6546770"/>
                <a:ext cx="251994" cy="1588"/>
              </a:xfrm>
              <a:prstGeom prst="straightConnector1">
                <a:avLst/>
              </a:prstGeom>
              <a:noFill/>
              <a:ln w="8890">
                <a:solidFill>
                  <a:schemeClr val="tx1"/>
                </a:solidFill>
                <a:round/>
                <a:headEnd type="triangle" w="med" len="med"/>
                <a:tailEnd/>
              </a:ln>
            </p:spPr>
          </p:cxnSp>
          <p:sp>
            <p:nvSpPr>
              <p:cNvPr id="39" name="Rectangle 34"/>
              <p:cNvSpPr>
                <a:spLocks noChangeArrowheads="1"/>
              </p:cNvSpPr>
              <p:nvPr/>
            </p:nvSpPr>
            <p:spPr bwMode="auto">
              <a:xfrm>
                <a:off x="4412853" y="6456770"/>
                <a:ext cx="360527"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40" name="AutoShape 50"/>
              <p:cNvSpPr>
                <a:spLocks noChangeArrowheads="1"/>
              </p:cNvSpPr>
              <p:nvPr/>
            </p:nvSpPr>
            <p:spPr bwMode="auto">
              <a:xfrm>
                <a:off x="5024319" y="6456770"/>
                <a:ext cx="360528" cy="180000"/>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grpSp>
      <p:grpSp>
        <p:nvGrpSpPr>
          <p:cNvPr id="68" name="Group 67"/>
          <p:cNvGrpSpPr/>
          <p:nvPr/>
        </p:nvGrpSpPr>
        <p:grpSpPr>
          <a:xfrm>
            <a:off x="9017713" y="2630904"/>
            <a:ext cx="2571282" cy="510064"/>
            <a:chOff x="9017713" y="2648143"/>
            <a:chExt cx="2571282" cy="510064"/>
          </a:xfrm>
        </p:grpSpPr>
        <p:pic>
          <p:nvPicPr>
            <p:cNvPr id="55" name="Bild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713" y="2648143"/>
              <a:ext cx="360040" cy="360040"/>
            </a:xfrm>
            <a:prstGeom prst="ellipse">
              <a:avLst/>
            </a:prstGeom>
          </p:spPr>
        </p:pic>
        <p:sp>
          <p:nvSpPr>
            <p:cNvPr id="56" name="Rectangle 55"/>
            <p:cNvSpPr/>
            <p:nvPr/>
          </p:nvSpPr>
          <p:spPr bwMode="gray">
            <a:xfrm>
              <a:off x="10799438" y="2946489"/>
              <a:ext cx="789557" cy="211718"/>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900" b="1" dirty="0">
                  <a:solidFill>
                    <a:schemeClr val="tx1">
                      <a:lumMod val="65000"/>
                      <a:lumOff val="35000"/>
                    </a:schemeClr>
                  </a:solidFill>
                  <a:latin typeface="Arial" charset="0"/>
                  <a:ea typeface="Arial" charset="0"/>
                  <a:cs typeface="Arial" charset="0"/>
                </a:rPr>
                <a:t>Agent</a:t>
              </a:r>
            </a:p>
          </p:txBody>
        </p:sp>
        <p:pic>
          <p:nvPicPr>
            <p:cNvPr id="58" name="Bild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78" y="2930744"/>
              <a:ext cx="225999" cy="227005"/>
            </a:xfrm>
            <a:prstGeom prst="rect">
              <a:avLst/>
            </a:prstGeom>
          </p:spPr>
        </p:pic>
        <p:sp>
          <p:nvSpPr>
            <p:cNvPr id="59" name="Rechteck 35"/>
            <p:cNvSpPr/>
            <p:nvPr/>
          </p:nvSpPr>
          <p:spPr>
            <a:xfrm>
              <a:off x="9160731" y="2757267"/>
              <a:ext cx="2010262" cy="138499"/>
            </a:xfrm>
            <a:prstGeom prst="rect">
              <a:avLst/>
            </a:prstGeom>
          </p:spPr>
          <p:txBody>
            <a:bodyPr wrap="square" lIns="0" tIns="0" rIns="0" bIns="0">
              <a:spAutoFit/>
            </a:bodyPr>
            <a:lstStyle/>
            <a:p>
              <a:pPr algn="ctr"/>
              <a:r>
                <a:rPr lang="en-US" sz="900" b="1" dirty="0">
                  <a:solidFill>
                    <a:srgbClr val="427CAC"/>
                  </a:solidFill>
                  <a:latin typeface="Arial" charset="0"/>
                  <a:ea typeface="Arial" charset="0"/>
                  <a:cs typeface="Arial" charset="0"/>
                </a:rPr>
                <a:t>SAP Cloud Platform service</a:t>
              </a:r>
            </a:p>
          </p:txBody>
        </p:sp>
        <p:sp>
          <p:nvSpPr>
            <p:cNvPr id="60" name="Rechteck 35"/>
            <p:cNvSpPr/>
            <p:nvPr/>
          </p:nvSpPr>
          <p:spPr>
            <a:xfrm>
              <a:off x="9854020" y="2996166"/>
              <a:ext cx="743793" cy="138499"/>
            </a:xfrm>
            <a:prstGeom prst="rect">
              <a:avLst/>
            </a:prstGeom>
          </p:spPr>
          <p:txBody>
            <a:bodyPr wrap="none" lIns="0" tIns="0" rIns="0" bIns="0">
              <a:spAutoFit/>
            </a:bodyPr>
            <a:lstStyle/>
            <a:p>
              <a:pPr algn="ctr"/>
              <a:r>
                <a:rPr lang="en-US" sz="900" b="1" dirty="0">
                  <a:solidFill>
                    <a:schemeClr val="tx1">
                      <a:lumMod val="65000"/>
                      <a:lumOff val="35000"/>
                    </a:schemeClr>
                  </a:solidFill>
                  <a:latin typeface="Arial" charset="0"/>
                  <a:ea typeface="Arial" charset="0"/>
                  <a:cs typeface="Arial" charset="0"/>
                </a:rPr>
                <a:t>User Persona</a:t>
              </a:r>
            </a:p>
          </p:txBody>
        </p:sp>
      </p:grpSp>
      <p:sp>
        <p:nvSpPr>
          <p:cNvPr id="64" name="AutoShape 50"/>
          <p:cNvSpPr>
            <a:spLocks noChangeArrowheads="1"/>
          </p:cNvSpPr>
          <p:nvPr/>
        </p:nvSpPr>
        <p:spPr bwMode="auto">
          <a:xfrm>
            <a:off x="9956148" y="3316950"/>
            <a:ext cx="789558" cy="199628"/>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900" b="1" dirty="0">
                <a:solidFill>
                  <a:schemeClr val="tx1">
                    <a:lumMod val="65000"/>
                    <a:lumOff val="35000"/>
                  </a:schemeClr>
                </a:solidFill>
                <a:latin typeface="Arial" charset="0"/>
                <a:ea typeface="Arial" charset="0"/>
                <a:cs typeface="Arial" charset="0"/>
              </a:rPr>
              <a:t>Storage</a:t>
            </a:r>
          </a:p>
        </p:txBody>
      </p:sp>
      <p:sp>
        <p:nvSpPr>
          <p:cNvPr id="66" name="Rechteck 35"/>
          <p:cNvSpPr/>
          <p:nvPr/>
        </p:nvSpPr>
        <p:spPr>
          <a:xfrm>
            <a:off x="10165862" y="3614256"/>
            <a:ext cx="1813482" cy="138499"/>
          </a:xfrm>
          <a:prstGeom prst="rect">
            <a:avLst/>
          </a:prstGeom>
        </p:spPr>
        <p:txBody>
          <a:bodyPr wrap="square" lIns="0" tIns="0" rIns="0" bIns="0">
            <a:spAutoFit/>
          </a:bodyPr>
          <a:lstStyle/>
          <a:p>
            <a:pPr algn="ctr"/>
            <a:r>
              <a:rPr lang="en-US" sz="900" b="1" dirty="0">
                <a:solidFill>
                  <a:srgbClr val="427CAC"/>
                </a:solidFill>
                <a:latin typeface="Arial" charset="0"/>
                <a:ea typeface="Arial" charset="0"/>
                <a:cs typeface="Arial" charset="0"/>
              </a:rPr>
              <a:t>SAP HANA Database</a:t>
            </a:r>
          </a:p>
        </p:txBody>
      </p:sp>
      <p:pic>
        <p:nvPicPr>
          <p:cNvPr id="52" name="Picture 51"/>
          <p:cNvPicPr>
            <a:picLocks noChangeAspect="1"/>
          </p:cNvPicPr>
          <p:nvPr/>
        </p:nvPicPr>
        <p:blipFill>
          <a:blip r:embed="rId5"/>
          <a:stretch>
            <a:fillRect/>
          </a:stretch>
        </p:blipFill>
        <p:spPr>
          <a:xfrm>
            <a:off x="11056970" y="3264018"/>
            <a:ext cx="350238" cy="350238"/>
          </a:xfrm>
          <a:prstGeom prst="rect">
            <a:avLst/>
          </a:prstGeom>
        </p:spPr>
      </p:pic>
    </p:spTree>
    <p:extLst>
      <p:ext uri="{BB962C8B-B14F-4D97-AF65-F5344CB8AC3E}">
        <p14:creationId xmlns:p14="http://schemas.microsoft.com/office/powerpoint/2010/main" val="186020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 Placeholder 264"/>
          <p:cNvSpPr>
            <a:spLocks noGrp="1"/>
          </p:cNvSpPr>
          <p:nvPr>
            <p:ph type="body" sz="quarter" idx="10"/>
          </p:nvPr>
        </p:nvSpPr>
        <p:spPr/>
        <p:txBody>
          <a:bodyPr/>
          <a:lstStyle/>
          <a:p>
            <a:r>
              <a:rPr lang="en-US" sz="1800" b="1" dirty="0"/>
              <a:t>SAP TAM Block Diagram Example</a:t>
            </a:r>
          </a:p>
        </p:txBody>
      </p:sp>
      <p:sp>
        <p:nvSpPr>
          <p:cNvPr id="266" name="Text Placeholder 265"/>
          <p:cNvSpPr>
            <a:spLocks noGrp="1"/>
          </p:cNvSpPr>
          <p:nvPr>
            <p:ph type="body" sz="quarter" idx="11"/>
          </p:nvPr>
        </p:nvSpPr>
        <p:spPr>
          <a:xfrm>
            <a:off x="6240367" y="1620000"/>
            <a:ext cx="5450110" cy="4230000"/>
          </a:xfrm>
        </p:spPr>
        <p:txBody>
          <a:bodyPr/>
          <a:lstStyle/>
          <a:p>
            <a:r>
              <a:rPr lang="en-US" sz="1800" b="1" dirty="0"/>
              <a:t>SAP Cloud Platform Solution Diagram Example</a:t>
            </a:r>
          </a:p>
        </p:txBody>
      </p:sp>
      <p:sp>
        <p:nvSpPr>
          <p:cNvPr id="2" name="Title 1"/>
          <p:cNvSpPr>
            <a:spLocks noGrp="1"/>
          </p:cNvSpPr>
          <p:nvPr>
            <p:ph type="title"/>
          </p:nvPr>
        </p:nvSpPr>
        <p:spPr>
          <a:xfrm>
            <a:off x="504001" y="504000"/>
            <a:ext cx="11186476" cy="738664"/>
          </a:xfrm>
        </p:spPr>
        <p:txBody>
          <a:bodyPr/>
          <a:lstStyle/>
          <a:p>
            <a:r>
              <a:rPr lang="en-US" dirty="0"/>
              <a:t>SAP Cloud Platform Solution Diagrams &amp; Icons – Design Guidelines</a:t>
            </a:r>
            <a:br>
              <a:rPr lang="en-US" dirty="0"/>
            </a:br>
            <a:r>
              <a:rPr lang="en-US" b="0" dirty="0"/>
              <a:t>Comparison with SAP TAM Block Diagrams (2)</a:t>
            </a:r>
            <a:endParaRPr lang="en-US" dirty="0"/>
          </a:p>
        </p:txBody>
      </p:sp>
      <p:grpSp>
        <p:nvGrpSpPr>
          <p:cNvPr id="3" name="Group 2"/>
          <p:cNvGrpSpPr/>
          <p:nvPr/>
        </p:nvGrpSpPr>
        <p:grpSpPr>
          <a:xfrm>
            <a:off x="548423" y="2271675"/>
            <a:ext cx="5289473" cy="4042932"/>
            <a:chOff x="157163" y="1850111"/>
            <a:chExt cx="5654675" cy="4500563"/>
          </a:xfrm>
        </p:grpSpPr>
        <p:sp>
          <p:nvSpPr>
            <p:cNvPr id="4" name="Rectangle 4"/>
            <p:cNvSpPr>
              <a:spLocks noChangeArrowheads="1"/>
            </p:cNvSpPr>
            <p:nvPr/>
          </p:nvSpPr>
          <p:spPr bwMode="auto">
            <a:xfrm>
              <a:off x="446088" y="1850111"/>
              <a:ext cx="3600450" cy="720725"/>
            </a:xfrm>
            <a:prstGeom prst="rect">
              <a:avLst/>
            </a:prstGeom>
            <a:solidFill>
              <a:srgbClr val="DDDDDD"/>
            </a:solidFill>
            <a:ln w="17780">
              <a:solidFill>
                <a:schemeClr val="tx1"/>
              </a:solidFill>
              <a:miter lim="800000"/>
              <a:headEnd/>
              <a:tailEnd/>
            </a:ln>
          </p:spPr>
          <p:txBody>
            <a:bodyPr lIns="36000" tIns="36000" rIns="36000" bIns="36000"/>
            <a:lstStyle/>
            <a:p>
              <a:pPr>
                <a:buClrTx/>
                <a:buSzTx/>
                <a:buFontTx/>
                <a:buNone/>
              </a:pPr>
              <a:r>
                <a:rPr lang="en-US" sz="900" dirty="0"/>
                <a:t>Customers</a:t>
              </a:r>
            </a:p>
          </p:txBody>
        </p:sp>
        <p:sp>
          <p:nvSpPr>
            <p:cNvPr id="5" name="Rectangle 5"/>
            <p:cNvSpPr>
              <a:spLocks noChangeArrowheads="1"/>
            </p:cNvSpPr>
            <p:nvPr/>
          </p:nvSpPr>
          <p:spPr bwMode="auto">
            <a:xfrm>
              <a:off x="517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900" dirty="0"/>
            </a:p>
          </p:txBody>
        </p:sp>
        <p:grpSp>
          <p:nvGrpSpPr>
            <p:cNvPr id="6" name="Group 6"/>
            <p:cNvGrpSpPr>
              <a:grpSpLocks/>
            </p:cNvGrpSpPr>
            <p:nvPr/>
          </p:nvGrpSpPr>
          <p:grpSpPr bwMode="auto">
            <a:xfrm>
              <a:off x="947738" y="2123161"/>
              <a:ext cx="163512" cy="287338"/>
              <a:chOff x="1348" y="521"/>
              <a:chExt cx="103" cy="181"/>
            </a:xfrm>
          </p:grpSpPr>
          <p:sp>
            <p:nvSpPr>
              <p:cNvPr id="89" name="Oval 7"/>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sz="1100" dirty="0"/>
              </a:p>
            </p:txBody>
          </p:sp>
          <p:sp>
            <p:nvSpPr>
              <p:cNvPr id="90" name="Line 8"/>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sz="1100" dirty="0"/>
              </a:p>
            </p:txBody>
          </p:sp>
          <p:sp>
            <p:nvSpPr>
              <p:cNvPr id="91" name="Line 9"/>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sz="1100" dirty="0"/>
              </a:p>
            </p:txBody>
          </p:sp>
          <p:sp>
            <p:nvSpPr>
              <p:cNvPr id="92" name="Line 10"/>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sz="1100" dirty="0"/>
              </a:p>
            </p:txBody>
          </p:sp>
          <p:sp>
            <p:nvSpPr>
              <p:cNvPr id="93" name="Line 11"/>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sz="1100" dirty="0"/>
              </a:p>
            </p:txBody>
          </p:sp>
          <p:sp>
            <p:nvSpPr>
              <p:cNvPr id="94" name="Line 12"/>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sz="1100" dirty="0"/>
              </a:p>
            </p:txBody>
          </p:sp>
        </p:grpSp>
        <p:sp>
          <p:nvSpPr>
            <p:cNvPr id="7" name="Rectangle 13"/>
            <p:cNvSpPr>
              <a:spLocks noChangeArrowheads="1"/>
            </p:cNvSpPr>
            <p:nvPr/>
          </p:nvSpPr>
          <p:spPr bwMode="auto">
            <a:xfrm>
              <a:off x="1598613" y="2066011"/>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900" dirty="0"/>
            </a:p>
          </p:txBody>
        </p:sp>
        <p:grpSp>
          <p:nvGrpSpPr>
            <p:cNvPr id="8" name="Group 14"/>
            <p:cNvGrpSpPr>
              <a:grpSpLocks/>
            </p:cNvGrpSpPr>
            <p:nvPr/>
          </p:nvGrpSpPr>
          <p:grpSpPr bwMode="auto">
            <a:xfrm>
              <a:off x="2028825" y="2123161"/>
              <a:ext cx="163513" cy="287338"/>
              <a:chOff x="1348" y="521"/>
              <a:chExt cx="103" cy="181"/>
            </a:xfrm>
          </p:grpSpPr>
          <p:sp>
            <p:nvSpPr>
              <p:cNvPr id="83" name="Oval 15"/>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sz="1100" dirty="0"/>
              </a:p>
            </p:txBody>
          </p:sp>
          <p:sp>
            <p:nvSpPr>
              <p:cNvPr id="84" name="Line 16"/>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sz="1100" dirty="0"/>
              </a:p>
            </p:txBody>
          </p:sp>
          <p:sp>
            <p:nvSpPr>
              <p:cNvPr id="85" name="Line 17"/>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sz="1100" dirty="0"/>
              </a:p>
            </p:txBody>
          </p:sp>
          <p:sp>
            <p:nvSpPr>
              <p:cNvPr id="86" name="Line 18"/>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sz="1100" dirty="0"/>
              </a:p>
            </p:txBody>
          </p:sp>
          <p:sp>
            <p:nvSpPr>
              <p:cNvPr id="87" name="Line 19"/>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sz="1100" dirty="0"/>
              </a:p>
            </p:txBody>
          </p:sp>
          <p:sp>
            <p:nvSpPr>
              <p:cNvPr id="88" name="Line 20"/>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sz="1100" dirty="0"/>
              </a:p>
            </p:txBody>
          </p:sp>
        </p:grpSp>
        <p:sp>
          <p:nvSpPr>
            <p:cNvPr id="9" name="Rectangle 21"/>
            <p:cNvSpPr>
              <a:spLocks noChangeArrowheads="1"/>
            </p:cNvSpPr>
            <p:nvPr/>
          </p:nvSpPr>
          <p:spPr bwMode="auto">
            <a:xfrm>
              <a:off x="2930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900" dirty="0"/>
            </a:p>
          </p:txBody>
        </p:sp>
        <p:grpSp>
          <p:nvGrpSpPr>
            <p:cNvPr id="10" name="Group 22"/>
            <p:cNvGrpSpPr>
              <a:grpSpLocks/>
            </p:cNvGrpSpPr>
            <p:nvPr/>
          </p:nvGrpSpPr>
          <p:grpSpPr bwMode="auto">
            <a:xfrm>
              <a:off x="3360738" y="2123161"/>
              <a:ext cx="163512" cy="287338"/>
              <a:chOff x="1348" y="521"/>
              <a:chExt cx="103" cy="181"/>
            </a:xfrm>
          </p:grpSpPr>
          <p:sp>
            <p:nvSpPr>
              <p:cNvPr id="77"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sz="1100" dirty="0"/>
              </a:p>
            </p:txBody>
          </p:sp>
          <p:sp>
            <p:nvSpPr>
              <p:cNvPr id="78"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sz="1100" dirty="0"/>
              </a:p>
            </p:txBody>
          </p:sp>
          <p:sp>
            <p:nvSpPr>
              <p:cNvPr id="79"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sz="1100" dirty="0"/>
              </a:p>
            </p:txBody>
          </p:sp>
          <p:sp>
            <p:nvSpPr>
              <p:cNvPr id="80"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sz="1100" dirty="0"/>
              </a:p>
            </p:txBody>
          </p:sp>
          <p:sp>
            <p:nvSpPr>
              <p:cNvPr id="81"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sz="1100" dirty="0"/>
              </a:p>
            </p:txBody>
          </p:sp>
          <p:sp>
            <p:nvSpPr>
              <p:cNvPr id="82"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sz="1100" dirty="0"/>
              </a:p>
            </p:txBody>
          </p:sp>
        </p:grpSp>
        <p:sp>
          <p:nvSpPr>
            <p:cNvPr id="11" name="Text Box 29"/>
            <p:cNvSpPr txBox="1">
              <a:spLocks noChangeArrowheads="1"/>
            </p:cNvSpPr>
            <p:nvPr/>
          </p:nvSpPr>
          <p:spPr bwMode="auto">
            <a:xfrm>
              <a:off x="2533650" y="2066011"/>
              <a:ext cx="431800" cy="293650"/>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100" b="1" dirty="0">
                  <a:latin typeface="Times New Roman" pitchFamily="18" charset="0"/>
                </a:rPr>
                <a:t>...</a:t>
              </a:r>
            </a:p>
          </p:txBody>
        </p:sp>
        <p:sp>
          <p:nvSpPr>
            <p:cNvPr id="12" name="Rectangle 30"/>
            <p:cNvSpPr>
              <a:spLocks noChangeArrowheads="1"/>
            </p:cNvSpPr>
            <p:nvPr/>
          </p:nvSpPr>
          <p:spPr bwMode="auto">
            <a:xfrm>
              <a:off x="446088" y="3145511"/>
              <a:ext cx="3600450" cy="1981200"/>
            </a:xfrm>
            <a:prstGeom prst="rect">
              <a:avLst/>
            </a:prstGeom>
            <a:solidFill>
              <a:srgbClr val="DDDDDD"/>
            </a:solidFill>
            <a:ln w="12700">
              <a:solidFill>
                <a:schemeClr val="tx1"/>
              </a:solidFill>
              <a:miter lim="800000"/>
              <a:headEnd/>
              <a:tailEnd/>
            </a:ln>
          </p:spPr>
          <p:txBody>
            <a:bodyPr lIns="36000" tIns="36000" rIns="36000" bIns="36000"/>
            <a:lstStyle/>
            <a:p>
              <a:pPr algn="ctr">
                <a:buClrTx/>
                <a:buSzTx/>
                <a:buFontTx/>
                <a:buNone/>
              </a:pPr>
              <a:r>
                <a:rPr lang="en-US" sz="900" dirty="0"/>
                <a:t>Online Shop Server</a:t>
              </a:r>
            </a:p>
          </p:txBody>
        </p:sp>
        <p:sp>
          <p:nvSpPr>
            <p:cNvPr id="13" name="Rectangle 31"/>
            <p:cNvSpPr>
              <a:spLocks noChangeArrowheads="1"/>
            </p:cNvSpPr>
            <p:nvPr/>
          </p:nvSpPr>
          <p:spPr bwMode="auto">
            <a:xfrm>
              <a:off x="590550" y="3397924"/>
              <a:ext cx="3313113" cy="720725"/>
            </a:xfrm>
            <a:prstGeom prst="rect">
              <a:avLst/>
            </a:prstGeom>
            <a:solidFill>
              <a:schemeClr val="bg1"/>
            </a:solidFill>
            <a:ln w="12700">
              <a:solidFill>
                <a:schemeClr val="tx1"/>
              </a:solidFill>
              <a:miter lim="800000"/>
              <a:headEnd/>
              <a:tailEnd/>
            </a:ln>
          </p:spPr>
          <p:txBody>
            <a:bodyPr lIns="36000" tIns="36000" rIns="36000" bIns="36000" anchor="ctr"/>
            <a:lstStyle/>
            <a:p>
              <a:pPr>
                <a:buClrTx/>
                <a:buSzTx/>
                <a:buFontTx/>
                <a:buNone/>
              </a:pPr>
              <a:endParaRPr lang="en-US" sz="900" dirty="0"/>
            </a:p>
          </p:txBody>
        </p:sp>
        <p:sp>
          <p:nvSpPr>
            <p:cNvPr id="14" name="Rectangle 32"/>
            <p:cNvSpPr>
              <a:spLocks noChangeArrowheads="1"/>
            </p:cNvSpPr>
            <p:nvPr/>
          </p:nvSpPr>
          <p:spPr bwMode="auto">
            <a:xfrm>
              <a:off x="663575" y="3470949"/>
              <a:ext cx="1008063"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900" dirty="0"/>
                <a:t>Customer Account Maintenance</a:t>
              </a:r>
            </a:p>
          </p:txBody>
        </p:sp>
        <p:sp>
          <p:nvSpPr>
            <p:cNvPr id="15" name="Rectangle 33"/>
            <p:cNvSpPr>
              <a:spLocks noChangeArrowheads="1"/>
            </p:cNvSpPr>
            <p:nvPr/>
          </p:nvSpPr>
          <p:spPr bwMode="auto">
            <a:xfrm>
              <a:off x="17446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900" dirty="0"/>
                <a:t>Product Presentation + Selection</a:t>
              </a:r>
            </a:p>
          </p:txBody>
        </p:sp>
        <p:sp>
          <p:nvSpPr>
            <p:cNvPr id="16" name="Rectangle 34"/>
            <p:cNvSpPr>
              <a:spLocks noChangeArrowheads="1"/>
            </p:cNvSpPr>
            <p:nvPr/>
          </p:nvSpPr>
          <p:spPr bwMode="auto">
            <a:xfrm>
              <a:off x="28241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900" dirty="0"/>
                <a:t>Order Processing</a:t>
              </a:r>
            </a:p>
          </p:txBody>
        </p:sp>
        <p:sp>
          <p:nvSpPr>
            <p:cNvPr id="17" name="AutoShape 35"/>
            <p:cNvSpPr>
              <a:spLocks noChangeArrowheads="1"/>
            </p:cNvSpPr>
            <p:nvPr/>
          </p:nvSpPr>
          <p:spPr bwMode="auto">
            <a:xfrm>
              <a:off x="1346200" y="4442499"/>
              <a:ext cx="1836738" cy="539750"/>
            </a:xfrm>
            <a:prstGeom prst="roundRect">
              <a:avLst>
                <a:gd name="adj" fmla="val 50000"/>
              </a:avLst>
            </a:prstGeom>
            <a:solidFill>
              <a:schemeClr val="bg1"/>
            </a:solidFill>
            <a:ln w="17780">
              <a:solidFill>
                <a:schemeClr val="tx1"/>
              </a:solidFill>
              <a:round/>
              <a:headEnd/>
              <a:tailEnd/>
            </a:ln>
          </p:spPr>
          <p:txBody>
            <a:bodyPr lIns="36000" tIns="0" rIns="36000" bIns="36000"/>
            <a:lstStyle/>
            <a:p>
              <a:pPr>
                <a:buClrTx/>
                <a:buSzTx/>
                <a:buFontTx/>
                <a:buNone/>
              </a:pPr>
              <a:r>
                <a:rPr lang="en-US" sz="700" dirty="0"/>
                <a:t>Customer’s product selection</a:t>
              </a:r>
            </a:p>
            <a:p>
              <a:pPr>
                <a:buClrTx/>
                <a:buSzTx/>
                <a:buFontTx/>
                <a:buNone/>
              </a:pPr>
              <a:endParaRPr lang="en-US" sz="700" dirty="0"/>
            </a:p>
          </p:txBody>
        </p:sp>
        <p:sp>
          <p:nvSpPr>
            <p:cNvPr id="18" name="AutoShape 36"/>
            <p:cNvSpPr>
              <a:spLocks noChangeArrowheads="1"/>
            </p:cNvSpPr>
            <p:nvPr/>
          </p:nvSpPr>
          <p:spPr bwMode="auto">
            <a:xfrm>
              <a:off x="1490663"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900" dirty="0"/>
            </a:p>
          </p:txBody>
        </p:sp>
        <p:sp>
          <p:nvSpPr>
            <p:cNvPr id="19" name="AutoShape 37"/>
            <p:cNvSpPr>
              <a:spLocks noChangeArrowheads="1"/>
            </p:cNvSpPr>
            <p:nvPr/>
          </p:nvSpPr>
          <p:spPr bwMode="auto">
            <a:xfrm>
              <a:off x="19589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900" dirty="0"/>
            </a:p>
          </p:txBody>
        </p:sp>
        <p:sp>
          <p:nvSpPr>
            <p:cNvPr id="20" name="AutoShape 38"/>
            <p:cNvSpPr>
              <a:spLocks noChangeArrowheads="1"/>
            </p:cNvSpPr>
            <p:nvPr/>
          </p:nvSpPr>
          <p:spPr bwMode="auto">
            <a:xfrm>
              <a:off x="26066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900" dirty="0"/>
            </a:p>
          </p:txBody>
        </p:sp>
        <p:sp>
          <p:nvSpPr>
            <p:cNvPr id="21" name="Text Box 39"/>
            <p:cNvSpPr txBox="1">
              <a:spLocks noChangeArrowheads="1"/>
            </p:cNvSpPr>
            <p:nvPr/>
          </p:nvSpPr>
          <p:spPr bwMode="auto">
            <a:xfrm>
              <a:off x="2319338" y="4591033"/>
              <a:ext cx="431800" cy="293650"/>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100" b="1" dirty="0">
                  <a:latin typeface="Times New Roman" pitchFamily="18" charset="0"/>
                </a:rPr>
                <a:t>...</a:t>
              </a:r>
            </a:p>
          </p:txBody>
        </p:sp>
        <p:grpSp>
          <p:nvGrpSpPr>
            <p:cNvPr id="22" name="Group 40"/>
            <p:cNvGrpSpPr>
              <a:grpSpLocks/>
            </p:cNvGrpSpPr>
            <p:nvPr/>
          </p:nvGrpSpPr>
          <p:grpSpPr bwMode="auto">
            <a:xfrm>
              <a:off x="2030413" y="4118649"/>
              <a:ext cx="430212" cy="323850"/>
              <a:chOff x="998" y="3624"/>
              <a:chExt cx="271" cy="271"/>
            </a:xfrm>
          </p:grpSpPr>
          <p:sp>
            <p:nvSpPr>
              <p:cNvPr id="74" name="Freeform 4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sz="1100" dirty="0"/>
              </a:p>
            </p:txBody>
          </p:sp>
          <p:sp>
            <p:nvSpPr>
              <p:cNvPr id="75" name="Freeform 4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sz="1100" dirty="0"/>
              </a:p>
            </p:txBody>
          </p:sp>
          <p:sp>
            <p:nvSpPr>
              <p:cNvPr id="76" name="AutoShape 4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sz="1100" dirty="0"/>
              </a:p>
            </p:txBody>
          </p:sp>
        </p:grpSp>
        <p:sp>
          <p:nvSpPr>
            <p:cNvPr id="23" name="AutoShape 44"/>
            <p:cNvSpPr>
              <a:spLocks noChangeArrowheads="1"/>
            </p:cNvSpPr>
            <p:nvPr/>
          </p:nvSpPr>
          <p:spPr bwMode="auto">
            <a:xfrm>
              <a:off x="446088" y="5450561"/>
              <a:ext cx="3600450" cy="863600"/>
            </a:xfrm>
            <a:prstGeom prst="roundRect">
              <a:avLst>
                <a:gd name="adj" fmla="val 50000"/>
              </a:avLst>
            </a:prstGeom>
            <a:solidFill>
              <a:srgbClr val="DDDDDD"/>
            </a:solidFill>
            <a:ln w="17780">
              <a:solidFill>
                <a:schemeClr val="tx1"/>
              </a:solidFill>
              <a:round/>
              <a:headEnd/>
              <a:tailEnd/>
            </a:ln>
          </p:spPr>
          <p:txBody>
            <a:bodyPr lIns="36000" tIns="0" rIns="36000" bIns="0"/>
            <a:lstStyle/>
            <a:p>
              <a:pPr algn="ctr">
                <a:buClrTx/>
                <a:buSzTx/>
                <a:buFontTx/>
                <a:buNone/>
              </a:pPr>
              <a:r>
                <a:rPr lang="en-US" sz="900" dirty="0"/>
                <a:t>ERP data</a:t>
              </a:r>
            </a:p>
          </p:txBody>
        </p:sp>
        <p:grpSp>
          <p:nvGrpSpPr>
            <p:cNvPr id="24" name="Group 45"/>
            <p:cNvGrpSpPr>
              <a:grpSpLocks/>
            </p:cNvGrpSpPr>
            <p:nvPr/>
          </p:nvGrpSpPr>
          <p:grpSpPr bwMode="auto">
            <a:xfrm>
              <a:off x="3217863" y="4118649"/>
              <a:ext cx="430212" cy="1655762"/>
              <a:chOff x="998" y="3624"/>
              <a:chExt cx="271" cy="271"/>
            </a:xfrm>
          </p:grpSpPr>
          <p:sp>
            <p:nvSpPr>
              <p:cNvPr id="71" name="Freeform 46"/>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sz="1100" dirty="0"/>
              </a:p>
            </p:txBody>
          </p:sp>
          <p:sp>
            <p:nvSpPr>
              <p:cNvPr id="72" name="Freeform 47"/>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sz="1100" dirty="0"/>
              </a:p>
            </p:txBody>
          </p:sp>
          <p:sp>
            <p:nvSpPr>
              <p:cNvPr id="73" name="AutoShape 48"/>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sz="1100" dirty="0"/>
              </a:p>
            </p:txBody>
          </p:sp>
        </p:grpSp>
        <p:sp>
          <p:nvSpPr>
            <p:cNvPr id="25" name="AutoShape 49"/>
            <p:cNvSpPr>
              <a:spLocks noChangeArrowheads="1"/>
            </p:cNvSpPr>
            <p:nvPr/>
          </p:nvSpPr>
          <p:spPr bwMode="auto">
            <a:xfrm>
              <a:off x="554038" y="5774411"/>
              <a:ext cx="90011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900" dirty="0"/>
                <a:t>Customer data</a:t>
              </a:r>
            </a:p>
          </p:txBody>
        </p:sp>
        <p:sp>
          <p:nvSpPr>
            <p:cNvPr id="26" name="AutoShape 50"/>
            <p:cNvSpPr>
              <a:spLocks noChangeArrowheads="1"/>
            </p:cNvSpPr>
            <p:nvPr/>
          </p:nvSpPr>
          <p:spPr bwMode="auto">
            <a:xfrm>
              <a:off x="1490663" y="5774411"/>
              <a:ext cx="100806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900" dirty="0"/>
                <a:t>Product Information</a:t>
              </a:r>
            </a:p>
          </p:txBody>
        </p:sp>
        <p:sp>
          <p:nvSpPr>
            <p:cNvPr id="27" name="AutoShape 51"/>
            <p:cNvSpPr>
              <a:spLocks noChangeArrowheads="1"/>
            </p:cNvSpPr>
            <p:nvPr/>
          </p:nvSpPr>
          <p:spPr bwMode="auto">
            <a:xfrm>
              <a:off x="2533650" y="5774411"/>
              <a:ext cx="1404938"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900" dirty="0"/>
            </a:p>
          </p:txBody>
        </p:sp>
        <p:sp>
          <p:nvSpPr>
            <p:cNvPr id="28" name="AutoShape 52"/>
            <p:cNvSpPr>
              <a:spLocks noChangeArrowheads="1"/>
            </p:cNvSpPr>
            <p:nvPr/>
          </p:nvSpPr>
          <p:spPr bwMode="auto">
            <a:xfrm>
              <a:off x="2606675" y="5845849"/>
              <a:ext cx="719138" cy="28892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700" dirty="0"/>
                <a:t>Product Availability</a:t>
              </a:r>
            </a:p>
          </p:txBody>
        </p:sp>
        <p:sp>
          <p:nvSpPr>
            <p:cNvPr id="29" name="AutoShape 53"/>
            <p:cNvSpPr>
              <a:spLocks noChangeArrowheads="1"/>
            </p:cNvSpPr>
            <p:nvPr/>
          </p:nvSpPr>
          <p:spPr bwMode="auto">
            <a:xfrm>
              <a:off x="3362325" y="5845849"/>
              <a:ext cx="503238" cy="288925"/>
            </a:xfrm>
            <a:prstGeom prst="roundRect">
              <a:avLst>
                <a:gd name="adj" fmla="val 50000"/>
              </a:avLst>
            </a:prstGeom>
            <a:solidFill>
              <a:schemeClr val="bg1"/>
            </a:solidFill>
            <a:ln w="17780">
              <a:solidFill>
                <a:schemeClr val="tx1"/>
              </a:solidFill>
              <a:round/>
              <a:headEnd/>
              <a:tailEnd/>
            </a:ln>
          </p:spPr>
          <p:txBody>
            <a:bodyPr lIns="0" tIns="36000" rIns="0" bIns="36000" anchor="ctr"/>
            <a:lstStyle/>
            <a:p>
              <a:pPr algn="ctr">
                <a:buClrTx/>
                <a:buSzTx/>
                <a:buFontTx/>
                <a:buNone/>
              </a:pPr>
              <a:r>
                <a:rPr lang="en-US" sz="700" dirty="0"/>
                <a:t>Orders</a:t>
              </a:r>
            </a:p>
          </p:txBody>
        </p:sp>
        <p:grpSp>
          <p:nvGrpSpPr>
            <p:cNvPr id="30" name="Group 54"/>
            <p:cNvGrpSpPr>
              <a:grpSpLocks/>
            </p:cNvGrpSpPr>
            <p:nvPr/>
          </p:nvGrpSpPr>
          <p:grpSpPr bwMode="auto">
            <a:xfrm>
              <a:off x="769938" y="4118649"/>
              <a:ext cx="430212" cy="1655762"/>
              <a:chOff x="998" y="3624"/>
              <a:chExt cx="271" cy="271"/>
            </a:xfrm>
          </p:grpSpPr>
          <p:sp>
            <p:nvSpPr>
              <p:cNvPr id="68" name="Freeform 55"/>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sz="1100" dirty="0"/>
              </a:p>
            </p:txBody>
          </p:sp>
          <p:sp>
            <p:nvSpPr>
              <p:cNvPr id="69" name="Freeform 56"/>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sz="1100" dirty="0"/>
              </a:p>
            </p:txBody>
          </p:sp>
          <p:sp>
            <p:nvSpPr>
              <p:cNvPr id="70" name="AutoShape 57"/>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sz="1100" dirty="0"/>
              </a:p>
            </p:txBody>
          </p:sp>
        </p:grpSp>
        <p:sp>
          <p:nvSpPr>
            <p:cNvPr id="31" name="Arc 58"/>
            <p:cNvSpPr>
              <a:spLocks/>
            </p:cNvSpPr>
            <p:nvPr/>
          </p:nvSpPr>
          <p:spPr bwMode="auto">
            <a:xfrm rot="10800000">
              <a:off x="158750" y="581092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sz="1100" dirty="0"/>
            </a:p>
          </p:txBody>
        </p:sp>
        <p:sp>
          <p:nvSpPr>
            <p:cNvPr id="32" name="Arc 59"/>
            <p:cNvSpPr>
              <a:spLocks/>
            </p:cNvSpPr>
            <p:nvPr/>
          </p:nvSpPr>
          <p:spPr bwMode="auto">
            <a:xfrm rot="10800000" flipV="1">
              <a:off x="157163" y="3758286"/>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sz="1100" dirty="0"/>
            </a:p>
          </p:txBody>
        </p:sp>
        <p:cxnSp>
          <p:nvCxnSpPr>
            <p:cNvPr id="33" name="AutoShape 60"/>
            <p:cNvCxnSpPr>
              <a:cxnSpLocks noChangeShapeType="1"/>
              <a:stCxn id="31" idx="1"/>
              <a:endCxn id="32" idx="1"/>
            </p:cNvCxnSpPr>
            <p:nvPr/>
          </p:nvCxnSpPr>
          <p:spPr bwMode="auto">
            <a:xfrm flipH="1" flipV="1">
              <a:off x="158750" y="3831311"/>
              <a:ext cx="1588" cy="1979613"/>
            </a:xfrm>
            <a:prstGeom prst="straightConnector1">
              <a:avLst/>
            </a:prstGeom>
            <a:noFill/>
            <a:ln w="8890">
              <a:solidFill>
                <a:schemeClr val="tx1"/>
              </a:solidFill>
              <a:round/>
              <a:headEnd/>
              <a:tailEnd/>
            </a:ln>
          </p:spPr>
        </p:cxnSp>
        <p:cxnSp>
          <p:nvCxnSpPr>
            <p:cNvPr id="34" name="AutoShape 61"/>
            <p:cNvCxnSpPr>
              <a:cxnSpLocks noChangeShapeType="1"/>
              <a:stCxn id="13" idx="1"/>
              <a:endCxn id="32" idx="0"/>
            </p:cNvCxnSpPr>
            <p:nvPr/>
          </p:nvCxnSpPr>
          <p:spPr bwMode="auto">
            <a:xfrm flipH="1">
              <a:off x="230188" y="3758286"/>
              <a:ext cx="360362" cy="0"/>
            </a:xfrm>
            <a:prstGeom prst="straightConnector1">
              <a:avLst/>
            </a:prstGeom>
            <a:noFill/>
            <a:ln w="8890">
              <a:solidFill>
                <a:schemeClr val="tx1"/>
              </a:solidFill>
              <a:round/>
              <a:headEnd type="triangle" w="med" len="med"/>
              <a:tailEnd/>
            </a:ln>
          </p:spPr>
        </p:cxnSp>
        <p:cxnSp>
          <p:nvCxnSpPr>
            <p:cNvPr id="35" name="AutoShape 62"/>
            <p:cNvCxnSpPr>
              <a:cxnSpLocks noChangeShapeType="1"/>
              <a:stCxn id="31" idx="0"/>
              <a:endCxn id="23" idx="1"/>
            </p:cNvCxnSpPr>
            <p:nvPr/>
          </p:nvCxnSpPr>
          <p:spPr bwMode="auto">
            <a:xfrm flipV="1">
              <a:off x="231775" y="5882361"/>
              <a:ext cx="206375" cy="1588"/>
            </a:xfrm>
            <a:prstGeom prst="straightConnector1">
              <a:avLst/>
            </a:prstGeom>
            <a:noFill/>
            <a:ln w="8890">
              <a:solidFill>
                <a:schemeClr val="tx1"/>
              </a:solidFill>
              <a:round/>
              <a:headEnd/>
              <a:tailEnd/>
            </a:ln>
          </p:spPr>
        </p:cxnSp>
        <p:sp>
          <p:nvSpPr>
            <p:cNvPr id="36" name="Rectangle 63"/>
            <p:cNvSpPr>
              <a:spLocks noChangeArrowheads="1"/>
            </p:cNvSpPr>
            <p:nvPr/>
          </p:nvSpPr>
          <p:spPr bwMode="auto">
            <a:xfrm>
              <a:off x="4586288" y="3145511"/>
              <a:ext cx="1225550" cy="3205163"/>
            </a:xfrm>
            <a:prstGeom prst="rect">
              <a:avLst/>
            </a:prstGeom>
            <a:solidFill>
              <a:srgbClr val="DDDDDD"/>
            </a:solidFill>
            <a:ln w="12700">
              <a:solidFill>
                <a:schemeClr val="tx1"/>
              </a:solidFill>
              <a:miter lim="800000"/>
              <a:headEnd/>
              <a:tailEnd/>
            </a:ln>
          </p:spPr>
          <p:txBody>
            <a:bodyPr lIns="36000" tIns="36000" rIns="36000" bIns="36000"/>
            <a:lstStyle/>
            <a:p>
              <a:pPr>
                <a:buClrTx/>
                <a:buSzTx/>
                <a:buFontTx/>
                <a:buNone/>
              </a:pPr>
              <a:r>
                <a:rPr lang="en-US" sz="900" dirty="0"/>
                <a:t>Service Provider</a:t>
              </a:r>
            </a:p>
          </p:txBody>
        </p:sp>
        <p:sp>
          <p:nvSpPr>
            <p:cNvPr id="37" name="Rectangle 64"/>
            <p:cNvSpPr>
              <a:spLocks noChangeArrowheads="1"/>
            </p:cNvSpPr>
            <p:nvPr/>
          </p:nvSpPr>
          <p:spPr bwMode="auto">
            <a:xfrm>
              <a:off x="4694238"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900" dirty="0"/>
                <a:t>Credit Card Institutions</a:t>
              </a:r>
            </a:p>
          </p:txBody>
        </p:sp>
        <p:sp>
          <p:nvSpPr>
            <p:cNvPr id="38" name="Rectangle 65"/>
            <p:cNvSpPr>
              <a:spLocks noChangeArrowheads="1"/>
            </p:cNvSpPr>
            <p:nvPr/>
          </p:nvSpPr>
          <p:spPr bwMode="auto">
            <a:xfrm>
              <a:off x="4694238" y="41186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900" dirty="0"/>
                <a:t>Shipping</a:t>
              </a:r>
            </a:p>
          </p:txBody>
        </p:sp>
        <p:sp>
          <p:nvSpPr>
            <p:cNvPr id="39" name="Rectangle 66"/>
            <p:cNvSpPr>
              <a:spLocks noChangeArrowheads="1"/>
            </p:cNvSpPr>
            <p:nvPr/>
          </p:nvSpPr>
          <p:spPr bwMode="auto">
            <a:xfrm>
              <a:off x="4694238" y="4802861"/>
              <a:ext cx="1008062" cy="57626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900" dirty="0"/>
                <a:t>Suppliers</a:t>
              </a:r>
            </a:p>
          </p:txBody>
        </p:sp>
        <p:sp>
          <p:nvSpPr>
            <p:cNvPr id="40" name="Text Box 67"/>
            <p:cNvSpPr txBox="1">
              <a:spLocks noChangeArrowheads="1"/>
            </p:cNvSpPr>
            <p:nvPr/>
          </p:nvSpPr>
          <p:spPr bwMode="auto">
            <a:xfrm rot="5400000">
              <a:off x="5022057" y="5561971"/>
              <a:ext cx="431800" cy="282004"/>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100" b="1" dirty="0">
                  <a:latin typeface="Times New Roman" pitchFamily="18" charset="0"/>
                </a:rPr>
                <a:t>...</a:t>
              </a:r>
            </a:p>
          </p:txBody>
        </p:sp>
        <p:sp>
          <p:nvSpPr>
            <p:cNvPr id="41" name="AutoShape 68"/>
            <p:cNvSpPr>
              <a:spLocks noChangeArrowheads="1"/>
            </p:cNvSpPr>
            <p:nvPr/>
          </p:nvSpPr>
          <p:spPr bwMode="auto">
            <a:xfrm rot="5400000">
              <a:off x="4262438" y="3686849"/>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sz="1100" dirty="0"/>
            </a:p>
          </p:txBody>
        </p:sp>
        <p:cxnSp>
          <p:nvCxnSpPr>
            <p:cNvPr id="42" name="AutoShape 69"/>
            <p:cNvCxnSpPr>
              <a:cxnSpLocks noChangeShapeType="1"/>
              <a:stCxn id="16" idx="3"/>
              <a:endCxn id="41" idx="4"/>
            </p:cNvCxnSpPr>
            <p:nvPr/>
          </p:nvCxnSpPr>
          <p:spPr bwMode="auto">
            <a:xfrm>
              <a:off x="3840163" y="3759874"/>
              <a:ext cx="417512" cy="0"/>
            </a:xfrm>
            <a:prstGeom prst="straightConnector1">
              <a:avLst/>
            </a:prstGeom>
            <a:noFill/>
            <a:ln w="8890">
              <a:solidFill>
                <a:schemeClr val="tx1"/>
              </a:solidFill>
              <a:round/>
              <a:headEnd/>
              <a:tailEnd/>
            </a:ln>
          </p:spPr>
        </p:cxnSp>
        <p:cxnSp>
          <p:nvCxnSpPr>
            <p:cNvPr id="43" name="AutoShape 70"/>
            <p:cNvCxnSpPr>
              <a:cxnSpLocks noChangeShapeType="1"/>
              <a:stCxn id="41" idx="0"/>
            </p:cNvCxnSpPr>
            <p:nvPr/>
          </p:nvCxnSpPr>
          <p:spPr bwMode="auto">
            <a:xfrm flipV="1">
              <a:off x="4418013" y="3758286"/>
              <a:ext cx="168275" cy="1588"/>
            </a:xfrm>
            <a:prstGeom prst="straightConnector1">
              <a:avLst/>
            </a:prstGeom>
            <a:noFill/>
            <a:ln w="8890">
              <a:solidFill>
                <a:schemeClr val="tx1"/>
              </a:solidFill>
              <a:round/>
              <a:headEnd/>
              <a:tailEnd/>
            </a:ln>
          </p:spPr>
        </p:cxnSp>
        <p:grpSp>
          <p:nvGrpSpPr>
            <p:cNvPr id="44" name="Group 71"/>
            <p:cNvGrpSpPr>
              <a:grpSpLocks/>
            </p:cNvGrpSpPr>
            <p:nvPr/>
          </p:nvGrpSpPr>
          <p:grpSpPr bwMode="auto">
            <a:xfrm>
              <a:off x="4262438" y="3544002"/>
              <a:ext cx="153987" cy="68263"/>
              <a:chOff x="1526" y="1540"/>
              <a:chExt cx="97" cy="43"/>
            </a:xfrm>
          </p:grpSpPr>
          <p:sp>
            <p:nvSpPr>
              <p:cNvPr id="66" name="Text Box 72"/>
              <p:cNvSpPr txBox="1">
                <a:spLocks noChangeArrowheads="1"/>
              </p:cNvSpPr>
              <p:nvPr/>
            </p:nvSpPr>
            <p:spPr bwMode="auto">
              <a:xfrm>
                <a:off x="1526" y="1540"/>
                <a:ext cx="54" cy="43"/>
              </a:xfrm>
              <a:prstGeom prst="rect">
                <a:avLst/>
              </a:prstGeom>
              <a:noFill/>
              <a:ln w="12700">
                <a:noFill/>
                <a:miter lim="800000"/>
                <a:headEnd/>
                <a:tailEnd/>
              </a:ln>
            </p:spPr>
            <p:txBody>
              <a:bodyPr lIns="0" tIns="0" rIns="0" bIns="0">
                <a:spAutoFit/>
              </a:bodyPr>
              <a:lstStyle/>
              <a:p>
                <a:pPr algn="l">
                  <a:buClrTx/>
                  <a:buSzTx/>
                  <a:buFontTx/>
                  <a:buNone/>
                </a:pPr>
                <a:r>
                  <a:rPr lang="en-US" sz="400" b="1" dirty="0"/>
                  <a:t>R</a:t>
                </a:r>
              </a:p>
            </p:txBody>
          </p:sp>
          <p:sp>
            <p:nvSpPr>
              <p:cNvPr id="67" name="Line 73"/>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sz="1100" dirty="0"/>
              </a:p>
            </p:txBody>
          </p:sp>
        </p:grpSp>
        <p:sp>
          <p:nvSpPr>
            <p:cNvPr id="45" name="AutoShape 74"/>
            <p:cNvSpPr>
              <a:spLocks noChangeArrowheads="1"/>
            </p:cNvSpPr>
            <p:nvPr/>
          </p:nvSpPr>
          <p:spPr bwMode="auto">
            <a:xfrm>
              <a:off x="1093788" y="278673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sz="1100" dirty="0"/>
            </a:p>
          </p:txBody>
        </p:sp>
        <p:cxnSp>
          <p:nvCxnSpPr>
            <p:cNvPr id="46" name="AutoShape 75"/>
            <p:cNvCxnSpPr>
              <a:cxnSpLocks noChangeShapeType="1"/>
              <a:stCxn id="14" idx="0"/>
              <a:endCxn id="45" idx="4"/>
            </p:cNvCxnSpPr>
            <p:nvPr/>
          </p:nvCxnSpPr>
          <p:spPr bwMode="auto">
            <a:xfrm flipH="1" flipV="1">
              <a:off x="1166813" y="2939136"/>
              <a:ext cx="1587" cy="523875"/>
            </a:xfrm>
            <a:prstGeom prst="straightConnector1">
              <a:avLst/>
            </a:prstGeom>
            <a:noFill/>
            <a:ln w="8890">
              <a:solidFill>
                <a:schemeClr val="tx1"/>
              </a:solidFill>
              <a:round/>
              <a:headEnd/>
              <a:tailEnd/>
            </a:ln>
          </p:spPr>
        </p:cxnSp>
        <p:cxnSp>
          <p:nvCxnSpPr>
            <p:cNvPr id="47" name="AutoShape 76"/>
            <p:cNvCxnSpPr>
              <a:cxnSpLocks noChangeShapeType="1"/>
              <a:stCxn id="45" idx="0"/>
            </p:cNvCxnSpPr>
            <p:nvPr/>
          </p:nvCxnSpPr>
          <p:spPr bwMode="auto">
            <a:xfrm flipH="1" flipV="1">
              <a:off x="1165225" y="2570836"/>
              <a:ext cx="1588" cy="207963"/>
            </a:xfrm>
            <a:prstGeom prst="straightConnector1">
              <a:avLst/>
            </a:prstGeom>
            <a:noFill/>
            <a:ln w="8890">
              <a:solidFill>
                <a:schemeClr val="tx1"/>
              </a:solidFill>
              <a:round/>
              <a:headEnd/>
              <a:tailEnd/>
            </a:ln>
          </p:spPr>
        </p:cxnSp>
        <p:grpSp>
          <p:nvGrpSpPr>
            <p:cNvPr id="48" name="Group 77"/>
            <p:cNvGrpSpPr>
              <a:grpSpLocks/>
            </p:cNvGrpSpPr>
            <p:nvPr/>
          </p:nvGrpSpPr>
          <p:grpSpPr bwMode="auto">
            <a:xfrm>
              <a:off x="1273175" y="2750224"/>
              <a:ext cx="85725" cy="177800"/>
              <a:chOff x="1528" y="1363"/>
              <a:chExt cx="54" cy="112"/>
            </a:xfrm>
          </p:grpSpPr>
          <p:sp>
            <p:nvSpPr>
              <p:cNvPr id="64"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sz="1100" dirty="0"/>
              </a:p>
            </p:txBody>
          </p:sp>
          <p:sp>
            <p:nvSpPr>
              <p:cNvPr id="65" name="Text Box 79"/>
              <p:cNvSpPr txBox="1">
                <a:spLocks noChangeArrowheads="1"/>
              </p:cNvSpPr>
              <p:nvPr/>
            </p:nvSpPr>
            <p:spPr bwMode="auto">
              <a:xfrm>
                <a:off x="1528" y="1363"/>
                <a:ext cx="54" cy="43"/>
              </a:xfrm>
              <a:prstGeom prst="rect">
                <a:avLst/>
              </a:prstGeom>
              <a:noFill/>
              <a:ln w="12700">
                <a:noFill/>
                <a:miter lim="800000"/>
                <a:headEnd/>
                <a:tailEnd/>
              </a:ln>
            </p:spPr>
            <p:txBody>
              <a:bodyPr lIns="0" tIns="0" rIns="0" bIns="0">
                <a:spAutoFit/>
              </a:bodyPr>
              <a:lstStyle/>
              <a:p>
                <a:pPr algn="l">
                  <a:buClrTx/>
                  <a:buSzTx/>
                  <a:buFontTx/>
                  <a:buNone/>
                </a:pPr>
                <a:r>
                  <a:rPr lang="en-US" sz="400" b="1" dirty="0"/>
                  <a:t>R</a:t>
                </a:r>
              </a:p>
            </p:txBody>
          </p:sp>
        </p:grpSp>
        <p:sp>
          <p:nvSpPr>
            <p:cNvPr id="49" name="AutoShape 80"/>
            <p:cNvSpPr>
              <a:spLocks noChangeArrowheads="1"/>
            </p:cNvSpPr>
            <p:nvPr/>
          </p:nvSpPr>
          <p:spPr bwMode="auto">
            <a:xfrm>
              <a:off x="21748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sz="1100" dirty="0"/>
            </a:p>
          </p:txBody>
        </p:sp>
        <p:cxnSp>
          <p:nvCxnSpPr>
            <p:cNvPr id="50" name="AutoShape 81"/>
            <p:cNvCxnSpPr>
              <a:cxnSpLocks noChangeShapeType="1"/>
              <a:stCxn id="15" idx="0"/>
              <a:endCxn id="49" idx="4"/>
            </p:cNvCxnSpPr>
            <p:nvPr/>
          </p:nvCxnSpPr>
          <p:spPr bwMode="auto">
            <a:xfrm flipH="1" flipV="1">
              <a:off x="2247900" y="2939136"/>
              <a:ext cx="1588" cy="523875"/>
            </a:xfrm>
            <a:prstGeom prst="straightConnector1">
              <a:avLst/>
            </a:prstGeom>
            <a:noFill/>
            <a:ln w="8890">
              <a:solidFill>
                <a:schemeClr val="tx1"/>
              </a:solidFill>
              <a:round/>
              <a:headEnd/>
              <a:tailEnd/>
            </a:ln>
          </p:spPr>
        </p:cxnSp>
        <p:cxnSp>
          <p:nvCxnSpPr>
            <p:cNvPr id="51" name="AutoShape 82"/>
            <p:cNvCxnSpPr>
              <a:cxnSpLocks noChangeShapeType="1"/>
              <a:stCxn id="49" idx="0"/>
            </p:cNvCxnSpPr>
            <p:nvPr/>
          </p:nvCxnSpPr>
          <p:spPr bwMode="auto">
            <a:xfrm flipH="1" flipV="1">
              <a:off x="2246313" y="2570836"/>
              <a:ext cx="1587" cy="207963"/>
            </a:xfrm>
            <a:prstGeom prst="straightConnector1">
              <a:avLst/>
            </a:prstGeom>
            <a:noFill/>
            <a:ln w="8890">
              <a:solidFill>
                <a:schemeClr val="tx1"/>
              </a:solidFill>
              <a:round/>
              <a:headEnd/>
              <a:tailEnd/>
            </a:ln>
          </p:spPr>
        </p:cxnSp>
        <p:grpSp>
          <p:nvGrpSpPr>
            <p:cNvPr id="52" name="Group 83"/>
            <p:cNvGrpSpPr>
              <a:grpSpLocks/>
            </p:cNvGrpSpPr>
            <p:nvPr/>
          </p:nvGrpSpPr>
          <p:grpSpPr bwMode="auto">
            <a:xfrm>
              <a:off x="2354263" y="2750224"/>
              <a:ext cx="85725" cy="177800"/>
              <a:chOff x="1528" y="1363"/>
              <a:chExt cx="54" cy="112"/>
            </a:xfrm>
          </p:grpSpPr>
          <p:sp>
            <p:nvSpPr>
              <p:cNvPr id="62" name="Line 8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sz="1100" dirty="0"/>
              </a:p>
            </p:txBody>
          </p:sp>
          <p:sp>
            <p:nvSpPr>
              <p:cNvPr id="63" name="Text Box 85"/>
              <p:cNvSpPr txBox="1">
                <a:spLocks noChangeArrowheads="1"/>
              </p:cNvSpPr>
              <p:nvPr/>
            </p:nvSpPr>
            <p:spPr bwMode="auto">
              <a:xfrm>
                <a:off x="1528" y="1363"/>
                <a:ext cx="54" cy="43"/>
              </a:xfrm>
              <a:prstGeom prst="rect">
                <a:avLst/>
              </a:prstGeom>
              <a:noFill/>
              <a:ln w="12700">
                <a:noFill/>
                <a:miter lim="800000"/>
                <a:headEnd/>
                <a:tailEnd/>
              </a:ln>
            </p:spPr>
            <p:txBody>
              <a:bodyPr lIns="0" tIns="0" rIns="0" bIns="0">
                <a:spAutoFit/>
              </a:bodyPr>
              <a:lstStyle/>
              <a:p>
                <a:pPr algn="l">
                  <a:buClrTx/>
                  <a:buSzTx/>
                  <a:buFontTx/>
                  <a:buNone/>
                </a:pPr>
                <a:r>
                  <a:rPr lang="en-US" sz="400" b="1" dirty="0"/>
                  <a:t>R</a:t>
                </a:r>
              </a:p>
            </p:txBody>
          </p:sp>
        </p:grpSp>
        <p:sp>
          <p:nvSpPr>
            <p:cNvPr id="53" name="AutoShape 86"/>
            <p:cNvSpPr>
              <a:spLocks noChangeArrowheads="1"/>
            </p:cNvSpPr>
            <p:nvPr/>
          </p:nvSpPr>
          <p:spPr bwMode="auto">
            <a:xfrm>
              <a:off x="32543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sz="1100" dirty="0"/>
            </a:p>
          </p:txBody>
        </p:sp>
        <p:cxnSp>
          <p:nvCxnSpPr>
            <p:cNvPr id="54" name="AutoShape 87"/>
            <p:cNvCxnSpPr>
              <a:cxnSpLocks noChangeShapeType="1"/>
              <a:stCxn id="16" idx="0"/>
              <a:endCxn id="53" idx="4"/>
            </p:cNvCxnSpPr>
            <p:nvPr/>
          </p:nvCxnSpPr>
          <p:spPr bwMode="auto">
            <a:xfrm flipH="1" flipV="1">
              <a:off x="3327400" y="2939136"/>
              <a:ext cx="1588" cy="523875"/>
            </a:xfrm>
            <a:prstGeom prst="straightConnector1">
              <a:avLst/>
            </a:prstGeom>
            <a:noFill/>
            <a:ln w="8890">
              <a:solidFill>
                <a:schemeClr val="tx1"/>
              </a:solidFill>
              <a:round/>
              <a:headEnd/>
              <a:tailEnd/>
            </a:ln>
          </p:spPr>
        </p:cxnSp>
        <p:cxnSp>
          <p:nvCxnSpPr>
            <p:cNvPr id="55" name="AutoShape 88"/>
            <p:cNvCxnSpPr>
              <a:cxnSpLocks noChangeShapeType="1"/>
              <a:stCxn id="53" idx="0"/>
            </p:cNvCxnSpPr>
            <p:nvPr/>
          </p:nvCxnSpPr>
          <p:spPr bwMode="auto">
            <a:xfrm flipH="1" flipV="1">
              <a:off x="3325813" y="2570836"/>
              <a:ext cx="1587" cy="207963"/>
            </a:xfrm>
            <a:prstGeom prst="straightConnector1">
              <a:avLst/>
            </a:prstGeom>
            <a:noFill/>
            <a:ln w="8890">
              <a:solidFill>
                <a:schemeClr val="tx1"/>
              </a:solidFill>
              <a:round/>
              <a:headEnd/>
              <a:tailEnd/>
            </a:ln>
          </p:spPr>
        </p:cxnSp>
        <p:grpSp>
          <p:nvGrpSpPr>
            <p:cNvPr id="56" name="Group 89"/>
            <p:cNvGrpSpPr>
              <a:grpSpLocks/>
            </p:cNvGrpSpPr>
            <p:nvPr/>
          </p:nvGrpSpPr>
          <p:grpSpPr bwMode="auto">
            <a:xfrm>
              <a:off x="3433763" y="2750224"/>
              <a:ext cx="85725" cy="177800"/>
              <a:chOff x="1528" y="1363"/>
              <a:chExt cx="54" cy="112"/>
            </a:xfrm>
          </p:grpSpPr>
          <p:sp>
            <p:nvSpPr>
              <p:cNvPr id="60" name="Line 90"/>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sz="1100" dirty="0"/>
              </a:p>
            </p:txBody>
          </p:sp>
          <p:sp>
            <p:nvSpPr>
              <p:cNvPr id="61" name="Text Box 91"/>
              <p:cNvSpPr txBox="1">
                <a:spLocks noChangeArrowheads="1"/>
              </p:cNvSpPr>
              <p:nvPr/>
            </p:nvSpPr>
            <p:spPr bwMode="auto">
              <a:xfrm>
                <a:off x="1528" y="1363"/>
                <a:ext cx="54" cy="43"/>
              </a:xfrm>
              <a:prstGeom prst="rect">
                <a:avLst/>
              </a:prstGeom>
              <a:noFill/>
              <a:ln w="12700">
                <a:noFill/>
                <a:miter lim="800000"/>
                <a:headEnd/>
                <a:tailEnd/>
              </a:ln>
            </p:spPr>
            <p:txBody>
              <a:bodyPr lIns="0" tIns="0" rIns="0" bIns="0">
                <a:spAutoFit/>
              </a:bodyPr>
              <a:lstStyle/>
              <a:p>
                <a:pPr algn="l">
                  <a:buClrTx/>
                  <a:buSzTx/>
                  <a:buFontTx/>
                  <a:buNone/>
                </a:pPr>
                <a:r>
                  <a:rPr lang="en-US" sz="400" b="1" dirty="0"/>
                  <a:t>R</a:t>
                </a:r>
              </a:p>
            </p:txBody>
          </p:sp>
        </p:grpSp>
        <p:sp>
          <p:nvSpPr>
            <p:cNvPr id="57" name="Text Box 92"/>
            <p:cNvSpPr txBox="1">
              <a:spLocks noChangeArrowheads="1"/>
            </p:cNvSpPr>
            <p:nvPr/>
          </p:nvSpPr>
          <p:spPr bwMode="auto">
            <a:xfrm>
              <a:off x="193675" y="2641205"/>
              <a:ext cx="865188" cy="411138"/>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t>Register</a:t>
              </a:r>
              <a:br>
                <a:rPr lang="en-US" sz="800" dirty="0"/>
              </a:br>
              <a:r>
                <a:rPr lang="en-US" sz="800" dirty="0"/>
                <a:t>Edit Profile</a:t>
              </a:r>
              <a:br>
                <a:rPr lang="en-US" sz="800" dirty="0"/>
              </a:br>
              <a:r>
                <a:rPr lang="en-US" sz="800" dirty="0"/>
                <a:t>Browse Orders</a:t>
              </a:r>
            </a:p>
          </p:txBody>
        </p:sp>
        <p:sp>
          <p:nvSpPr>
            <p:cNvPr id="58" name="Text Box 93"/>
            <p:cNvSpPr txBox="1">
              <a:spLocks noChangeArrowheads="1"/>
            </p:cNvSpPr>
            <p:nvPr/>
          </p:nvSpPr>
          <p:spPr bwMode="auto">
            <a:xfrm>
              <a:off x="1274763" y="2641205"/>
              <a:ext cx="865187" cy="411138"/>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t>Search</a:t>
              </a:r>
              <a:br>
                <a:rPr lang="en-US" sz="800" dirty="0"/>
              </a:br>
              <a:r>
                <a:rPr lang="en-US" sz="800" dirty="0"/>
                <a:t>Get Prod. Info</a:t>
              </a:r>
              <a:br>
                <a:rPr lang="en-US" sz="800" dirty="0"/>
              </a:br>
              <a:r>
                <a:rPr lang="en-US" sz="800" dirty="0"/>
                <a:t>Select Items</a:t>
              </a:r>
            </a:p>
          </p:txBody>
        </p:sp>
        <p:sp>
          <p:nvSpPr>
            <p:cNvPr id="59" name="Text Box 94"/>
            <p:cNvSpPr txBox="1">
              <a:spLocks noChangeArrowheads="1"/>
            </p:cNvSpPr>
            <p:nvPr/>
          </p:nvSpPr>
          <p:spPr bwMode="auto">
            <a:xfrm>
              <a:off x="2354263" y="2749156"/>
              <a:ext cx="865187" cy="274091"/>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t>Place Order</a:t>
              </a:r>
              <a:br>
                <a:rPr lang="en-US" sz="800" dirty="0"/>
              </a:br>
              <a:r>
                <a:rPr lang="en-US" sz="800" dirty="0"/>
                <a:t>Cancel Order</a:t>
              </a:r>
            </a:p>
          </p:txBody>
        </p:sp>
      </p:grpSp>
      <p:sp>
        <p:nvSpPr>
          <p:cNvPr id="126" name="Text Box 92"/>
          <p:cNvSpPr txBox="1">
            <a:spLocks noChangeArrowheads="1"/>
          </p:cNvSpPr>
          <p:nvPr/>
        </p:nvSpPr>
        <p:spPr bwMode="auto">
          <a:xfrm>
            <a:off x="6053131" y="2781119"/>
            <a:ext cx="792160" cy="369332"/>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solidFill>
                  <a:schemeClr val="tx1">
                    <a:lumMod val="65000"/>
                    <a:lumOff val="35000"/>
                  </a:schemeClr>
                </a:solidFill>
              </a:rPr>
              <a:t>Register</a:t>
            </a:r>
            <a:br>
              <a:rPr lang="en-US" sz="800" dirty="0">
                <a:solidFill>
                  <a:schemeClr val="tx1">
                    <a:lumMod val="65000"/>
                    <a:lumOff val="35000"/>
                  </a:schemeClr>
                </a:solidFill>
              </a:rPr>
            </a:br>
            <a:r>
              <a:rPr lang="en-US" sz="800" dirty="0">
                <a:solidFill>
                  <a:schemeClr val="tx1">
                    <a:lumMod val="65000"/>
                    <a:lumOff val="35000"/>
                  </a:schemeClr>
                </a:solidFill>
              </a:rPr>
              <a:t>Edit Profile</a:t>
            </a:r>
            <a:br>
              <a:rPr lang="en-US" sz="800" dirty="0">
                <a:solidFill>
                  <a:schemeClr val="tx1">
                    <a:lumMod val="65000"/>
                    <a:lumOff val="35000"/>
                  </a:schemeClr>
                </a:solidFill>
              </a:rPr>
            </a:br>
            <a:r>
              <a:rPr lang="en-US" sz="800" dirty="0">
                <a:solidFill>
                  <a:schemeClr val="tx1">
                    <a:lumMod val="65000"/>
                    <a:lumOff val="35000"/>
                  </a:schemeClr>
                </a:solidFill>
              </a:rPr>
              <a:t>Browse Orders</a:t>
            </a:r>
          </a:p>
        </p:txBody>
      </p:sp>
      <p:sp>
        <p:nvSpPr>
          <p:cNvPr id="95" name="Rechteck 9"/>
          <p:cNvSpPr/>
          <p:nvPr/>
        </p:nvSpPr>
        <p:spPr>
          <a:xfrm>
            <a:off x="6524918" y="3182811"/>
            <a:ext cx="3549008" cy="2139793"/>
          </a:xfrm>
          <a:prstGeom prst="rect">
            <a:avLst/>
          </a:prstGeom>
          <a:noFill/>
          <a:ln w="19050">
            <a:solidFill>
              <a:srgbClr val="0A6ED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800" b="1" dirty="0">
              <a:solidFill>
                <a:schemeClr val="tx1">
                  <a:lumMod val="65000"/>
                  <a:lumOff val="35000"/>
                </a:schemeClr>
              </a:solidFill>
            </a:endParaRPr>
          </a:p>
        </p:txBody>
      </p:sp>
      <p:sp>
        <p:nvSpPr>
          <p:cNvPr id="99" name="Rechteck 9"/>
          <p:cNvSpPr/>
          <p:nvPr/>
        </p:nvSpPr>
        <p:spPr>
          <a:xfrm>
            <a:off x="6611994" y="3292928"/>
            <a:ext cx="3369331" cy="811138"/>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b"/>
          <a:lstStyle/>
          <a:p>
            <a:pPr algn="ctr"/>
            <a:r>
              <a:rPr lang="en-US" sz="1100" b="1" dirty="0">
                <a:solidFill>
                  <a:schemeClr val="tx1">
                    <a:lumMod val="65000"/>
                    <a:lumOff val="35000"/>
                  </a:schemeClr>
                </a:solidFill>
              </a:rPr>
              <a:t>Online Shop: SAPUI5 Applications</a:t>
            </a:r>
          </a:p>
        </p:txBody>
      </p:sp>
      <p:pic>
        <p:nvPicPr>
          <p:cNvPr id="100" name="Bild 22"/>
          <p:cNvPicPr>
            <a:picLocks noChangeAspect="1"/>
          </p:cNvPicPr>
          <p:nvPr/>
        </p:nvPicPr>
        <p:blipFill rotWithShape="1">
          <a:blip r:embed="rId3">
            <a:extLst>
              <a:ext uri="{28A0092B-C50C-407E-A947-70E740481C1C}">
                <a14:useLocalDpi xmlns:a14="http://schemas.microsoft.com/office/drawing/2010/main" val="0"/>
              </a:ext>
            </a:extLst>
          </a:blip>
          <a:srcRect l="-9404" t="-9404" r="-9404" b="-9404"/>
          <a:stretch/>
        </p:blipFill>
        <p:spPr>
          <a:xfrm>
            <a:off x="6704109" y="3422308"/>
            <a:ext cx="378942" cy="378942"/>
          </a:xfrm>
          <a:prstGeom prst="rect">
            <a:avLst/>
          </a:prstGeom>
        </p:spPr>
      </p:pic>
      <p:sp>
        <p:nvSpPr>
          <p:cNvPr id="102" name="Rechteck 55"/>
          <p:cNvSpPr/>
          <p:nvPr/>
        </p:nvSpPr>
        <p:spPr>
          <a:xfrm>
            <a:off x="6651164" y="4501299"/>
            <a:ext cx="719603" cy="323165"/>
          </a:xfrm>
          <a:prstGeom prst="rect">
            <a:avLst/>
          </a:prstGeom>
        </p:spPr>
        <p:txBody>
          <a:bodyPr wrap="square" lIns="0" tIns="0" rIns="0" bIns="0">
            <a:spAutoFit/>
          </a:bodyPr>
          <a:lstStyle/>
          <a:p>
            <a:r>
              <a:rPr lang="en-US" sz="1050" b="1" dirty="0">
                <a:solidFill>
                  <a:srgbClr val="074D92"/>
                </a:solidFill>
              </a:rPr>
              <a:t>SAP HANA</a:t>
            </a:r>
            <a:br>
              <a:rPr lang="en-US" sz="1050" b="1" dirty="0">
                <a:solidFill>
                  <a:srgbClr val="074D92"/>
                </a:solidFill>
              </a:rPr>
            </a:br>
            <a:r>
              <a:rPr lang="en-US" sz="1050" b="1" dirty="0">
                <a:solidFill>
                  <a:srgbClr val="074D92"/>
                </a:solidFill>
              </a:rPr>
              <a:t>service</a:t>
            </a:r>
            <a:endParaRPr lang="en-US" sz="1050" b="1" dirty="0">
              <a:solidFill>
                <a:srgbClr val="074D92"/>
              </a:solidFill>
              <a:latin typeface="Arial" charset="0"/>
              <a:ea typeface="Arial" charset="0"/>
              <a:cs typeface="Arial" charset="0"/>
            </a:endParaRPr>
          </a:p>
        </p:txBody>
      </p:sp>
      <p:cxnSp>
        <p:nvCxnSpPr>
          <p:cNvPr id="108" name="Gewinkelte Verbindung 42"/>
          <p:cNvCxnSpPr>
            <a:cxnSpLocks/>
            <a:endCxn id="100" idx="0"/>
          </p:cNvCxnSpPr>
          <p:nvPr/>
        </p:nvCxnSpPr>
        <p:spPr>
          <a:xfrm flipH="1">
            <a:off x="6893580" y="2609851"/>
            <a:ext cx="2" cy="81245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3" name="Bild 22"/>
          <p:cNvPicPr>
            <a:picLocks noChangeAspect="1"/>
          </p:cNvPicPr>
          <p:nvPr/>
        </p:nvPicPr>
        <p:blipFill rotWithShape="1">
          <a:blip r:embed="rId3">
            <a:extLst>
              <a:ext uri="{28A0092B-C50C-407E-A947-70E740481C1C}">
                <a14:useLocalDpi xmlns:a14="http://schemas.microsoft.com/office/drawing/2010/main" val="0"/>
              </a:ext>
            </a:extLst>
          </a:blip>
          <a:srcRect l="-9404" t="-9404" r="-9404" b="-9404"/>
          <a:stretch/>
        </p:blipFill>
        <p:spPr>
          <a:xfrm>
            <a:off x="7790951" y="3422308"/>
            <a:ext cx="378942" cy="378942"/>
          </a:xfrm>
          <a:prstGeom prst="rect">
            <a:avLst/>
          </a:prstGeom>
        </p:spPr>
      </p:pic>
      <p:cxnSp>
        <p:nvCxnSpPr>
          <p:cNvPr id="114" name="Gewinkelte Verbindung 42"/>
          <p:cNvCxnSpPr>
            <a:cxnSpLocks/>
            <a:endCxn id="113" idx="0"/>
          </p:cNvCxnSpPr>
          <p:nvPr/>
        </p:nvCxnSpPr>
        <p:spPr>
          <a:xfrm>
            <a:off x="7980422" y="2609851"/>
            <a:ext cx="0" cy="81245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6" name="Bild 22"/>
          <p:cNvPicPr>
            <a:picLocks noChangeAspect="1"/>
          </p:cNvPicPr>
          <p:nvPr/>
        </p:nvPicPr>
        <p:blipFill rotWithShape="1">
          <a:blip r:embed="rId3">
            <a:extLst>
              <a:ext uri="{28A0092B-C50C-407E-A947-70E740481C1C}">
                <a14:useLocalDpi xmlns:a14="http://schemas.microsoft.com/office/drawing/2010/main" val="0"/>
              </a:ext>
            </a:extLst>
          </a:blip>
          <a:srcRect l="-9404" t="-9404" r="-9404" b="-9404"/>
          <a:stretch/>
        </p:blipFill>
        <p:spPr>
          <a:xfrm>
            <a:off x="8947612" y="3422308"/>
            <a:ext cx="378942" cy="378942"/>
          </a:xfrm>
          <a:prstGeom prst="rect">
            <a:avLst/>
          </a:prstGeom>
        </p:spPr>
      </p:pic>
      <p:cxnSp>
        <p:nvCxnSpPr>
          <p:cNvPr id="117" name="Gewinkelte Verbindung 42"/>
          <p:cNvCxnSpPr>
            <a:cxnSpLocks/>
            <a:endCxn id="116" idx="0"/>
          </p:cNvCxnSpPr>
          <p:nvPr/>
        </p:nvCxnSpPr>
        <p:spPr>
          <a:xfrm>
            <a:off x="9137083" y="2609851"/>
            <a:ext cx="0" cy="81245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Text Box 93"/>
          <p:cNvSpPr txBox="1">
            <a:spLocks noChangeArrowheads="1"/>
          </p:cNvSpPr>
          <p:nvPr/>
        </p:nvSpPr>
        <p:spPr bwMode="auto">
          <a:xfrm>
            <a:off x="7160273" y="2787386"/>
            <a:ext cx="760236" cy="369332"/>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solidFill>
                  <a:schemeClr val="tx1">
                    <a:lumMod val="65000"/>
                    <a:lumOff val="35000"/>
                  </a:schemeClr>
                </a:solidFill>
              </a:rPr>
              <a:t>Search</a:t>
            </a:r>
            <a:br>
              <a:rPr lang="en-US" sz="800" dirty="0">
                <a:solidFill>
                  <a:schemeClr val="tx1">
                    <a:lumMod val="65000"/>
                    <a:lumOff val="35000"/>
                  </a:schemeClr>
                </a:solidFill>
              </a:rPr>
            </a:br>
            <a:r>
              <a:rPr lang="en-US" sz="800" dirty="0">
                <a:solidFill>
                  <a:schemeClr val="tx1">
                    <a:lumMod val="65000"/>
                    <a:lumOff val="35000"/>
                  </a:schemeClr>
                </a:solidFill>
              </a:rPr>
              <a:t>Get Prod. Info</a:t>
            </a:r>
            <a:br>
              <a:rPr lang="en-US" sz="800" dirty="0">
                <a:solidFill>
                  <a:schemeClr val="tx1">
                    <a:lumMod val="65000"/>
                    <a:lumOff val="35000"/>
                  </a:schemeClr>
                </a:solidFill>
              </a:rPr>
            </a:br>
            <a:r>
              <a:rPr lang="en-US" sz="800" dirty="0">
                <a:solidFill>
                  <a:schemeClr val="tx1">
                    <a:lumMod val="65000"/>
                    <a:lumOff val="35000"/>
                  </a:schemeClr>
                </a:solidFill>
              </a:rPr>
              <a:t>Select Items</a:t>
            </a:r>
          </a:p>
        </p:txBody>
      </p:sp>
      <p:sp>
        <p:nvSpPr>
          <p:cNvPr id="128" name="Text Box 94"/>
          <p:cNvSpPr txBox="1">
            <a:spLocks noChangeArrowheads="1"/>
          </p:cNvSpPr>
          <p:nvPr/>
        </p:nvSpPr>
        <p:spPr bwMode="auto">
          <a:xfrm>
            <a:off x="8309441" y="2850749"/>
            <a:ext cx="760236" cy="246221"/>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800" dirty="0">
                <a:solidFill>
                  <a:schemeClr val="tx1">
                    <a:lumMod val="65000"/>
                    <a:lumOff val="35000"/>
                  </a:schemeClr>
                </a:solidFill>
              </a:rPr>
              <a:t>Place Order</a:t>
            </a:r>
            <a:br>
              <a:rPr lang="en-US" sz="800" dirty="0">
                <a:solidFill>
                  <a:schemeClr val="tx1">
                    <a:lumMod val="65000"/>
                    <a:lumOff val="35000"/>
                  </a:schemeClr>
                </a:solidFill>
              </a:rPr>
            </a:br>
            <a:r>
              <a:rPr lang="en-US" sz="800" dirty="0">
                <a:solidFill>
                  <a:schemeClr val="tx1">
                    <a:lumMod val="65000"/>
                    <a:lumOff val="35000"/>
                  </a:schemeClr>
                </a:solidFill>
              </a:rPr>
              <a:t>Cancel Order</a:t>
            </a:r>
          </a:p>
        </p:txBody>
      </p:sp>
      <p:sp>
        <p:nvSpPr>
          <p:cNvPr id="129" name="Rectangle 128"/>
          <p:cNvSpPr/>
          <p:nvPr/>
        </p:nvSpPr>
        <p:spPr>
          <a:xfrm>
            <a:off x="7035994" y="3371547"/>
            <a:ext cx="845103" cy="507831"/>
          </a:xfrm>
          <a:prstGeom prst="rect">
            <a:avLst/>
          </a:prstGeom>
        </p:spPr>
        <p:txBody>
          <a:bodyPr wrap="none">
            <a:spAutoFit/>
          </a:bodyPr>
          <a:lstStyle/>
          <a:p>
            <a:pPr>
              <a:buClrTx/>
              <a:buSzTx/>
              <a:buFontTx/>
              <a:buNone/>
            </a:pPr>
            <a:r>
              <a:rPr lang="en-US" sz="900" dirty="0">
                <a:solidFill>
                  <a:schemeClr val="tx1">
                    <a:lumMod val="65000"/>
                    <a:lumOff val="35000"/>
                  </a:schemeClr>
                </a:solidFill>
              </a:rPr>
              <a:t>Customer </a:t>
            </a:r>
            <a:br>
              <a:rPr lang="en-US" sz="900" dirty="0">
                <a:solidFill>
                  <a:schemeClr val="tx1">
                    <a:lumMod val="65000"/>
                    <a:lumOff val="35000"/>
                  </a:schemeClr>
                </a:solidFill>
              </a:rPr>
            </a:br>
            <a:r>
              <a:rPr lang="en-US" sz="900" dirty="0">
                <a:solidFill>
                  <a:schemeClr val="tx1">
                    <a:lumMod val="65000"/>
                    <a:lumOff val="35000"/>
                  </a:schemeClr>
                </a:solidFill>
              </a:rPr>
              <a:t>Account</a:t>
            </a:r>
            <a:br>
              <a:rPr lang="en-US" sz="900" dirty="0">
                <a:solidFill>
                  <a:schemeClr val="tx1">
                    <a:lumMod val="65000"/>
                    <a:lumOff val="35000"/>
                  </a:schemeClr>
                </a:solidFill>
              </a:rPr>
            </a:br>
            <a:r>
              <a:rPr lang="en-US" sz="900" dirty="0">
                <a:solidFill>
                  <a:schemeClr val="tx1">
                    <a:lumMod val="65000"/>
                    <a:lumOff val="35000"/>
                  </a:schemeClr>
                </a:solidFill>
              </a:rPr>
              <a:t>Maintenance</a:t>
            </a:r>
          </a:p>
        </p:txBody>
      </p:sp>
      <p:sp>
        <p:nvSpPr>
          <p:cNvPr id="130" name="Rectangle 129"/>
          <p:cNvSpPr/>
          <p:nvPr/>
        </p:nvSpPr>
        <p:spPr>
          <a:xfrm>
            <a:off x="8094479" y="3384016"/>
            <a:ext cx="884520" cy="507831"/>
          </a:xfrm>
          <a:prstGeom prst="rect">
            <a:avLst/>
          </a:prstGeom>
        </p:spPr>
        <p:txBody>
          <a:bodyPr wrap="square">
            <a:spAutoFit/>
          </a:bodyPr>
          <a:lstStyle/>
          <a:p>
            <a:pPr>
              <a:buClrTx/>
              <a:buSzTx/>
              <a:buFontTx/>
              <a:buNone/>
            </a:pPr>
            <a:r>
              <a:rPr lang="en-US" sz="900" dirty="0">
                <a:solidFill>
                  <a:schemeClr val="tx1">
                    <a:lumMod val="65000"/>
                    <a:lumOff val="35000"/>
                  </a:schemeClr>
                </a:solidFill>
              </a:rPr>
              <a:t>Product Presentation + Selection</a:t>
            </a:r>
          </a:p>
        </p:txBody>
      </p:sp>
      <p:sp>
        <p:nvSpPr>
          <p:cNvPr id="131" name="Rectangle 130"/>
          <p:cNvSpPr/>
          <p:nvPr/>
        </p:nvSpPr>
        <p:spPr>
          <a:xfrm>
            <a:off x="9295106" y="3436922"/>
            <a:ext cx="765283" cy="369332"/>
          </a:xfrm>
          <a:prstGeom prst="rect">
            <a:avLst/>
          </a:prstGeom>
        </p:spPr>
        <p:txBody>
          <a:bodyPr wrap="square">
            <a:spAutoFit/>
          </a:bodyPr>
          <a:lstStyle/>
          <a:p>
            <a:pPr>
              <a:buClrTx/>
              <a:buSzTx/>
              <a:buFontTx/>
              <a:buNone/>
            </a:pPr>
            <a:r>
              <a:rPr lang="en-US" sz="900" dirty="0">
                <a:solidFill>
                  <a:schemeClr val="tx1">
                    <a:lumMod val="65000"/>
                    <a:lumOff val="35000"/>
                  </a:schemeClr>
                </a:solidFill>
              </a:rPr>
              <a:t>Order </a:t>
            </a:r>
            <a:br>
              <a:rPr lang="en-US" sz="900" dirty="0">
                <a:solidFill>
                  <a:schemeClr val="tx1">
                    <a:lumMod val="65000"/>
                    <a:lumOff val="35000"/>
                  </a:schemeClr>
                </a:solidFill>
              </a:rPr>
            </a:br>
            <a:r>
              <a:rPr lang="en-US" sz="900" dirty="0">
                <a:solidFill>
                  <a:schemeClr val="tx1">
                    <a:lumMod val="65000"/>
                    <a:lumOff val="35000"/>
                  </a:schemeClr>
                </a:solidFill>
              </a:rPr>
              <a:t>Processing</a:t>
            </a:r>
          </a:p>
        </p:txBody>
      </p:sp>
      <p:sp>
        <p:nvSpPr>
          <p:cNvPr id="133" name="Rechteck 9"/>
          <p:cNvSpPr/>
          <p:nvPr/>
        </p:nvSpPr>
        <p:spPr>
          <a:xfrm>
            <a:off x="6492036" y="2204864"/>
            <a:ext cx="5123686" cy="508891"/>
          </a:xfrm>
          <a:prstGeom prst="rect">
            <a:avLst/>
          </a:prstGeom>
          <a:noFill/>
          <a:ln w="1905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r"/>
            <a:r>
              <a:rPr lang="en-US" sz="1000" b="1" dirty="0">
                <a:solidFill>
                  <a:schemeClr val="tx1">
                    <a:lumMod val="65000"/>
                    <a:lumOff val="35000"/>
                  </a:schemeClr>
                </a:solidFill>
              </a:rPr>
              <a:t>Customers</a:t>
            </a:r>
            <a:r>
              <a:rPr lang="en-US" sz="1100" b="1" dirty="0">
                <a:solidFill>
                  <a:schemeClr val="tx1">
                    <a:lumMod val="65000"/>
                    <a:lumOff val="35000"/>
                  </a:schemeClr>
                </a:solidFill>
              </a:rPr>
              <a:t>	</a:t>
            </a:r>
            <a:endParaRPr lang="en-US" sz="1050" dirty="0">
              <a:solidFill>
                <a:schemeClr val="tx1">
                  <a:lumMod val="65000"/>
                  <a:lumOff val="35000"/>
                </a:schemeClr>
              </a:solidFill>
            </a:endParaRPr>
          </a:p>
        </p:txBody>
      </p:sp>
      <p:sp>
        <p:nvSpPr>
          <p:cNvPr id="139" name="Text Box 29"/>
          <p:cNvSpPr txBox="1">
            <a:spLocks noChangeArrowheads="1"/>
          </p:cNvSpPr>
          <p:nvPr/>
        </p:nvSpPr>
        <p:spPr bwMode="auto">
          <a:xfrm>
            <a:off x="9312362" y="2278827"/>
            <a:ext cx="379421" cy="263791"/>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100" b="1" dirty="0">
                <a:solidFill>
                  <a:schemeClr val="tx1">
                    <a:lumMod val="65000"/>
                    <a:lumOff val="35000"/>
                  </a:schemeClr>
                </a:solidFill>
                <a:latin typeface="Times New Roman" pitchFamily="18" charset="0"/>
              </a:rPr>
              <a:t>...</a:t>
            </a:r>
          </a:p>
        </p:txBody>
      </p:sp>
      <p:sp>
        <p:nvSpPr>
          <p:cNvPr id="140" name="Rectangle 139"/>
          <p:cNvSpPr/>
          <p:nvPr/>
        </p:nvSpPr>
        <p:spPr>
          <a:xfrm>
            <a:off x="8110838" y="4301593"/>
            <a:ext cx="1124644" cy="369332"/>
          </a:xfrm>
          <a:prstGeom prst="rect">
            <a:avLst/>
          </a:prstGeom>
        </p:spPr>
        <p:txBody>
          <a:bodyPr wrap="square">
            <a:spAutoFit/>
          </a:bodyPr>
          <a:lstStyle/>
          <a:p>
            <a:pPr algn="ctr">
              <a:buClrTx/>
              <a:buSzTx/>
              <a:buFontTx/>
              <a:buNone/>
            </a:pPr>
            <a:r>
              <a:rPr lang="en-US" sz="900" dirty="0">
                <a:solidFill>
                  <a:schemeClr val="tx1">
                    <a:lumMod val="65000"/>
                    <a:lumOff val="35000"/>
                  </a:schemeClr>
                </a:solidFill>
              </a:rPr>
              <a:t>Customer’s </a:t>
            </a:r>
            <a:br>
              <a:rPr lang="en-US" sz="900" dirty="0">
                <a:solidFill>
                  <a:schemeClr val="tx1">
                    <a:lumMod val="65000"/>
                    <a:lumOff val="35000"/>
                  </a:schemeClr>
                </a:solidFill>
              </a:rPr>
            </a:br>
            <a:r>
              <a:rPr lang="en-US" sz="900" dirty="0">
                <a:solidFill>
                  <a:schemeClr val="tx1">
                    <a:lumMod val="65000"/>
                    <a:lumOff val="35000"/>
                  </a:schemeClr>
                </a:solidFill>
              </a:rPr>
              <a:t>product selection</a:t>
            </a:r>
          </a:p>
        </p:txBody>
      </p:sp>
      <p:cxnSp>
        <p:nvCxnSpPr>
          <p:cNvPr id="141" name="Gerade Verbindung 60"/>
          <p:cNvCxnSpPr/>
          <p:nvPr/>
        </p:nvCxnSpPr>
        <p:spPr>
          <a:xfrm>
            <a:off x="6543399" y="5458133"/>
            <a:ext cx="2922538" cy="0"/>
          </a:xfrm>
          <a:prstGeom prst="line">
            <a:avLst/>
          </a:prstGeom>
          <a:ln w="3810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475018" y="5488850"/>
            <a:ext cx="930134" cy="24198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lang="en-US" sz="1100" dirty="0">
                <a:solidFill>
                  <a:schemeClr val="tx1">
                    <a:lumMod val="65000"/>
                    <a:lumOff val="35000"/>
                  </a:schemeClr>
                </a:solidFill>
              </a:rPr>
              <a:t>Firewall</a:t>
            </a:r>
          </a:p>
        </p:txBody>
      </p:sp>
      <p:sp>
        <p:nvSpPr>
          <p:cNvPr id="149" name="Rechteck 39"/>
          <p:cNvSpPr/>
          <p:nvPr/>
        </p:nvSpPr>
        <p:spPr>
          <a:xfrm>
            <a:off x="8456203" y="4889186"/>
            <a:ext cx="870351" cy="161583"/>
          </a:xfrm>
          <a:prstGeom prst="rect">
            <a:avLst/>
          </a:prstGeom>
        </p:spPr>
        <p:txBody>
          <a:bodyPr wrap="square" lIns="0" tIns="0" rIns="0" bIns="0">
            <a:spAutoFit/>
          </a:bodyPr>
          <a:lstStyle/>
          <a:p>
            <a:pPr algn="ctr"/>
            <a:r>
              <a:rPr lang="en-US" sz="1050" b="1" dirty="0">
                <a:solidFill>
                  <a:srgbClr val="074D92"/>
                </a:solidFill>
                <a:latin typeface="Arial" charset="0"/>
                <a:ea typeface="Arial" charset="0"/>
                <a:cs typeface="Arial" charset="0"/>
              </a:rPr>
              <a:t>Connectivity</a:t>
            </a:r>
          </a:p>
        </p:txBody>
      </p:sp>
      <p:cxnSp>
        <p:nvCxnSpPr>
          <p:cNvPr id="159" name="Gewinkelte Verbindung 42"/>
          <p:cNvCxnSpPr>
            <a:cxnSpLocks/>
          </p:cNvCxnSpPr>
          <p:nvPr/>
        </p:nvCxnSpPr>
        <p:spPr>
          <a:xfrm flipH="1" flipV="1">
            <a:off x="8085952" y="4647406"/>
            <a:ext cx="1108025" cy="10"/>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Gewinkelte Verbindung 42"/>
          <p:cNvCxnSpPr>
            <a:cxnSpLocks/>
            <a:endCxn id="161" idx="0"/>
          </p:cNvCxnSpPr>
          <p:nvPr/>
        </p:nvCxnSpPr>
        <p:spPr>
          <a:xfrm flipH="1">
            <a:off x="9542654" y="4996606"/>
            <a:ext cx="514" cy="62626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p:nvCxnSpPr>
        <p:spPr>
          <a:xfrm>
            <a:off x="9602302" y="5461212"/>
            <a:ext cx="2013420" cy="0"/>
          </a:xfrm>
          <a:prstGeom prst="line">
            <a:avLst/>
          </a:prstGeom>
          <a:ln w="3810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2" name="Gewinkelte Verbindung 42"/>
          <p:cNvCxnSpPr>
            <a:cxnSpLocks/>
          </p:cNvCxnSpPr>
          <p:nvPr/>
        </p:nvCxnSpPr>
        <p:spPr>
          <a:xfrm>
            <a:off x="9543167" y="4112971"/>
            <a:ext cx="0" cy="185255"/>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Rechteck 61"/>
          <p:cNvSpPr/>
          <p:nvPr/>
        </p:nvSpPr>
        <p:spPr>
          <a:xfrm>
            <a:off x="6524916" y="5576568"/>
            <a:ext cx="2181710" cy="738039"/>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r>
              <a:rPr lang="en-US" sz="1000" b="1" kern="0" dirty="0">
                <a:solidFill>
                  <a:srgbClr val="0F828F"/>
                </a:solidFill>
                <a:latin typeface="+mj-lt"/>
                <a:ea typeface="BentonSans" charset="0"/>
                <a:cs typeface="BentonSans" charset="0"/>
              </a:rPr>
              <a:t>SAP S/4HANA </a:t>
            </a:r>
            <a:r>
              <a:rPr lang="en-US" sz="1000" kern="0" dirty="0">
                <a:solidFill>
                  <a:srgbClr val="0F828F"/>
                </a:solidFill>
                <a:latin typeface="+mj-lt"/>
                <a:ea typeface="BentonSans" charset="0"/>
                <a:cs typeface="BentonSans" charset="0"/>
              </a:rPr>
              <a:t>on-premise</a:t>
            </a:r>
          </a:p>
        </p:txBody>
      </p:sp>
      <p:sp>
        <p:nvSpPr>
          <p:cNvPr id="188" name="Rectangle: Rounded Corners 187"/>
          <p:cNvSpPr/>
          <p:nvPr/>
        </p:nvSpPr>
        <p:spPr bwMode="gray">
          <a:xfrm>
            <a:off x="7222953" y="5884071"/>
            <a:ext cx="1052000" cy="334828"/>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000" b="1" dirty="0">
                <a:solidFill>
                  <a:schemeClr val="tx1">
                    <a:lumMod val="65000"/>
                    <a:lumOff val="35000"/>
                  </a:schemeClr>
                </a:solidFill>
                <a:latin typeface="Arial" charset="0"/>
                <a:ea typeface="Arial" charset="0"/>
                <a:cs typeface="Arial" charset="0"/>
              </a:rPr>
              <a:t>Shop Data</a:t>
            </a:r>
          </a:p>
        </p:txBody>
      </p:sp>
      <p:sp>
        <p:nvSpPr>
          <p:cNvPr id="190" name="Abgerundetes Rechteck 24"/>
          <p:cNvSpPr/>
          <p:nvPr/>
        </p:nvSpPr>
        <p:spPr>
          <a:xfrm>
            <a:off x="8405000" y="5861725"/>
            <a:ext cx="561717" cy="17289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a:solidFill>
                  <a:schemeClr val="bg1"/>
                </a:solidFill>
                <a:ea typeface="BentonSans Book " charset="0"/>
                <a:cs typeface="BentonSans Book " charset="0"/>
              </a:rPr>
              <a:t>OData</a:t>
            </a:r>
          </a:p>
        </p:txBody>
      </p:sp>
      <p:cxnSp>
        <p:nvCxnSpPr>
          <p:cNvPr id="191" name="Gewinkelte Verbindung 42"/>
          <p:cNvCxnSpPr>
            <a:cxnSpLocks/>
            <a:stCxn id="161" idx="1"/>
            <a:endCxn id="190" idx="3"/>
          </p:cNvCxnSpPr>
          <p:nvPr/>
        </p:nvCxnSpPr>
        <p:spPr>
          <a:xfrm flipH="1">
            <a:off x="8966717" y="5946867"/>
            <a:ext cx="251937" cy="1305"/>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8" name="Rechteck 39"/>
          <p:cNvSpPr/>
          <p:nvPr/>
        </p:nvSpPr>
        <p:spPr>
          <a:xfrm>
            <a:off x="9910418" y="5787303"/>
            <a:ext cx="830208" cy="323165"/>
          </a:xfrm>
          <a:prstGeom prst="rect">
            <a:avLst/>
          </a:prstGeom>
        </p:spPr>
        <p:txBody>
          <a:bodyPr wrap="square" lIns="0" tIns="0" rIns="0" bIns="0">
            <a:spAutoFit/>
          </a:bodyPr>
          <a:lstStyle/>
          <a:p>
            <a:r>
              <a:rPr lang="en-US" sz="1050" b="1" dirty="0">
                <a:solidFill>
                  <a:srgbClr val="074D92"/>
                </a:solidFill>
                <a:latin typeface="Arial" charset="0"/>
                <a:ea typeface="Arial" charset="0"/>
                <a:cs typeface="Arial" charset="0"/>
              </a:rPr>
              <a:t>Cloud </a:t>
            </a:r>
          </a:p>
          <a:p>
            <a:r>
              <a:rPr lang="en-US" sz="1050" b="1" dirty="0">
                <a:solidFill>
                  <a:srgbClr val="074D92"/>
                </a:solidFill>
                <a:latin typeface="Arial" charset="0"/>
                <a:ea typeface="Arial" charset="0"/>
                <a:cs typeface="Arial" charset="0"/>
              </a:rPr>
              <a:t>Connector</a:t>
            </a:r>
          </a:p>
        </p:txBody>
      </p:sp>
      <p:sp>
        <p:nvSpPr>
          <p:cNvPr id="211" name="Rechteck 61"/>
          <p:cNvSpPr/>
          <p:nvPr/>
        </p:nvSpPr>
        <p:spPr>
          <a:xfrm>
            <a:off x="10349988" y="3178601"/>
            <a:ext cx="1265734" cy="2143856"/>
          </a:xfrm>
          <a:prstGeom prst="rect">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r>
              <a:rPr lang="en-US" sz="1000" b="1" kern="0" dirty="0">
                <a:solidFill>
                  <a:schemeClr val="tx1">
                    <a:lumMod val="65000"/>
                    <a:lumOff val="35000"/>
                  </a:schemeClr>
                </a:solidFill>
                <a:latin typeface="+mj-lt"/>
                <a:ea typeface="BentonSans" charset="0"/>
                <a:cs typeface="BentonSans" charset="0"/>
              </a:rPr>
              <a:t>Service Provider</a:t>
            </a:r>
            <a:endParaRPr lang="en-US" sz="1000" kern="0" dirty="0">
              <a:solidFill>
                <a:schemeClr val="tx1">
                  <a:lumMod val="65000"/>
                  <a:lumOff val="35000"/>
                </a:schemeClr>
              </a:solidFill>
              <a:latin typeface="+mj-lt"/>
              <a:ea typeface="BentonSans" charset="0"/>
              <a:cs typeface="BentonSans" charset="0"/>
            </a:endParaRPr>
          </a:p>
        </p:txBody>
      </p:sp>
      <p:sp>
        <p:nvSpPr>
          <p:cNvPr id="214" name="Rechteck 61"/>
          <p:cNvSpPr/>
          <p:nvPr/>
        </p:nvSpPr>
        <p:spPr>
          <a:xfrm>
            <a:off x="10471951" y="3521462"/>
            <a:ext cx="1001125" cy="400185"/>
          </a:xfrm>
          <a:prstGeom prst="rect">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r>
              <a:rPr lang="en-US" sz="900" kern="0" dirty="0">
                <a:solidFill>
                  <a:schemeClr val="tx1">
                    <a:lumMod val="65000"/>
                    <a:lumOff val="35000"/>
                  </a:schemeClr>
                </a:solidFill>
                <a:latin typeface="+mj-lt"/>
                <a:ea typeface="BentonSans" charset="0"/>
                <a:cs typeface="BentonSans" charset="0"/>
              </a:rPr>
              <a:t>Credit Card</a:t>
            </a:r>
            <a:br>
              <a:rPr lang="en-US" sz="900" kern="0" dirty="0">
                <a:solidFill>
                  <a:schemeClr val="tx1">
                    <a:lumMod val="65000"/>
                    <a:lumOff val="35000"/>
                  </a:schemeClr>
                </a:solidFill>
                <a:latin typeface="+mj-lt"/>
                <a:ea typeface="BentonSans" charset="0"/>
                <a:cs typeface="BentonSans" charset="0"/>
              </a:rPr>
            </a:br>
            <a:r>
              <a:rPr lang="en-US" sz="900" kern="0" dirty="0">
                <a:solidFill>
                  <a:schemeClr val="tx1">
                    <a:lumMod val="65000"/>
                    <a:lumOff val="35000"/>
                  </a:schemeClr>
                </a:solidFill>
                <a:latin typeface="+mj-lt"/>
                <a:ea typeface="BentonSans" charset="0"/>
                <a:cs typeface="BentonSans" charset="0"/>
              </a:rPr>
              <a:t>Institutions</a:t>
            </a:r>
          </a:p>
        </p:txBody>
      </p:sp>
      <p:sp>
        <p:nvSpPr>
          <p:cNvPr id="215" name="Rechteck 61"/>
          <p:cNvSpPr/>
          <p:nvPr/>
        </p:nvSpPr>
        <p:spPr>
          <a:xfrm>
            <a:off x="10471951" y="4097043"/>
            <a:ext cx="1001125" cy="252755"/>
          </a:xfrm>
          <a:prstGeom prst="rect">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US" sz="900" kern="0" dirty="0">
                <a:solidFill>
                  <a:schemeClr val="tx1">
                    <a:lumMod val="65000"/>
                    <a:lumOff val="35000"/>
                  </a:schemeClr>
                </a:solidFill>
                <a:latin typeface="+mj-lt"/>
                <a:ea typeface="BentonSans" charset="0"/>
                <a:cs typeface="BentonSans" charset="0"/>
              </a:rPr>
              <a:t>Shipping</a:t>
            </a:r>
          </a:p>
        </p:txBody>
      </p:sp>
      <p:sp>
        <p:nvSpPr>
          <p:cNvPr id="216" name="Rechteck 61"/>
          <p:cNvSpPr/>
          <p:nvPr/>
        </p:nvSpPr>
        <p:spPr>
          <a:xfrm>
            <a:off x="10471951" y="4848909"/>
            <a:ext cx="1001125" cy="379423"/>
          </a:xfrm>
          <a:prstGeom prst="rect">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r>
              <a:rPr lang="en-US" sz="900" kern="0" dirty="0">
                <a:solidFill>
                  <a:schemeClr val="tx1">
                    <a:lumMod val="65000"/>
                    <a:lumOff val="35000"/>
                  </a:schemeClr>
                </a:solidFill>
                <a:latin typeface="+mj-lt"/>
                <a:ea typeface="BentonSans" charset="0"/>
                <a:cs typeface="BentonSans" charset="0"/>
              </a:rPr>
              <a:t>Credit Card</a:t>
            </a:r>
            <a:br>
              <a:rPr lang="en-US" sz="900" kern="0" dirty="0">
                <a:solidFill>
                  <a:schemeClr val="tx1">
                    <a:lumMod val="65000"/>
                    <a:lumOff val="35000"/>
                  </a:schemeClr>
                </a:solidFill>
                <a:latin typeface="+mj-lt"/>
                <a:ea typeface="BentonSans" charset="0"/>
                <a:cs typeface="BentonSans" charset="0"/>
              </a:rPr>
            </a:br>
            <a:r>
              <a:rPr lang="en-US" sz="900" kern="0" dirty="0">
                <a:solidFill>
                  <a:schemeClr val="tx1">
                    <a:lumMod val="65000"/>
                    <a:lumOff val="35000"/>
                  </a:schemeClr>
                </a:solidFill>
                <a:latin typeface="+mj-lt"/>
                <a:ea typeface="BentonSans" charset="0"/>
                <a:cs typeface="BentonSans" charset="0"/>
              </a:rPr>
              <a:t>Institutions</a:t>
            </a:r>
          </a:p>
        </p:txBody>
      </p:sp>
      <p:cxnSp>
        <p:nvCxnSpPr>
          <p:cNvPr id="218" name="Gewinkelte Verbindung 42"/>
          <p:cNvCxnSpPr>
            <a:cxnSpLocks/>
            <a:endCxn id="224" idx="1"/>
          </p:cNvCxnSpPr>
          <p:nvPr/>
        </p:nvCxnSpPr>
        <p:spPr>
          <a:xfrm>
            <a:off x="9892357" y="4647416"/>
            <a:ext cx="303531" cy="64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4" name="Abgerundetes Rechteck 24"/>
          <p:cNvSpPr/>
          <p:nvPr/>
        </p:nvSpPr>
        <p:spPr>
          <a:xfrm>
            <a:off x="10195888" y="4561610"/>
            <a:ext cx="532950" cy="172894"/>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a:solidFill>
                  <a:schemeClr val="bg1"/>
                </a:solidFill>
                <a:ea typeface="BentonSans Book " charset="0"/>
                <a:cs typeface="BentonSans Book " charset="0"/>
              </a:rPr>
              <a:t>REST</a:t>
            </a:r>
          </a:p>
        </p:txBody>
      </p:sp>
      <p:sp>
        <p:nvSpPr>
          <p:cNvPr id="239" name="Text Box 67"/>
          <p:cNvSpPr txBox="1">
            <a:spLocks noChangeArrowheads="1"/>
          </p:cNvSpPr>
          <p:nvPr/>
        </p:nvSpPr>
        <p:spPr bwMode="auto">
          <a:xfrm rot="5400000">
            <a:off x="10818810" y="4563622"/>
            <a:ext cx="379421" cy="233014"/>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900" b="1" dirty="0">
                <a:solidFill>
                  <a:schemeClr val="tx1">
                    <a:lumMod val="65000"/>
                    <a:lumOff val="35000"/>
                  </a:schemeClr>
                </a:solidFill>
                <a:latin typeface="Times New Roman" pitchFamily="18" charset="0"/>
              </a:rPr>
              <a:t>...</a:t>
            </a:r>
          </a:p>
        </p:txBody>
      </p:sp>
      <p:pic>
        <p:nvPicPr>
          <p:cNvPr id="143" name="Picture 142"/>
          <p:cNvPicPr>
            <a:picLocks noChangeAspect="1"/>
          </p:cNvPicPr>
          <p:nvPr/>
        </p:nvPicPr>
        <p:blipFill>
          <a:blip r:embed="rId4"/>
          <a:stretch>
            <a:fillRect/>
          </a:stretch>
        </p:blipFill>
        <p:spPr>
          <a:xfrm>
            <a:off x="6649106" y="5116473"/>
            <a:ext cx="1660335" cy="131415"/>
          </a:xfrm>
          <a:prstGeom prst="rect">
            <a:avLst/>
          </a:prstGeom>
        </p:spPr>
      </p:pic>
      <p:pic>
        <p:nvPicPr>
          <p:cNvPr id="160" name="Graphic 159">
            <a:extLst>
              <a:ext uri="{FF2B5EF4-FFF2-40B4-BE49-F238E27FC236}">
                <a16:creationId xmlns:a16="http://schemas.microsoft.com/office/drawing/2014/main" id="{90BBFF53-A18E-4432-9A91-933D9D7445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8787" y="4319645"/>
            <a:ext cx="648000" cy="648000"/>
          </a:xfrm>
          <a:prstGeom prst="rect">
            <a:avLst/>
          </a:prstGeom>
        </p:spPr>
      </p:pic>
      <p:pic>
        <p:nvPicPr>
          <p:cNvPr id="161" name="Graphic 160">
            <a:extLst>
              <a:ext uri="{FF2B5EF4-FFF2-40B4-BE49-F238E27FC236}">
                <a16:creationId xmlns:a16="http://schemas.microsoft.com/office/drawing/2014/main" id="{11C6461B-1CF1-4D60-A44F-2AEDD76BAE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8654" y="5622867"/>
            <a:ext cx="648000" cy="648000"/>
          </a:xfrm>
          <a:prstGeom prst="rect">
            <a:avLst/>
          </a:prstGeom>
        </p:spPr>
      </p:pic>
      <p:pic>
        <p:nvPicPr>
          <p:cNvPr id="162" name="Graphic 161">
            <a:extLst>
              <a:ext uri="{FF2B5EF4-FFF2-40B4-BE49-F238E27FC236}">
                <a16:creationId xmlns:a16="http://schemas.microsoft.com/office/drawing/2014/main" id="{35583911-E4EA-4EDF-B44C-F7B6616529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93896" y="2309607"/>
            <a:ext cx="189000" cy="252000"/>
          </a:xfrm>
          <a:prstGeom prst="rect">
            <a:avLst/>
          </a:prstGeom>
        </p:spPr>
      </p:pic>
      <p:pic>
        <p:nvPicPr>
          <p:cNvPr id="163" name="Picture 162">
            <a:extLst>
              <a:ext uri="{FF2B5EF4-FFF2-40B4-BE49-F238E27FC236}">
                <a16:creationId xmlns:a16="http://schemas.microsoft.com/office/drawing/2014/main" id="{815B758D-F952-42B8-B68C-24EC054CF080}"/>
              </a:ext>
            </a:extLst>
          </p:cNvPr>
          <p:cNvPicPr>
            <a:picLocks noChangeAspect="1"/>
          </p:cNvPicPr>
          <p:nvPr/>
        </p:nvPicPr>
        <p:blipFill>
          <a:blip r:embed="rId11"/>
          <a:stretch>
            <a:fillRect/>
          </a:stretch>
        </p:blipFill>
        <p:spPr>
          <a:xfrm>
            <a:off x="7438790" y="4309541"/>
            <a:ext cx="648000" cy="648000"/>
          </a:xfrm>
          <a:prstGeom prst="rect">
            <a:avLst/>
          </a:prstGeom>
        </p:spPr>
      </p:pic>
      <p:pic>
        <p:nvPicPr>
          <p:cNvPr id="165" name="Graphic 164">
            <a:extLst>
              <a:ext uri="{FF2B5EF4-FFF2-40B4-BE49-F238E27FC236}">
                <a16:creationId xmlns:a16="http://schemas.microsoft.com/office/drawing/2014/main" id="{8F8B5162-02B4-4A68-B573-9CA8208F4F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86838" y="2309607"/>
            <a:ext cx="189000" cy="252000"/>
          </a:xfrm>
          <a:prstGeom prst="rect">
            <a:avLst/>
          </a:prstGeom>
        </p:spPr>
      </p:pic>
      <p:pic>
        <p:nvPicPr>
          <p:cNvPr id="166" name="Graphic 165">
            <a:extLst>
              <a:ext uri="{FF2B5EF4-FFF2-40B4-BE49-F238E27FC236}">
                <a16:creationId xmlns:a16="http://schemas.microsoft.com/office/drawing/2014/main" id="{3CEFF675-47DE-4D1B-9848-1B645FB1A7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7334" y="2309607"/>
            <a:ext cx="189000" cy="252000"/>
          </a:xfrm>
          <a:prstGeom prst="rect">
            <a:avLst/>
          </a:prstGeom>
        </p:spPr>
      </p:pic>
      <p:pic>
        <p:nvPicPr>
          <p:cNvPr id="167" name="Graphic 166">
            <a:extLst>
              <a:ext uri="{FF2B5EF4-FFF2-40B4-BE49-F238E27FC236}">
                <a16:creationId xmlns:a16="http://schemas.microsoft.com/office/drawing/2014/main" id="{2767EB72-5B3D-43F6-A859-5051B5C43A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50965" y="5881971"/>
            <a:ext cx="360000" cy="315000"/>
          </a:xfrm>
          <a:prstGeom prst="rect">
            <a:avLst/>
          </a:prstGeom>
        </p:spPr>
      </p:pic>
    </p:spTree>
    <p:extLst>
      <p:ext uri="{BB962C8B-B14F-4D97-AF65-F5344CB8AC3E}">
        <p14:creationId xmlns:p14="http://schemas.microsoft.com/office/powerpoint/2010/main" val="366635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F383846-5E38-4A92-8C12-DF40AB3784E3}"/>
              </a:ext>
            </a:extLst>
          </p:cNvPr>
          <p:cNvSpPr>
            <a:spLocks noGrp="1"/>
          </p:cNvSpPr>
          <p:nvPr>
            <p:ph type="body" sz="quarter" idx="11"/>
          </p:nvPr>
        </p:nvSpPr>
        <p:spPr/>
        <p:txBody>
          <a:bodyPr/>
          <a:lstStyle/>
          <a:p>
            <a:r>
              <a:rPr lang="ru-RU" dirty="0"/>
              <a:t>Используйте </a:t>
            </a:r>
            <a:r>
              <a:rPr lang="en-US" dirty="0"/>
              <a:t>SCP Solution Diagrams</a:t>
            </a:r>
            <a:r>
              <a:rPr lang="ru-RU" dirty="0"/>
              <a:t>, чтобы:</a:t>
            </a:r>
          </a:p>
          <a:p>
            <a:r>
              <a:rPr lang="ru-RU" dirty="0"/>
              <a:t> </a:t>
            </a:r>
          </a:p>
          <a:p>
            <a:pPr lvl="1"/>
            <a:r>
              <a:rPr lang="ru-RU" dirty="0"/>
              <a:t>Правильно читать схемы в новой документации </a:t>
            </a:r>
            <a:r>
              <a:rPr lang="en-US" dirty="0"/>
              <a:t>SAP</a:t>
            </a:r>
            <a:endParaRPr lang="ru-RU" dirty="0"/>
          </a:p>
          <a:p>
            <a:pPr lvl="1"/>
            <a:r>
              <a:rPr lang="ru-RU" dirty="0"/>
              <a:t>Рисовать свои </a:t>
            </a:r>
            <a:r>
              <a:rPr lang="ru-RU" dirty="0" err="1"/>
              <a:t>верхоуровневые</a:t>
            </a:r>
            <a:r>
              <a:rPr lang="ru-RU" dirty="0"/>
              <a:t> схемы в стиле «от </a:t>
            </a:r>
            <a:r>
              <a:rPr lang="en-US" dirty="0"/>
              <a:t>SAP</a:t>
            </a:r>
            <a:r>
              <a:rPr lang="ru-RU" dirty="0"/>
              <a:t>» с фокусом на архитектуру решения в виде композиции </a:t>
            </a:r>
            <a:r>
              <a:rPr lang="en-US" dirty="0"/>
              <a:t>Cloud</a:t>
            </a:r>
            <a:r>
              <a:rPr lang="ru-RU" dirty="0"/>
              <a:t> сервисов и </a:t>
            </a:r>
            <a:r>
              <a:rPr lang="en-US" dirty="0" err="1"/>
              <a:t>OnPremise</a:t>
            </a:r>
            <a:r>
              <a:rPr lang="en-US" dirty="0"/>
              <a:t> </a:t>
            </a:r>
            <a:r>
              <a:rPr lang="ru-RU" dirty="0"/>
              <a:t>сервисов.</a:t>
            </a:r>
          </a:p>
          <a:p>
            <a:pPr lvl="1"/>
            <a:r>
              <a:rPr lang="ru-RU" dirty="0"/>
              <a:t>Отражать в графике особенности взаимосвязей между используемыми сервисами.</a:t>
            </a:r>
          </a:p>
        </p:txBody>
      </p:sp>
      <p:sp>
        <p:nvSpPr>
          <p:cNvPr id="5" name="Text Placeholder 4">
            <a:extLst>
              <a:ext uri="{FF2B5EF4-FFF2-40B4-BE49-F238E27FC236}">
                <a16:creationId xmlns:a16="http://schemas.microsoft.com/office/drawing/2014/main" id="{0FD4D914-920E-42EB-9221-37636EAEA33B}"/>
              </a:ext>
            </a:extLst>
          </p:cNvPr>
          <p:cNvSpPr>
            <a:spLocks noGrp="1"/>
          </p:cNvSpPr>
          <p:nvPr>
            <p:ph type="body" sz="quarter" idx="10"/>
          </p:nvPr>
        </p:nvSpPr>
        <p:spPr/>
        <p:txBody>
          <a:bodyPr/>
          <a:lstStyle/>
          <a:p>
            <a:r>
              <a:rPr lang="ru-RU" dirty="0"/>
              <a:t>Используйте </a:t>
            </a:r>
            <a:r>
              <a:rPr lang="en-US" dirty="0"/>
              <a:t>TAM</a:t>
            </a:r>
            <a:r>
              <a:rPr lang="ru-RU" dirty="0"/>
              <a:t>,</a:t>
            </a:r>
            <a:r>
              <a:rPr lang="en-US" dirty="0"/>
              <a:t> </a:t>
            </a:r>
            <a:r>
              <a:rPr lang="ru-RU" dirty="0"/>
              <a:t>чтобы:</a:t>
            </a:r>
          </a:p>
          <a:p>
            <a:endParaRPr lang="en-US" dirty="0"/>
          </a:p>
          <a:p>
            <a:pPr lvl="1"/>
            <a:r>
              <a:rPr lang="ru-RU" dirty="0"/>
              <a:t>Правильно читать схемы в традиционной  документации </a:t>
            </a:r>
            <a:r>
              <a:rPr lang="en-US" dirty="0"/>
              <a:t>SAP</a:t>
            </a:r>
            <a:endParaRPr lang="ru-RU" dirty="0"/>
          </a:p>
          <a:p>
            <a:pPr lvl="1"/>
            <a:r>
              <a:rPr lang="ru-RU" dirty="0"/>
              <a:t>Рисовать свои детальные схемы в стиле «как у </a:t>
            </a:r>
            <a:r>
              <a:rPr lang="en-US" dirty="0"/>
              <a:t>SAP</a:t>
            </a:r>
            <a:r>
              <a:rPr lang="ru-RU" dirty="0"/>
              <a:t>» с фокусом на внутреннюю архитектуру решения, преимущественно для </a:t>
            </a:r>
            <a:r>
              <a:rPr lang="en-US" dirty="0" err="1"/>
              <a:t>OnPremise</a:t>
            </a:r>
            <a:r>
              <a:rPr lang="ru-RU" dirty="0"/>
              <a:t>.</a:t>
            </a:r>
          </a:p>
          <a:p>
            <a:pPr lvl="1"/>
            <a:r>
              <a:rPr lang="ru-RU" dirty="0"/>
              <a:t>Отражать в графике особенности коммуникаций и информационного обмена</a:t>
            </a:r>
            <a:r>
              <a:rPr lang="en-US" dirty="0"/>
              <a:t> </a:t>
            </a:r>
            <a:r>
              <a:rPr lang="ru-RU" dirty="0"/>
              <a:t>между компонентами решения.</a:t>
            </a:r>
          </a:p>
          <a:p>
            <a:endParaRPr lang="ru-RU" dirty="0"/>
          </a:p>
        </p:txBody>
      </p:sp>
      <p:sp>
        <p:nvSpPr>
          <p:cNvPr id="4" name="Title 3">
            <a:extLst>
              <a:ext uri="{FF2B5EF4-FFF2-40B4-BE49-F238E27FC236}">
                <a16:creationId xmlns:a16="http://schemas.microsoft.com/office/drawing/2014/main" id="{6312576B-F8AE-4032-AE1E-F97CB9191E0F}"/>
              </a:ext>
            </a:extLst>
          </p:cNvPr>
          <p:cNvSpPr>
            <a:spLocks noGrp="1"/>
          </p:cNvSpPr>
          <p:nvPr>
            <p:ph type="title"/>
          </p:nvPr>
        </p:nvSpPr>
        <p:spPr/>
        <p:txBody>
          <a:bodyPr/>
          <a:lstStyle/>
          <a:p>
            <a:r>
              <a:rPr lang="ru-RU" dirty="0"/>
              <a:t>Резюме</a:t>
            </a:r>
          </a:p>
        </p:txBody>
      </p:sp>
    </p:spTree>
    <p:extLst>
      <p:ext uri="{BB962C8B-B14F-4D97-AF65-F5344CB8AC3E}">
        <p14:creationId xmlns:p14="http://schemas.microsoft.com/office/powerpoint/2010/main" val="197633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ru-RU" dirty="0"/>
              <a:t>Контактная информация</a:t>
            </a:r>
            <a:r>
              <a:rPr lang="en-US" dirty="0"/>
              <a:t>:</a:t>
            </a:r>
          </a:p>
          <a:p>
            <a:pPr lvl="1"/>
            <a:r>
              <a:rPr lang="ru-RU" b="1" dirty="0"/>
              <a:t>Ренат Хамидулин</a:t>
            </a:r>
            <a:endParaRPr lang="en-US" b="1" dirty="0"/>
          </a:p>
          <a:p>
            <a:pPr lvl="1"/>
            <a:r>
              <a:rPr lang="ru-RU" dirty="0"/>
              <a:t>Консультант-эксперт</a:t>
            </a:r>
            <a:endParaRPr lang="en-US" dirty="0"/>
          </a:p>
          <a:p>
            <a:pPr lvl="1"/>
            <a:r>
              <a:rPr lang="en-US" dirty="0"/>
              <a:t>renat.khamidoulin@sap.com</a:t>
            </a:r>
          </a:p>
          <a:p>
            <a:pPr lvl="1"/>
            <a:r>
              <a:rPr lang="ru-RU" dirty="0"/>
              <a:t>+7 903 969 09 95</a:t>
            </a:r>
            <a:endParaRPr lang="en-US" dirty="0"/>
          </a:p>
        </p:txBody>
      </p:sp>
      <p:sp>
        <p:nvSpPr>
          <p:cNvPr id="2" name="Thank you"/>
          <p:cNvSpPr>
            <a:spLocks noGrp="1"/>
          </p:cNvSpPr>
          <p:nvPr>
            <p:ph type="ctrTitle"/>
          </p:nvPr>
        </p:nvSpPr>
        <p:spPr bwMode="gray"/>
        <p:txBody>
          <a:bodyPr/>
          <a:lstStyle/>
          <a:p>
            <a:r>
              <a:rPr lang="ru-RU" dirty="0"/>
              <a:t>Спасибо!</a:t>
            </a:r>
            <a:endParaRPr lang="en-US" dirty="0"/>
          </a:p>
        </p:txBody>
      </p:sp>
      <p:pic>
        <p:nvPicPr>
          <p:cNvPr id="5" name="Picture 4">
            <a:extLst>
              <a:ext uri="{FF2B5EF4-FFF2-40B4-BE49-F238E27FC236}">
                <a16:creationId xmlns:a16="http://schemas.microsoft.com/office/drawing/2014/main" id="{ABAF6B83-CFE5-42B6-BDCA-244927B7885D}"/>
              </a:ext>
            </a:extLst>
          </p:cNvPr>
          <p:cNvPicPr>
            <a:picLocks noChangeAspect="1"/>
          </p:cNvPicPr>
          <p:nvPr/>
        </p:nvPicPr>
        <p:blipFill>
          <a:blip r:embed="rId2"/>
          <a:stretch>
            <a:fillRect/>
          </a:stretch>
        </p:blipFill>
        <p:spPr>
          <a:xfrm>
            <a:off x="9953808" y="437187"/>
            <a:ext cx="1803843" cy="1803843"/>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C620DE4-65E1-4BEE-9A95-687A05804CA3}"/>
              </a:ext>
            </a:extLst>
          </p:cNvPr>
          <p:cNvSpPr>
            <a:spLocks noGrp="1"/>
          </p:cNvSpPr>
          <p:nvPr>
            <p:ph type="body" sz="quarter" idx="11"/>
          </p:nvPr>
        </p:nvSpPr>
        <p:spPr>
          <a:xfrm>
            <a:off x="503999" y="3957403"/>
            <a:ext cx="2986687" cy="2378596"/>
          </a:xfrm>
        </p:spPr>
        <p:txBody>
          <a:bodyPr>
            <a:normAutofit/>
          </a:bodyPr>
          <a:lstStyle/>
          <a:p>
            <a:r>
              <a:rPr lang="ru-RU" sz="1800" b="1" dirty="0"/>
              <a:t>Где применяем</a:t>
            </a:r>
          </a:p>
          <a:p>
            <a:pPr lvl="1"/>
            <a:r>
              <a:rPr lang="ru-RU" sz="1600" dirty="0"/>
              <a:t>Рабочие обсуждения</a:t>
            </a:r>
          </a:p>
          <a:p>
            <a:pPr lvl="1"/>
            <a:r>
              <a:rPr lang="ru-RU" sz="1600" dirty="0"/>
              <a:t>Документирование</a:t>
            </a:r>
          </a:p>
          <a:p>
            <a:pPr lvl="1"/>
            <a:r>
              <a:rPr lang="ru-RU" sz="1600" dirty="0"/>
              <a:t>Обучение</a:t>
            </a:r>
          </a:p>
          <a:p>
            <a:endParaRPr lang="ru-RU" sz="1800" dirty="0"/>
          </a:p>
        </p:txBody>
      </p:sp>
      <p:sp>
        <p:nvSpPr>
          <p:cNvPr id="4" name="Title 3">
            <a:extLst>
              <a:ext uri="{FF2B5EF4-FFF2-40B4-BE49-F238E27FC236}">
                <a16:creationId xmlns:a16="http://schemas.microsoft.com/office/drawing/2014/main" id="{2DE19CDB-0CF3-443F-B1AA-89011B064BDA}"/>
              </a:ext>
            </a:extLst>
          </p:cNvPr>
          <p:cNvSpPr>
            <a:spLocks noGrp="1"/>
          </p:cNvSpPr>
          <p:nvPr>
            <p:ph type="title"/>
          </p:nvPr>
        </p:nvSpPr>
        <p:spPr/>
        <p:txBody>
          <a:bodyPr/>
          <a:lstStyle/>
          <a:p>
            <a:r>
              <a:rPr lang="ru-RU" dirty="0"/>
              <a:t>Зачем вообще заморачиваться на тему схем</a:t>
            </a:r>
          </a:p>
        </p:txBody>
      </p:sp>
      <p:pic>
        <p:nvPicPr>
          <p:cNvPr id="1026" name="Picture 2">
            <a:extLst>
              <a:ext uri="{FF2B5EF4-FFF2-40B4-BE49-F238E27FC236}">
                <a16:creationId xmlns:a16="http://schemas.microsoft.com/office/drawing/2014/main" id="{63498733-B128-4A7F-828B-CD80B22FF0DD}"/>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7838" r="78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6007319-2670-45FD-875B-1B207E417EF3}"/>
              </a:ext>
            </a:extLst>
          </p:cNvPr>
          <p:cNvSpPr/>
          <p:nvPr/>
        </p:nvSpPr>
        <p:spPr>
          <a:xfrm rot="16200000">
            <a:off x="10873849" y="5467637"/>
            <a:ext cx="1338828" cy="253916"/>
          </a:xfrm>
          <a:prstGeom prst="rect">
            <a:avLst/>
          </a:prstGeom>
        </p:spPr>
        <p:txBody>
          <a:bodyPr wrap="none">
            <a:spAutoFit/>
          </a:bodyPr>
          <a:lstStyle/>
          <a:p>
            <a:r>
              <a:rPr lang="en-US" sz="1050" dirty="0">
                <a:solidFill>
                  <a:srgbClr val="333333"/>
                </a:solidFill>
                <a:latin typeface="+mn-lt"/>
              </a:rPr>
              <a:t>Credit: </a:t>
            </a:r>
            <a:r>
              <a:rPr lang="en-US" sz="1050" u="sng" dirty="0" err="1">
                <a:solidFill>
                  <a:srgbClr val="333333"/>
                </a:solidFill>
                <a:latin typeface="+mn-lt"/>
                <a:hlinkClick r:id="rId3"/>
              </a:rPr>
              <a:t>Geek&amp;Poke</a:t>
            </a:r>
            <a:endParaRPr lang="ru-RU" sz="1050" dirty="0">
              <a:latin typeface="+mn-lt"/>
            </a:endParaRPr>
          </a:p>
        </p:txBody>
      </p:sp>
      <p:sp>
        <p:nvSpPr>
          <p:cNvPr id="8" name="Rectangle 7">
            <a:extLst>
              <a:ext uri="{FF2B5EF4-FFF2-40B4-BE49-F238E27FC236}">
                <a16:creationId xmlns:a16="http://schemas.microsoft.com/office/drawing/2014/main" id="{F1670181-C5ED-40F6-8C39-2F9389BB4044}"/>
              </a:ext>
            </a:extLst>
          </p:cNvPr>
          <p:cNvSpPr/>
          <p:nvPr/>
        </p:nvSpPr>
        <p:spPr>
          <a:xfrm>
            <a:off x="503238" y="1568266"/>
            <a:ext cx="7291647" cy="2054409"/>
          </a:xfrm>
          <a:prstGeom prst="rect">
            <a:avLst/>
          </a:prstGeom>
        </p:spPr>
        <p:txBody>
          <a:bodyPr wrap="square">
            <a:spAutoFit/>
          </a:bodyPr>
          <a:lstStyle/>
          <a:p>
            <a:r>
              <a:rPr lang="en-US" sz="1600" dirty="0"/>
              <a:t>An Architect spends majority of time not with creating architecture, but with</a:t>
            </a:r>
            <a:endParaRPr lang="ru-RU" sz="1600" dirty="0"/>
          </a:p>
          <a:p>
            <a:pPr marL="830138" lvl="1" indent="-285750">
              <a:buFont typeface="Arial" panose="020B0604020202020204" pitchFamily="34" charset="0"/>
              <a:buChar char="•"/>
            </a:pPr>
            <a:r>
              <a:rPr lang="en-US" sz="1600" dirty="0"/>
              <a:t>Acquiring technical information from various sources</a:t>
            </a:r>
            <a:endParaRPr lang="ru-RU" sz="1600" dirty="0"/>
          </a:p>
          <a:p>
            <a:pPr marL="830138" lvl="1" indent="-285750">
              <a:buFont typeface="Arial" panose="020B0604020202020204" pitchFamily="34" charset="0"/>
              <a:buChar char="•"/>
            </a:pPr>
            <a:r>
              <a:rPr lang="en-US" sz="1600" dirty="0"/>
              <a:t>Preparing documents and presentations for stakeholders</a:t>
            </a:r>
            <a:endParaRPr lang="ru-RU" sz="1600" dirty="0"/>
          </a:p>
          <a:p>
            <a:pPr marL="830138" lvl="1" indent="-285750">
              <a:buFont typeface="Arial" panose="020B0604020202020204" pitchFamily="34" charset="0"/>
              <a:buChar char="•"/>
            </a:pPr>
            <a:r>
              <a:rPr lang="en-US" sz="1600" dirty="0"/>
              <a:t>Discussing with developers and stakeholders</a:t>
            </a:r>
            <a:endParaRPr lang="ru-RU" sz="1600" dirty="0"/>
          </a:p>
          <a:p>
            <a:pPr marL="830138" lvl="1" indent="-285750">
              <a:buFont typeface="Arial" panose="020B0604020202020204" pitchFamily="34" charset="0"/>
              <a:buChar char="•"/>
            </a:pPr>
            <a:r>
              <a:rPr lang="en-US" sz="1600" dirty="0"/>
              <a:t>Aligning development efforts with other groups</a:t>
            </a:r>
          </a:p>
          <a:p>
            <a:r>
              <a:rPr lang="en-US" sz="1600" dirty="0"/>
              <a:t>Communication skills are mandatory!</a:t>
            </a:r>
          </a:p>
          <a:p>
            <a:pPr algn="r"/>
            <a:r>
              <a:rPr lang="en-US" sz="1000" i="1" dirty="0"/>
              <a:t>* Why Does Software Cost So Much?: </a:t>
            </a:r>
            <a:br>
              <a:rPr lang="en-US" sz="1000" i="1" dirty="0"/>
            </a:br>
            <a:r>
              <a:rPr lang="en-US" sz="1000" i="1" dirty="0"/>
              <a:t>And Other Puzzles of the Information Age,</a:t>
            </a:r>
            <a:r>
              <a:rPr lang="en-US" sz="1000" dirty="0"/>
              <a:t> </a:t>
            </a:r>
            <a:br>
              <a:rPr lang="en-US" sz="1000" dirty="0"/>
            </a:br>
            <a:r>
              <a:rPr lang="en-US" sz="1000" dirty="0"/>
              <a:t>(1995), p. 218.</a:t>
            </a:r>
            <a:endParaRPr lang="ru-RU" sz="1600" dirty="0"/>
          </a:p>
        </p:txBody>
      </p:sp>
      <p:sp>
        <p:nvSpPr>
          <p:cNvPr id="12" name="Text Placeholder 5">
            <a:extLst>
              <a:ext uri="{FF2B5EF4-FFF2-40B4-BE49-F238E27FC236}">
                <a16:creationId xmlns:a16="http://schemas.microsoft.com/office/drawing/2014/main" id="{E1FB8273-ABA8-4A8A-9A69-B5AC29A39C78}"/>
              </a:ext>
            </a:extLst>
          </p:cNvPr>
          <p:cNvSpPr txBox="1">
            <a:spLocks/>
          </p:cNvSpPr>
          <p:nvPr/>
        </p:nvSpPr>
        <p:spPr bwMode="black">
          <a:xfrm>
            <a:off x="4705885" y="3957403"/>
            <a:ext cx="2986687" cy="237859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ru-RU" sz="1800" b="1" dirty="0"/>
              <a:t>Требования</a:t>
            </a:r>
          </a:p>
          <a:p>
            <a:pPr lvl="1"/>
            <a:r>
              <a:rPr lang="ru-RU" sz="1600" dirty="0"/>
              <a:t>Просто</a:t>
            </a:r>
          </a:p>
          <a:p>
            <a:pPr lvl="1"/>
            <a:r>
              <a:rPr lang="ru-RU" sz="1600" dirty="0"/>
              <a:t>Понятно</a:t>
            </a:r>
          </a:p>
          <a:p>
            <a:pPr lvl="1"/>
            <a:r>
              <a:rPr lang="ru-RU" sz="1600" dirty="0"/>
              <a:t>Приятно глазу</a:t>
            </a:r>
          </a:p>
          <a:p>
            <a:pPr lvl="1"/>
            <a:r>
              <a:rPr lang="ru-RU" sz="1600" dirty="0"/>
              <a:t>Низкая трудоемкость</a:t>
            </a:r>
          </a:p>
        </p:txBody>
      </p:sp>
    </p:spTree>
    <p:extLst>
      <p:ext uri="{BB962C8B-B14F-4D97-AF65-F5344CB8AC3E}">
        <p14:creationId xmlns:p14="http://schemas.microsoft.com/office/powerpoint/2010/main" val="353141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1AF2EE-74FC-472C-8B32-F66FA8FA3B32}"/>
              </a:ext>
            </a:extLst>
          </p:cNvPr>
          <p:cNvSpPr/>
          <p:nvPr/>
        </p:nvSpPr>
        <p:spPr bwMode="gray">
          <a:xfrm>
            <a:off x="9866" y="5548"/>
            <a:ext cx="3492965" cy="6846905"/>
          </a:xfrm>
          <a:prstGeom prst="rect">
            <a:avLst/>
          </a:prstGeom>
          <a:solidFill>
            <a:schemeClr val="accent4"/>
          </a:solidFill>
          <a:ln w="25400" algn="ctr">
            <a:noFill/>
            <a:miter lim="800000"/>
            <a:headEnd/>
            <a:tailEnd/>
          </a:ln>
        </p:spPr>
        <p:txBody>
          <a:bodyPr lIns="89854" tIns="71884" rIns="89854" bIns="71884" rtlCol="0" anchor="ctr"/>
          <a:lstStyle/>
          <a:p>
            <a:pPr algn="ctr" defTabSz="912937" fontAlgn="base">
              <a:spcBef>
                <a:spcPct val="50000"/>
              </a:spcBef>
              <a:spcAft>
                <a:spcPct val="0"/>
              </a:spcAft>
              <a:buClr>
                <a:srgbClr val="F0AB00"/>
              </a:buClr>
              <a:buSzPct val="80000"/>
            </a:pPr>
            <a:endParaRPr lang="de-DE" sz="1797" kern="0">
              <a:solidFill>
                <a:srgbClr val="000000"/>
              </a:solidFill>
              <a:ea typeface="Arial Unicode MS" pitchFamily="34" charset="-128"/>
              <a:cs typeface="Arial Unicode MS" pitchFamily="34" charset="-128"/>
            </a:endParaRPr>
          </a:p>
        </p:txBody>
      </p:sp>
      <p:sp>
        <p:nvSpPr>
          <p:cNvPr id="4" name="Title"/>
          <p:cNvSpPr>
            <a:spLocks noGrp="1"/>
          </p:cNvSpPr>
          <p:nvPr>
            <p:ph type="title"/>
          </p:nvPr>
        </p:nvSpPr>
        <p:spPr bwMode="gray">
          <a:xfrm>
            <a:off x="234529" y="454571"/>
            <a:ext cx="3058346" cy="614557"/>
          </a:xfrm>
        </p:spPr>
        <p:txBody>
          <a:bodyPr/>
          <a:lstStyle/>
          <a:p>
            <a:r>
              <a:rPr lang="en-US">
                <a:solidFill>
                  <a:schemeClr val="bg1"/>
                </a:solidFill>
              </a:rPr>
              <a:t>A2A Integration</a:t>
            </a:r>
            <a:br>
              <a:rPr lang="en-US">
                <a:solidFill>
                  <a:schemeClr val="bg1"/>
                </a:solidFill>
              </a:rPr>
            </a:br>
            <a:r>
              <a:rPr lang="en-US" sz="1597" b="0">
                <a:solidFill>
                  <a:schemeClr val="bg1"/>
                </a:solidFill>
              </a:rPr>
              <a:t>On Premise to Cloud</a:t>
            </a:r>
            <a:endParaRPr lang="en-US" sz="1997" b="0">
              <a:solidFill>
                <a:schemeClr val="bg1"/>
              </a:solidFill>
            </a:endParaRPr>
          </a:p>
        </p:txBody>
      </p:sp>
      <p:sp>
        <p:nvSpPr>
          <p:cNvPr id="13" name="TextBox 12">
            <a:extLst>
              <a:ext uri="{FF2B5EF4-FFF2-40B4-BE49-F238E27FC236}">
                <a16:creationId xmlns:a16="http://schemas.microsoft.com/office/drawing/2014/main" id="{98D67A6F-1C24-4068-A207-F02C4BB55964}"/>
              </a:ext>
            </a:extLst>
          </p:cNvPr>
          <p:cNvSpPr txBox="1"/>
          <p:nvPr/>
        </p:nvSpPr>
        <p:spPr>
          <a:xfrm>
            <a:off x="236858" y="1364329"/>
            <a:ext cx="3295885" cy="2719847"/>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en-US" sz="1398" b="1" kern="0">
                <a:solidFill>
                  <a:srgbClr val="FFFFFF"/>
                </a:solidFill>
                <a:ea typeface="Arial Unicode MS" pitchFamily="34" charset="-128"/>
                <a:cs typeface="Arial Unicode MS" pitchFamily="34" charset="-128"/>
              </a:rPr>
              <a:t>Characteristics | Selection Criteria </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Hybrid Traffic </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Unaligned APIs</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Pre-Packaged Content</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Structure Mapping</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Value Mapping </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Routing</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Splitting / Aggregation</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Protocol Mediation</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Techn. Exception Handling</a:t>
            </a:r>
          </a:p>
          <a:p>
            <a:pPr marL="285293" indent="-285293" defTabSz="1087034" fontAlgn="base">
              <a:spcBef>
                <a:spcPts val="300"/>
              </a:spcBef>
              <a:spcAft>
                <a:spcPct val="0"/>
              </a:spcAft>
              <a:buClr>
                <a:srgbClr val="FFFFFF"/>
              </a:buClr>
              <a:buSzPct val="80000"/>
              <a:buFont typeface="Symbol" panose="05050102010706020507" pitchFamily="18" charset="2"/>
              <a:buChar char="-"/>
            </a:pPr>
            <a:r>
              <a:rPr lang="en-US" sz="1198" kern="0">
                <a:solidFill>
                  <a:srgbClr val="FFFFFF"/>
                </a:solidFill>
                <a:ea typeface="Arial Unicode MS" pitchFamily="34" charset="-128"/>
                <a:cs typeface="Arial Unicode MS" pitchFamily="34" charset="-128"/>
              </a:rPr>
              <a:t>Quality of Service: Best effort, exactly once</a:t>
            </a:r>
          </a:p>
          <a:p>
            <a:pPr marL="285293" indent="-285293" defTabSz="1087034" fontAlgn="base">
              <a:spcBef>
                <a:spcPct val="50000"/>
              </a:spcBef>
              <a:spcAft>
                <a:spcPct val="0"/>
              </a:spcAft>
              <a:buClr>
                <a:srgbClr val="FFFFFF"/>
              </a:buClr>
              <a:buSzPct val="80000"/>
              <a:buFont typeface="Symbol" panose="05050102010706020507" pitchFamily="18" charset="2"/>
              <a:buChar char="-"/>
            </a:pPr>
            <a:endParaRPr lang="en-US" sz="1198" kern="0">
              <a:solidFill>
                <a:srgbClr val="000000"/>
              </a:solidFill>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35416F6-4B0B-4471-8186-70166C4C1D86}"/>
              </a:ext>
            </a:extLst>
          </p:cNvPr>
          <p:cNvSpPr txBox="1"/>
          <p:nvPr/>
        </p:nvSpPr>
        <p:spPr>
          <a:xfrm>
            <a:off x="129393" y="6356622"/>
            <a:ext cx="3295885" cy="368735"/>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en-US" sz="799" b="1" kern="0">
                <a:solidFill>
                  <a:srgbClr val="FFFFFF"/>
                </a:solidFill>
                <a:ea typeface="Arial Unicode MS" pitchFamily="34" charset="-128"/>
                <a:cs typeface="Arial Unicode MS" pitchFamily="34" charset="-128"/>
              </a:rPr>
              <a:t>Disclaimer: </a:t>
            </a:r>
            <a:r>
              <a:rPr lang="en-US" sz="799" kern="0">
                <a:solidFill>
                  <a:srgbClr val="FFFFFF"/>
                </a:solidFill>
                <a:ea typeface="Arial Unicode MS" pitchFamily="34" charset="-128"/>
                <a:cs typeface="Arial Unicode MS" pitchFamily="34" charset="-128"/>
              </a:rPr>
              <a:t>this slide shows an illustrative example that needs to be adapted to the specific customer context and requirements. It serves as a starting point for customers to model their hybrid integration use cases. </a:t>
            </a:r>
          </a:p>
        </p:txBody>
      </p:sp>
      <p:sp>
        <p:nvSpPr>
          <p:cNvPr id="121" name="Rechteck 9">
            <a:extLst>
              <a:ext uri="{FF2B5EF4-FFF2-40B4-BE49-F238E27FC236}">
                <a16:creationId xmlns:a16="http://schemas.microsoft.com/office/drawing/2014/main" id="{6DAFC7FD-683F-4093-945F-EDC538FD37AC}"/>
              </a:ext>
            </a:extLst>
          </p:cNvPr>
          <p:cNvSpPr/>
          <p:nvPr/>
        </p:nvSpPr>
        <p:spPr>
          <a:xfrm>
            <a:off x="3891664" y="5963992"/>
            <a:ext cx="7621001" cy="718835"/>
          </a:xfrm>
          <a:prstGeom prst="rect">
            <a:avLst/>
          </a:prstGeom>
          <a:solidFill>
            <a:schemeClr val="bg1"/>
          </a:solidFill>
          <a:ln w="19050" cap="rnd">
            <a:solidFill>
              <a:srgbClr val="427CA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1884" tIns="71884" rIns="71884" bIns="71884" rtlCol="0" anchor="t"/>
          <a:lstStyle/>
          <a:p>
            <a:pPr defTabSz="1087034"/>
            <a:r>
              <a:rPr lang="en-US" sz="998">
                <a:solidFill>
                  <a:srgbClr val="000000">
                    <a:lumMod val="65000"/>
                    <a:lumOff val="35000"/>
                  </a:srgbClr>
                </a:solidFill>
                <a:latin typeface="Arial" charset="0"/>
                <a:ea typeface="Arial" charset="0"/>
                <a:cs typeface="Arial" charset="0"/>
              </a:rPr>
              <a:t>On Premise </a:t>
            </a:r>
            <a:br>
              <a:rPr lang="en-US" sz="998">
                <a:solidFill>
                  <a:srgbClr val="000000">
                    <a:lumMod val="65000"/>
                    <a:lumOff val="35000"/>
                  </a:srgbClr>
                </a:solidFill>
                <a:latin typeface="Arial" charset="0"/>
                <a:ea typeface="Arial" charset="0"/>
                <a:cs typeface="Arial" charset="0"/>
              </a:rPr>
            </a:br>
            <a:r>
              <a:rPr lang="en-US" sz="998">
                <a:solidFill>
                  <a:srgbClr val="000000">
                    <a:lumMod val="65000"/>
                    <a:lumOff val="35000"/>
                  </a:srgbClr>
                </a:solidFill>
                <a:latin typeface="Arial" charset="0"/>
                <a:ea typeface="Arial" charset="0"/>
                <a:cs typeface="Arial" charset="0"/>
              </a:rPr>
              <a:t>Apps | Data I Users | Things </a:t>
            </a:r>
          </a:p>
        </p:txBody>
      </p:sp>
      <p:sp>
        <p:nvSpPr>
          <p:cNvPr id="122" name="Rechteck 9">
            <a:extLst>
              <a:ext uri="{FF2B5EF4-FFF2-40B4-BE49-F238E27FC236}">
                <a16:creationId xmlns:a16="http://schemas.microsoft.com/office/drawing/2014/main" id="{7AEE33A8-F26D-445F-A398-B8E46517407A}"/>
              </a:ext>
            </a:extLst>
          </p:cNvPr>
          <p:cNvSpPr/>
          <p:nvPr/>
        </p:nvSpPr>
        <p:spPr>
          <a:xfrm>
            <a:off x="3915613" y="424256"/>
            <a:ext cx="7597053" cy="718835"/>
          </a:xfrm>
          <a:prstGeom prst="rect">
            <a:avLst/>
          </a:prstGeom>
          <a:noFill/>
          <a:ln w="19050" cap="rnd">
            <a:solidFill>
              <a:srgbClr val="427CA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1884" tIns="71884" rIns="71884" bIns="71884" rtlCol="0" anchor="t"/>
          <a:lstStyle/>
          <a:p>
            <a:pPr defTabSz="1087034"/>
            <a:r>
              <a:rPr lang="en-US" sz="998">
                <a:solidFill>
                  <a:srgbClr val="000000">
                    <a:lumMod val="65000"/>
                    <a:lumOff val="35000"/>
                  </a:srgbClr>
                </a:solidFill>
                <a:latin typeface="Arial" charset="0"/>
                <a:ea typeface="Arial" charset="0"/>
                <a:cs typeface="Arial" charset="0"/>
              </a:rPr>
              <a:t>Public Cloud </a:t>
            </a:r>
            <a:br>
              <a:rPr lang="en-US" sz="998">
                <a:solidFill>
                  <a:srgbClr val="000000">
                    <a:lumMod val="65000"/>
                    <a:lumOff val="35000"/>
                  </a:srgbClr>
                </a:solidFill>
                <a:latin typeface="Arial" charset="0"/>
                <a:ea typeface="Arial" charset="0"/>
                <a:cs typeface="Arial" charset="0"/>
              </a:rPr>
            </a:br>
            <a:r>
              <a:rPr lang="en-US" sz="998">
                <a:solidFill>
                  <a:srgbClr val="000000">
                    <a:lumMod val="65000"/>
                    <a:lumOff val="35000"/>
                  </a:srgbClr>
                </a:solidFill>
                <a:latin typeface="Arial" charset="0"/>
                <a:ea typeface="Arial" charset="0"/>
                <a:cs typeface="Arial" charset="0"/>
              </a:rPr>
              <a:t>Apps I Data I Users | Things </a:t>
            </a:r>
          </a:p>
        </p:txBody>
      </p:sp>
      <p:sp>
        <p:nvSpPr>
          <p:cNvPr id="123" name="Rectangle 122">
            <a:extLst>
              <a:ext uri="{FF2B5EF4-FFF2-40B4-BE49-F238E27FC236}">
                <a16:creationId xmlns:a16="http://schemas.microsoft.com/office/drawing/2014/main" id="{A1B2EF32-38B0-4857-B8CC-B8FAA27D398C}"/>
              </a:ext>
            </a:extLst>
          </p:cNvPr>
          <p:cNvSpPr/>
          <p:nvPr/>
        </p:nvSpPr>
        <p:spPr bwMode="gray">
          <a:xfrm>
            <a:off x="3891663" y="1551999"/>
            <a:ext cx="7621001" cy="2156506"/>
          </a:xfrm>
          <a:prstGeom prst="rect">
            <a:avLst/>
          </a:prstGeom>
          <a:solidFill>
            <a:schemeClr val="bg1">
              <a:lumMod val="95000"/>
            </a:schemeClr>
          </a:solidFill>
          <a:ln w="12700" algn="ctr">
            <a:noFill/>
            <a:prstDash val="solid"/>
            <a:miter lim="800000"/>
            <a:headEnd/>
            <a:tailEnd/>
          </a:ln>
        </p:spPr>
        <p:txBody>
          <a:bodyPr lIns="89854" tIns="71884" rIns="89854" bIns="71884" rtlCol="0" anchor="t"/>
          <a:lstStyle/>
          <a:p>
            <a:pPr defTabSz="912937" fontAlgn="base">
              <a:spcBef>
                <a:spcPct val="50000"/>
              </a:spcBef>
              <a:spcAft>
                <a:spcPct val="0"/>
              </a:spcAft>
              <a:buClr>
                <a:srgbClr val="F0AB00"/>
              </a:buClr>
              <a:buSzPct val="80000"/>
            </a:pPr>
            <a:r>
              <a:rPr lang="en-US" sz="1098" kern="0">
                <a:solidFill>
                  <a:srgbClr val="427CAC"/>
                </a:solidFill>
                <a:ea typeface="Arial Unicode MS" pitchFamily="34" charset="-128"/>
                <a:cs typeface="Arial"/>
              </a:rPr>
              <a:t>Public Cloud </a:t>
            </a:r>
            <a:br>
              <a:rPr lang="en-US" sz="1098" kern="0">
                <a:solidFill>
                  <a:srgbClr val="427CAC"/>
                </a:solidFill>
                <a:ea typeface="Arial Unicode MS" pitchFamily="34" charset="-128"/>
                <a:cs typeface="Arial"/>
              </a:rPr>
            </a:br>
            <a:r>
              <a:rPr lang="en-US" sz="1098" kern="0">
                <a:solidFill>
                  <a:srgbClr val="427CAC"/>
                </a:solidFill>
                <a:ea typeface="Arial Unicode MS" pitchFamily="34" charset="-128"/>
                <a:cs typeface="Arial"/>
              </a:rPr>
              <a:t>Integration </a:t>
            </a:r>
            <a:br>
              <a:rPr lang="en-US" sz="1098" kern="0">
                <a:solidFill>
                  <a:srgbClr val="427CAC"/>
                </a:solidFill>
                <a:ea typeface="Arial Unicode MS" pitchFamily="34" charset="-128"/>
                <a:cs typeface="Arial"/>
              </a:rPr>
            </a:br>
            <a:r>
              <a:rPr lang="en-US" sz="1098" kern="0">
                <a:solidFill>
                  <a:srgbClr val="427CAC"/>
                </a:solidFill>
                <a:ea typeface="Arial Unicode MS" pitchFamily="34" charset="-128"/>
                <a:cs typeface="Arial"/>
              </a:rPr>
              <a:t>Components </a:t>
            </a:r>
          </a:p>
        </p:txBody>
      </p:sp>
      <p:sp>
        <p:nvSpPr>
          <p:cNvPr id="124" name="Rectangle 123">
            <a:extLst>
              <a:ext uri="{FF2B5EF4-FFF2-40B4-BE49-F238E27FC236}">
                <a16:creationId xmlns:a16="http://schemas.microsoft.com/office/drawing/2014/main" id="{C1804AA8-1C17-46E5-9F54-63D07ADED1DB}"/>
              </a:ext>
            </a:extLst>
          </p:cNvPr>
          <p:cNvSpPr/>
          <p:nvPr/>
        </p:nvSpPr>
        <p:spPr bwMode="gray">
          <a:xfrm>
            <a:off x="3880250" y="4128277"/>
            <a:ext cx="7621001" cy="1437670"/>
          </a:xfrm>
          <a:prstGeom prst="rect">
            <a:avLst/>
          </a:prstGeom>
          <a:solidFill>
            <a:schemeClr val="bg1">
              <a:lumMod val="95000"/>
            </a:schemeClr>
          </a:solidFill>
          <a:ln w="12700" algn="ctr">
            <a:noFill/>
            <a:prstDash val="solid"/>
            <a:miter lim="800000"/>
            <a:headEnd/>
            <a:tailEnd/>
          </a:ln>
        </p:spPr>
        <p:txBody>
          <a:bodyPr lIns="89854" tIns="71884" rIns="89854" bIns="71884" rtlCol="0" anchor="t"/>
          <a:lstStyle/>
          <a:p>
            <a:pPr defTabSz="912937" fontAlgn="base">
              <a:spcBef>
                <a:spcPct val="50000"/>
              </a:spcBef>
              <a:spcAft>
                <a:spcPct val="0"/>
              </a:spcAft>
              <a:buClr>
                <a:srgbClr val="F0AB00"/>
              </a:buClr>
              <a:buSzPct val="80000"/>
            </a:pPr>
            <a:r>
              <a:rPr lang="en-US" sz="1098" kern="0">
                <a:solidFill>
                  <a:srgbClr val="427CAC"/>
                </a:solidFill>
                <a:ea typeface="Arial Unicode MS" pitchFamily="34" charset="-128"/>
                <a:cs typeface="Arial"/>
              </a:rPr>
              <a:t>On-Premise</a:t>
            </a:r>
            <a:br>
              <a:rPr lang="en-US" sz="1098" kern="0">
                <a:solidFill>
                  <a:srgbClr val="427CAC"/>
                </a:solidFill>
                <a:ea typeface="Arial Unicode MS" pitchFamily="34" charset="-128"/>
                <a:cs typeface="Arial"/>
              </a:rPr>
            </a:br>
            <a:r>
              <a:rPr lang="en-US" sz="1098" kern="0">
                <a:solidFill>
                  <a:srgbClr val="427CAC"/>
                </a:solidFill>
                <a:ea typeface="Arial Unicode MS" pitchFamily="34" charset="-128"/>
                <a:cs typeface="Arial"/>
              </a:rPr>
              <a:t>Integration </a:t>
            </a:r>
            <a:br>
              <a:rPr lang="en-US" sz="1098" kern="0">
                <a:solidFill>
                  <a:srgbClr val="427CAC"/>
                </a:solidFill>
                <a:ea typeface="Arial Unicode MS" pitchFamily="34" charset="-128"/>
                <a:cs typeface="Arial"/>
              </a:rPr>
            </a:br>
            <a:r>
              <a:rPr lang="en-US" sz="1098" kern="0">
                <a:solidFill>
                  <a:srgbClr val="427CAC"/>
                </a:solidFill>
                <a:ea typeface="Arial Unicode MS" pitchFamily="34" charset="-128"/>
                <a:cs typeface="Arial"/>
              </a:rPr>
              <a:t>Components </a:t>
            </a:r>
          </a:p>
        </p:txBody>
      </p:sp>
      <p:pic>
        <p:nvPicPr>
          <p:cNvPr id="125" name="Bild 54">
            <a:extLst>
              <a:ext uri="{FF2B5EF4-FFF2-40B4-BE49-F238E27FC236}">
                <a16:creationId xmlns:a16="http://schemas.microsoft.com/office/drawing/2014/main" id="{85543662-EC55-4260-9987-7954995C8D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9096" y="1877780"/>
            <a:ext cx="597256" cy="597256"/>
          </a:xfrm>
          <a:prstGeom prst="ellipse">
            <a:avLst/>
          </a:prstGeom>
        </p:spPr>
      </p:pic>
      <p:sp>
        <p:nvSpPr>
          <p:cNvPr id="127" name="Rechteck 9">
            <a:extLst>
              <a:ext uri="{FF2B5EF4-FFF2-40B4-BE49-F238E27FC236}">
                <a16:creationId xmlns:a16="http://schemas.microsoft.com/office/drawing/2014/main" id="{80CCE7F0-0310-49B9-A15A-0CFD1FECECDB}"/>
              </a:ext>
            </a:extLst>
          </p:cNvPr>
          <p:cNvSpPr/>
          <p:nvPr/>
        </p:nvSpPr>
        <p:spPr>
          <a:xfrm>
            <a:off x="4939637" y="1667670"/>
            <a:ext cx="6276174" cy="1951681"/>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884" tIns="71884" rIns="71884" bIns="71884" rtlCol="0" anchor="t"/>
          <a:lstStyle/>
          <a:p>
            <a:pPr algn="r" defTabSz="1087034"/>
            <a:r>
              <a:rPr lang="en-US" sz="1198" b="1">
                <a:solidFill>
                  <a:srgbClr val="427CAC"/>
                </a:solidFill>
                <a:latin typeface="Arial"/>
              </a:rPr>
              <a:t>SAP Cloud Platform</a:t>
            </a:r>
          </a:p>
        </p:txBody>
      </p:sp>
      <p:pic>
        <p:nvPicPr>
          <p:cNvPr id="129" name="Bild 3">
            <a:extLst>
              <a:ext uri="{FF2B5EF4-FFF2-40B4-BE49-F238E27FC236}">
                <a16:creationId xmlns:a16="http://schemas.microsoft.com/office/drawing/2014/main" id="{92788A35-CC5B-4435-B254-D343B31DBF6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9" t="-2761" b="2812"/>
          <a:stretch/>
        </p:blipFill>
        <p:spPr>
          <a:xfrm>
            <a:off x="7840882" y="6118485"/>
            <a:ext cx="496393" cy="497623"/>
          </a:xfrm>
          <a:prstGeom prst="rect">
            <a:avLst/>
          </a:prstGeom>
        </p:spPr>
      </p:pic>
      <p:sp>
        <p:nvSpPr>
          <p:cNvPr id="131" name="Rectangle 130">
            <a:extLst>
              <a:ext uri="{FF2B5EF4-FFF2-40B4-BE49-F238E27FC236}">
                <a16:creationId xmlns:a16="http://schemas.microsoft.com/office/drawing/2014/main" id="{41CA6D95-DE6F-4CAD-9A61-0DFF2234BA2B}"/>
              </a:ext>
            </a:extLst>
          </p:cNvPr>
          <p:cNvSpPr/>
          <p:nvPr/>
        </p:nvSpPr>
        <p:spPr>
          <a:xfrm>
            <a:off x="8349632" y="4316296"/>
            <a:ext cx="835202" cy="4054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b="1">
                <a:solidFill>
                  <a:srgbClr val="427CAC"/>
                </a:solidFill>
                <a:latin typeface="Arial" charset="0"/>
                <a:ea typeface="Arial" charset="0"/>
                <a:cs typeface="Arial" charset="0"/>
              </a:rPr>
              <a:t>Cloud </a:t>
            </a:r>
            <a:br>
              <a:rPr lang="en-US" sz="1098" b="1">
                <a:solidFill>
                  <a:srgbClr val="427CAC"/>
                </a:solidFill>
                <a:latin typeface="Arial" charset="0"/>
                <a:ea typeface="Arial" charset="0"/>
                <a:cs typeface="Arial" charset="0"/>
              </a:rPr>
            </a:br>
            <a:r>
              <a:rPr lang="en-US" sz="1098" b="1">
                <a:solidFill>
                  <a:srgbClr val="427CAC"/>
                </a:solidFill>
                <a:latin typeface="Arial" charset="0"/>
                <a:ea typeface="Arial" charset="0"/>
                <a:cs typeface="Arial" charset="0"/>
              </a:rPr>
              <a:t>Connector</a:t>
            </a:r>
            <a:r>
              <a:rPr lang="en-US" sz="1098" b="1" baseline="30000">
                <a:solidFill>
                  <a:srgbClr val="427CAC"/>
                </a:solidFill>
                <a:latin typeface="Arial" charset="0"/>
                <a:ea typeface="Arial" charset="0"/>
                <a:cs typeface="Arial" charset="0"/>
              </a:rPr>
              <a:t>1</a:t>
            </a:r>
            <a:endParaRPr lang="en-US" sz="1098" b="1">
              <a:solidFill>
                <a:srgbClr val="427CAC"/>
              </a:solidFill>
              <a:latin typeface="Arial" charset="0"/>
              <a:ea typeface="Arial" charset="0"/>
              <a:cs typeface="Arial" charset="0"/>
            </a:endParaRPr>
          </a:p>
        </p:txBody>
      </p:sp>
      <p:pic>
        <p:nvPicPr>
          <p:cNvPr id="132" name="Bild 75">
            <a:extLst>
              <a:ext uri="{FF2B5EF4-FFF2-40B4-BE49-F238E27FC236}">
                <a16:creationId xmlns:a16="http://schemas.microsoft.com/office/drawing/2014/main" id="{0B4D5347-4560-4678-B21B-5EC56A7935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9099" y="4220412"/>
            <a:ext cx="597255" cy="597255"/>
          </a:xfrm>
          <a:prstGeom prst="ellipse">
            <a:avLst/>
          </a:prstGeom>
        </p:spPr>
      </p:pic>
      <p:cxnSp>
        <p:nvCxnSpPr>
          <p:cNvPr id="139" name="Straight Arrow Connector 18">
            <a:extLst>
              <a:ext uri="{FF2B5EF4-FFF2-40B4-BE49-F238E27FC236}">
                <a16:creationId xmlns:a16="http://schemas.microsoft.com/office/drawing/2014/main" id="{4916D558-0836-48FE-A155-1D7FC4A84205}"/>
              </a:ext>
            </a:extLst>
          </p:cNvPr>
          <p:cNvCxnSpPr>
            <a:cxnSpLocks/>
            <a:stCxn id="125" idx="0"/>
            <a:endCxn id="157" idx="2"/>
          </p:cNvCxnSpPr>
          <p:nvPr/>
        </p:nvCxnSpPr>
        <p:spPr>
          <a:xfrm flipV="1">
            <a:off x="8077724" y="1033470"/>
            <a:ext cx="0" cy="844311"/>
          </a:xfrm>
          <a:prstGeom prst="straightConnector1">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40" name="Bild 57">
            <a:extLst>
              <a:ext uri="{FF2B5EF4-FFF2-40B4-BE49-F238E27FC236}">
                <a16:creationId xmlns:a16="http://schemas.microsoft.com/office/drawing/2014/main" id="{637A045B-0CD2-431B-AFF6-2D4ED9CDF9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9096" y="2852693"/>
            <a:ext cx="597256" cy="597256"/>
          </a:xfrm>
          <a:prstGeom prst="ellipse">
            <a:avLst/>
          </a:prstGeom>
        </p:spPr>
      </p:pic>
      <p:cxnSp>
        <p:nvCxnSpPr>
          <p:cNvPr id="141" name="Straight Arrow Connector 18">
            <a:extLst>
              <a:ext uri="{FF2B5EF4-FFF2-40B4-BE49-F238E27FC236}">
                <a16:creationId xmlns:a16="http://schemas.microsoft.com/office/drawing/2014/main" id="{B9D086D5-D84D-4D87-A9D3-F24246DC2F38}"/>
              </a:ext>
            </a:extLst>
          </p:cNvPr>
          <p:cNvCxnSpPr>
            <a:cxnSpLocks/>
          </p:cNvCxnSpPr>
          <p:nvPr/>
        </p:nvCxnSpPr>
        <p:spPr>
          <a:xfrm flipV="1">
            <a:off x="8077724" y="2466660"/>
            <a:ext cx="0" cy="359418"/>
          </a:xfrm>
          <a:prstGeom prst="straightConnector1">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8">
            <a:extLst>
              <a:ext uri="{FF2B5EF4-FFF2-40B4-BE49-F238E27FC236}">
                <a16:creationId xmlns:a16="http://schemas.microsoft.com/office/drawing/2014/main" id="{114BE1FB-E7EB-4CFE-9272-96C92AE86360}"/>
              </a:ext>
            </a:extLst>
          </p:cNvPr>
          <p:cNvCxnSpPr>
            <a:cxnSpLocks/>
            <a:stCxn id="132" idx="0"/>
            <a:endCxn id="140" idx="4"/>
          </p:cNvCxnSpPr>
          <p:nvPr/>
        </p:nvCxnSpPr>
        <p:spPr>
          <a:xfrm flipH="1" flipV="1">
            <a:off x="8077726" y="3449949"/>
            <a:ext cx="1" cy="770462"/>
          </a:xfrm>
          <a:prstGeom prst="straightConnector1">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3" name="Abgerundetes Rechteck 24">
            <a:extLst>
              <a:ext uri="{FF2B5EF4-FFF2-40B4-BE49-F238E27FC236}">
                <a16:creationId xmlns:a16="http://schemas.microsoft.com/office/drawing/2014/main" id="{B5C05BD2-0DAC-4239-A550-528669D33E5E}"/>
              </a:ext>
            </a:extLst>
          </p:cNvPr>
          <p:cNvSpPr/>
          <p:nvPr/>
        </p:nvSpPr>
        <p:spPr>
          <a:xfrm>
            <a:off x="7541030" y="3811711"/>
            <a:ext cx="1073392" cy="182249"/>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a:solidFill>
                  <a:srgbClr val="FFFFFF"/>
                </a:solidFill>
                <a:latin typeface="Arial"/>
                <a:ea typeface="BentonSans Book " charset="0"/>
                <a:cs typeface="BentonSans Book " charset="0"/>
              </a:rPr>
              <a:t>Secure tunnel</a:t>
            </a:r>
          </a:p>
        </p:txBody>
      </p:sp>
      <p:cxnSp>
        <p:nvCxnSpPr>
          <p:cNvPr id="148" name="Straight Arrow Connector 18">
            <a:extLst>
              <a:ext uri="{FF2B5EF4-FFF2-40B4-BE49-F238E27FC236}">
                <a16:creationId xmlns:a16="http://schemas.microsoft.com/office/drawing/2014/main" id="{AB30D321-E5A0-4A99-98FC-39023DB12652}"/>
              </a:ext>
            </a:extLst>
          </p:cNvPr>
          <p:cNvCxnSpPr>
            <a:cxnSpLocks/>
            <a:stCxn id="129" idx="0"/>
            <a:endCxn id="132" idx="4"/>
          </p:cNvCxnSpPr>
          <p:nvPr/>
        </p:nvCxnSpPr>
        <p:spPr>
          <a:xfrm flipH="1" flipV="1">
            <a:off x="8077725" y="4817666"/>
            <a:ext cx="11352" cy="1300818"/>
          </a:xfrm>
          <a:prstGeom prst="straightConnector1">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D4872069-179D-4163-962B-2BF6F2149415}"/>
              </a:ext>
            </a:extLst>
          </p:cNvPr>
          <p:cNvGrpSpPr/>
          <p:nvPr/>
        </p:nvGrpSpPr>
        <p:grpSpPr>
          <a:xfrm>
            <a:off x="8795966" y="1879008"/>
            <a:ext cx="1120450" cy="1023934"/>
            <a:chOff x="4878502" y="4234822"/>
            <a:chExt cx="1122266" cy="1025593"/>
          </a:xfrm>
        </p:grpSpPr>
        <p:pic>
          <p:nvPicPr>
            <p:cNvPr id="150" name="Bild 71">
              <a:extLst>
                <a:ext uri="{FF2B5EF4-FFF2-40B4-BE49-F238E27FC236}">
                  <a16:creationId xmlns:a16="http://schemas.microsoft.com/office/drawing/2014/main" id="{99AA3AD0-65FC-443F-90D0-644E6AE679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0523" y="4234822"/>
              <a:ext cx="598224" cy="598224"/>
            </a:xfrm>
            <a:prstGeom prst="ellipse">
              <a:avLst/>
            </a:prstGeom>
          </p:spPr>
        </p:pic>
        <p:sp>
          <p:nvSpPr>
            <p:cNvPr id="151" name="Rechteck 39">
              <a:extLst>
                <a:ext uri="{FF2B5EF4-FFF2-40B4-BE49-F238E27FC236}">
                  <a16:creationId xmlns:a16="http://schemas.microsoft.com/office/drawing/2014/main" id="{4C8501B9-3FA0-46D8-B78A-4C0CE7C69C14}"/>
                </a:ext>
              </a:extLst>
            </p:cNvPr>
            <p:cNvSpPr/>
            <p:nvPr/>
          </p:nvSpPr>
          <p:spPr>
            <a:xfrm>
              <a:off x="4878502" y="4867016"/>
              <a:ext cx="1122266" cy="39339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b="1">
                  <a:solidFill>
                    <a:srgbClr val="427CAC"/>
                  </a:solidFill>
                  <a:latin typeface="Arial" charset="0"/>
                  <a:ea typeface="Arial" charset="0"/>
                  <a:cs typeface="Arial" charset="0"/>
                </a:rPr>
                <a:t>SAP API Business Hub</a:t>
              </a:r>
            </a:p>
          </p:txBody>
        </p:sp>
      </p:grpSp>
      <p:cxnSp>
        <p:nvCxnSpPr>
          <p:cNvPr id="152" name="Elbow Connector 83">
            <a:extLst>
              <a:ext uri="{FF2B5EF4-FFF2-40B4-BE49-F238E27FC236}">
                <a16:creationId xmlns:a16="http://schemas.microsoft.com/office/drawing/2014/main" id="{CF74E379-A987-4B9D-A014-A42DBB029450}"/>
              </a:ext>
            </a:extLst>
          </p:cNvPr>
          <p:cNvCxnSpPr>
            <a:cxnSpLocks/>
          </p:cNvCxnSpPr>
          <p:nvPr/>
        </p:nvCxnSpPr>
        <p:spPr>
          <a:xfrm rot="10800000" flipV="1">
            <a:off x="8337274" y="2160382"/>
            <a:ext cx="743301" cy="1227"/>
          </a:xfrm>
          <a:prstGeom prst="bentConnector3">
            <a:avLst>
              <a:gd name="adj1" fmla="val 50000"/>
            </a:avLst>
          </a:prstGeom>
          <a:ln w="19050" cap="rnd" cmpd="sng">
            <a:solidFill>
              <a:schemeClr val="tx1">
                <a:lumMod val="65000"/>
                <a:lumOff val="35000"/>
              </a:schemeClr>
            </a:solidFill>
            <a:prstDash val="sysDot"/>
            <a:roun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5784F045-9CB2-4197-A9E2-0CF1B401719C}"/>
              </a:ext>
            </a:extLst>
          </p:cNvPr>
          <p:cNvSpPr/>
          <p:nvPr/>
        </p:nvSpPr>
        <p:spPr>
          <a:xfrm>
            <a:off x="8366383" y="6185023"/>
            <a:ext cx="1677235" cy="4054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b="1">
                <a:solidFill>
                  <a:srgbClr val="000000">
                    <a:lumMod val="65000"/>
                    <a:lumOff val="35000"/>
                  </a:srgbClr>
                </a:solidFill>
                <a:latin typeface="Arial" charset="0"/>
                <a:ea typeface="Arial" charset="0"/>
                <a:cs typeface="Arial" charset="0"/>
              </a:rPr>
              <a:t>On Premise Application</a:t>
            </a:r>
          </a:p>
          <a:p>
            <a:pPr algn="ctr" defTabSz="1087034"/>
            <a:r>
              <a:rPr lang="en-US" sz="1098">
                <a:solidFill>
                  <a:srgbClr val="000000">
                    <a:lumMod val="65000"/>
                    <a:lumOff val="35000"/>
                  </a:srgbClr>
                </a:solidFill>
                <a:latin typeface="Arial" charset="0"/>
                <a:ea typeface="Arial" charset="0"/>
                <a:cs typeface="Arial" charset="0"/>
              </a:rPr>
              <a:t>(SAP / Non SAP)</a:t>
            </a:r>
          </a:p>
        </p:txBody>
      </p:sp>
      <p:sp>
        <p:nvSpPr>
          <p:cNvPr id="154" name="Rectangle 153">
            <a:extLst>
              <a:ext uri="{FF2B5EF4-FFF2-40B4-BE49-F238E27FC236}">
                <a16:creationId xmlns:a16="http://schemas.microsoft.com/office/drawing/2014/main" id="{247966D2-F168-4787-B771-BA5334FA3A6A}"/>
              </a:ext>
            </a:extLst>
          </p:cNvPr>
          <p:cNvSpPr/>
          <p:nvPr/>
        </p:nvSpPr>
        <p:spPr>
          <a:xfrm>
            <a:off x="8349631" y="575678"/>
            <a:ext cx="1300341" cy="4054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b="1">
                <a:solidFill>
                  <a:srgbClr val="000000">
                    <a:lumMod val="65000"/>
                    <a:lumOff val="35000"/>
                  </a:srgbClr>
                </a:solidFill>
                <a:latin typeface="Arial" charset="0"/>
                <a:ea typeface="Arial" charset="0"/>
                <a:cs typeface="Arial" charset="0"/>
              </a:rPr>
              <a:t>Cloud Application</a:t>
            </a:r>
            <a:br>
              <a:rPr lang="en-US" sz="1098" b="1">
                <a:solidFill>
                  <a:srgbClr val="000000">
                    <a:lumMod val="65000"/>
                    <a:lumOff val="35000"/>
                  </a:srgbClr>
                </a:solidFill>
                <a:latin typeface="Arial" charset="0"/>
                <a:ea typeface="Arial" charset="0"/>
                <a:cs typeface="Arial" charset="0"/>
              </a:rPr>
            </a:br>
            <a:r>
              <a:rPr lang="en-US" sz="1098">
                <a:solidFill>
                  <a:srgbClr val="000000">
                    <a:lumMod val="65000"/>
                    <a:lumOff val="35000"/>
                  </a:srgbClr>
                </a:solidFill>
                <a:latin typeface="Arial" charset="0"/>
                <a:ea typeface="Arial" charset="0"/>
                <a:cs typeface="Arial" charset="0"/>
              </a:rPr>
              <a:t>(SAP / Non SAP)</a:t>
            </a:r>
          </a:p>
        </p:txBody>
      </p:sp>
      <p:sp>
        <p:nvSpPr>
          <p:cNvPr id="155" name="Rechteck 42">
            <a:extLst>
              <a:ext uri="{FF2B5EF4-FFF2-40B4-BE49-F238E27FC236}">
                <a16:creationId xmlns:a16="http://schemas.microsoft.com/office/drawing/2014/main" id="{A6763E64-4995-4E6E-AD65-1392023FE248}"/>
              </a:ext>
            </a:extLst>
          </p:cNvPr>
          <p:cNvSpPr/>
          <p:nvPr/>
        </p:nvSpPr>
        <p:spPr>
          <a:xfrm>
            <a:off x="6942688" y="2083795"/>
            <a:ext cx="885241" cy="338006"/>
          </a:xfrm>
          <a:prstGeom prst="rect">
            <a:avLst/>
          </a:prstGeom>
        </p:spPr>
        <p:txBody>
          <a:bodyPr wrap="square" lIns="0" tIns="0" rIns="0" bIns="0">
            <a:spAutoFit/>
          </a:bodyPr>
          <a:lstStyle/>
          <a:p>
            <a:pPr algn="ctr" defTabSz="1087034"/>
            <a:r>
              <a:rPr lang="en-US" sz="1098" b="1" dirty="0">
                <a:solidFill>
                  <a:srgbClr val="427CAC"/>
                </a:solidFill>
                <a:latin typeface="Arial" charset="0"/>
                <a:ea typeface="Arial" charset="0"/>
                <a:cs typeface="Arial" charset="0"/>
              </a:rPr>
              <a:t>Cloud </a:t>
            </a:r>
            <a:br>
              <a:rPr lang="en-US" sz="1098" b="1" dirty="0">
                <a:solidFill>
                  <a:srgbClr val="427CAC"/>
                </a:solidFill>
                <a:latin typeface="Arial" charset="0"/>
                <a:ea typeface="Arial" charset="0"/>
                <a:cs typeface="Arial" charset="0"/>
              </a:rPr>
            </a:br>
            <a:r>
              <a:rPr lang="en-US" sz="1098" b="1" dirty="0">
                <a:solidFill>
                  <a:srgbClr val="427CAC"/>
                </a:solidFill>
                <a:latin typeface="Arial" charset="0"/>
                <a:ea typeface="Arial" charset="0"/>
                <a:cs typeface="Arial" charset="0"/>
              </a:rPr>
              <a:t>Integration</a:t>
            </a:r>
          </a:p>
        </p:txBody>
      </p:sp>
      <p:sp>
        <p:nvSpPr>
          <p:cNvPr id="156" name="Rectangle 155">
            <a:extLst>
              <a:ext uri="{FF2B5EF4-FFF2-40B4-BE49-F238E27FC236}">
                <a16:creationId xmlns:a16="http://schemas.microsoft.com/office/drawing/2014/main" id="{6C84C839-4FFE-4D31-A6A3-00A5CE47DD2C}"/>
              </a:ext>
            </a:extLst>
          </p:cNvPr>
          <p:cNvSpPr/>
          <p:nvPr/>
        </p:nvSpPr>
        <p:spPr>
          <a:xfrm>
            <a:off x="8349631" y="2948579"/>
            <a:ext cx="1007202" cy="4054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33" tIns="35933" rIns="35933" bIns="35933" rtlCol="0" anchor="ctr"/>
          <a:lstStyle/>
          <a:p>
            <a:pPr algn="ctr" defTabSz="1087034"/>
            <a:r>
              <a:rPr lang="en-US" sz="1098" b="1">
                <a:solidFill>
                  <a:srgbClr val="427CAC"/>
                </a:solidFill>
                <a:latin typeface="Arial" charset="0"/>
                <a:ea typeface="Arial" charset="0"/>
                <a:cs typeface="Arial" charset="0"/>
              </a:rPr>
              <a:t>Connectivity</a:t>
            </a:r>
            <a:r>
              <a:rPr lang="en-US" sz="1098" b="1" baseline="30000">
                <a:solidFill>
                  <a:srgbClr val="427CAC"/>
                </a:solidFill>
                <a:latin typeface="Arial" charset="0"/>
                <a:ea typeface="Arial" charset="0"/>
                <a:cs typeface="Arial" charset="0"/>
              </a:rPr>
              <a:t>1</a:t>
            </a:r>
          </a:p>
        </p:txBody>
      </p:sp>
      <p:pic>
        <p:nvPicPr>
          <p:cNvPr id="157" name="Bild 9">
            <a:extLst>
              <a:ext uri="{FF2B5EF4-FFF2-40B4-BE49-F238E27FC236}">
                <a16:creationId xmlns:a16="http://schemas.microsoft.com/office/drawing/2014/main" id="{C26E88C5-EDD3-4BCD-A0CB-435287CDB54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27929" y="533878"/>
            <a:ext cx="499590" cy="499590"/>
          </a:xfrm>
          <a:prstGeom prst="rect">
            <a:avLst/>
          </a:prstGeom>
        </p:spPr>
      </p:pic>
      <p:cxnSp>
        <p:nvCxnSpPr>
          <p:cNvPr id="46" name="Gerade Verbindung 60">
            <a:extLst>
              <a:ext uri="{FF2B5EF4-FFF2-40B4-BE49-F238E27FC236}">
                <a16:creationId xmlns:a16="http://schemas.microsoft.com/office/drawing/2014/main" id="{DFB2CCA8-B8C1-4D27-B037-364707884A2D}"/>
              </a:ext>
            </a:extLst>
          </p:cNvPr>
          <p:cNvCxnSpPr>
            <a:cxnSpLocks/>
          </p:cNvCxnSpPr>
          <p:nvPr/>
        </p:nvCxnSpPr>
        <p:spPr>
          <a:xfrm flipH="1">
            <a:off x="5092750" y="4205533"/>
            <a:ext cx="5570973"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782C51-933A-439A-ABF2-9D991603776C}"/>
              </a:ext>
            </a:extLst>
          </p:cNvPr>
          <p:cNvCxnSpPr>
            <a:cxnSpLocks/>
          </p:cNvCxnSpPr>
          <p:nvPr/>
        </p:nvCxnSpPr>
        <p:spPr>
          <a:xfrm>
            <a:off x="5092750" y="4832251"/>
            <a:ext cx="5570973" cy="0"/>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968B055-676B-4EF2-9CF8-6F8155303945}"/>
              </a:ext>
            </a:extLst>
          </p:cNvPr>
          <p:cNvSpPr txBox="1"/>
          <p:nvPr/>
        </p:nvSpPr>
        <p:spPr>
          <a:xfrm>
            <a:off x="10753931" y="4121033"/>
            <a:ext cx="597255" cy="169003"/>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de-DE" sz="1098" kern="0">
                <a:solidFill>
                  <a:srgbClr val="000000"/>
                </a:solidFill>
                <a:ea typeface="Arial Unicode MS" pitchFamily="34" charset="-128"/>
                <a:cs typeface="Arial Unicode MS" pitchFamily="34" charset="-128"/>
              </a:rPr>
              <a:t>Firewall</a:t>
            </a:r>
          </a:p>
        </p:txBody>
      </p:sp>
      <p:cxnSp>
        <p:nvCxnSpPr>
          <p:cNvPr id="49" name="Straight Connector 48">
            <a:extLst>
              <a:ext uri="{FF2B5EF4-FFF2-40B4-BE49-F238E27FC236}">
                <a16:creationId xmlns:a16="http://schemas.microsoft.com/office/drawing/2014/main" id="{23D55590-CB7B-49B2-8E17-776CC1C3D1A2}"/>
              </a:ext>
            </a:extLst>
          </p:cNvPr>
          <p:cNvCxnSpPr>
            <a:cxnSpLocks/>
          </p:cNvCxnSpPr>
          <p:nvPr/>
        </p:nvCxnSpPr>
        <p:spPr>
          <a:xfrm>
            <a:off x="5092750" y="5508144"/>
            <a:ext cx="5570973" cy="0"/>
          </a:xfrm>
          <a:prstGeom prst="line">
            <a:avLst/>
          </a:prstGeom>
          <a:ln w="952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1610320-2488-4FA3-BE83-310A3E45EBCD}"/>
              </a:ext>
            </a:extLst>
          </p:cNvPr>
          <p:cNvSpPr txBox="1"/>
          <p:nvPr/>
        </p:nvSpPr>
        <p:spPr>
          <a:xfrm>
            <a:off x="10344801" y="4434390"/>
            <a:ext cx="318924" cy="153639"/>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de-DE" sz="998" kern="0">
                <a:solidFill>
                  <a:srgbClr val="000000"/>
                </a:solidFill>
                <a:ea typeface="Arial Unicode MS" pitchFamily="34" charset="-128"/>
                <a:cs typeface="Arial Unicode MS" pitchFamily="34" charset="-128"/>
              </a:rPr>
              <a:t>DMZ</a:t>
            </a:r>
          </a:p>
        </p:txBody>
      </p:sp>
      <p:sp>
        <p:nvSpPr>
          <p:cNvPr id="51" name="TextBox 50">
            <a:extLst>
              <a:ext uri="{FF2B5EF4-FFF2-40B4-BE49-F238E27FC236}">
                <a16:creationId xmlns:a16="http://schemas.microsoft.com/office/drawing/2014/main" id="{C8D06322-E1E6-4342-9840-BCA5E097431C}"/>
              </a:ext>
            </a:extLst>
          </p:cNvPr>
          <p:cNvSpPr txBox="1"/>
          <p:nvPr/>
        </p:nvSpPr>
        <p:spPr>
          <a:xfrm>
            <a:off x="10753931" y="4747752"/>
            <a:ext cx="597255" cy="169003"/>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de-DE" sz="1098" kern="0">
                <a:solidFill>
                  <a:srgbClr val="000000"/>
                </a:solidFill>
                <a:ea typeface="Arial Unicode MS" pitchFamily="34" charset="-128"/>
                <a:cs typeface="Arial Unicode MS" pitchFamily="34" charset="-128"/>
              </a:rPr>
              <a:t>Firewall</a:t>
            </a:r>
          </a:p>
        </p:txBody>
      </p:sp>
      <p:sp>
        <p:nvSpPr>
          <p:cNvPr id="52" name="TextBox 51">
            <a:extLst>
              <a:ext uri="{FF2B5EF4-FFF2-40B4-BE49-F238E27FC236}">
                <a16:creationId xmlns:a16="http://schemas.microsoft.com/office/drawing/2014/main" id="{4D162815-E780-4308-AA8B-75731850D13E}"/>
              </a:ext>
            </a:extLst>
          </p:cNvPr>
          <p:cNvSpPr txBox="1"/>
          <p:nvPr/>
        </p:nvSpPr>
        <p:spPr>
          <a:xfrm>
            <a:off x="10753931" y="5423644"/>
            <a:ext cx="597255" cy="169003"/>
          </a:xfrm>
          <a:prstGeom prst="rect">
            <a:avLst/>
          </a:prstGeom>
          <a:noFill/>
        </p:spPr>
        <p:txBody>
          <a:bodyPr wrap="square" lIns="0" tIns="0" rIns="0" bIns="0" rtlCol="0">
            <a:spAutoFit/>
          </a:bodyPr>
          <a:lstStyle/>
          <a:p>
            <a:pPr defTabSz="1087034" fontAlgn="base">
              <a:spcBef>
                <a:spcPct val="50000"/>
              </a:spcBef>
              <a:spcAft>
                <a:spcPct val="0"/>
              </a:spcAft>
              <a:buClr>
                <a:srgbClr val="F0AB00"/>
              </a:buClr>
              <a:buSzPct val="80000"/>
            </a:pPr>
            <a:r>
              <a:rPr lang="de-DE" sz="1098" kern="0">
                <a:solidFill>
                  <a:srgbClr val="000000"/>
                </a:solidFill>
                <a:ea typeface="Arial Unicode MS" pitchFamily="34" charset="-128"/>
                <a:cs typeface="Arial Unicode MS" pitchFamily="34" charset="-128"/>
              </a:rPr>
              <a:t>Firewall</a:t>
            </a:r>
          </a:p>
        </p:txBody>
      </p:sp>
      <p:sp>
        <p:nvSpPr>
          <p:cNvPr id="2" name="TextBox 1">
            <a:extLst>
              <a:ext uri="{FF2B5EF4-FFF2-40B4-BE49-F238E27FC236}">
                <a16:creationId xmlns:a16="http://schemas.microsoft.com/office/drawing/2014/main" id="{DE0D872D-57F8-4607-B592-8B2D5BCBED82}"/>
              </a:ext>
            </a:extLst>
          </p:cNvPr>
          <p:cNvSpPr txBox="1"/>
          <p:nvPr/>
        </p:nvSpPr>
        <p:spPr>
          <a:xfrm>
            <a:off x="9462394" y="6698232"/>
            <a:ext cx="2118943" cy="153639"/>
          </a:xfrm>
          <a:prstGeom prst="rect">
            <a:avLst/>
          </a:prstGeom>
          <a:noFill/>
        </p:spPr>
        <p:txBody>
          <a:bodyPr wrap="none" lIns="0" tIns="0" rIns="0" bIns="0" rtlCol="0">
            <a:spAutoFit/>
          </a:bodyPr>
          <a:lstStyle/>
          <a:p>
            <a:pPr defTabSz="1087034" fontAlgn="base">
              <a:spcBef>
                <a:spcPct val="50000"/>
              </a:spcBef>
              <a:spcAft>
                <a:spcPct val="0"/>
              </a:spcAft>
              <a:buClr>
                <a:srgbClr val="F0AB00"/>
              </a:buClr>
              <a:buSzPct val="80000"/>
            </a:pPr>
            <a:r>
              <a:rPr lang="en-US" sz="998" b="1" baseline="30000">
                <a:solidFill>
                  <a:srgbClr val="427CAC"/>
                </a:solidFill>
                <a:latin typeface="Arial" charset="0"/>
                <a:ea typeface="Arial" charset="0"/>
                <a:cs typeface="Arial" charset="0"/>
              </a:rPr>
              <a:t>1</a:t>
            </a:r>
            <a:r>
              <a:rPr lang="en-US" sz="998" kern="0">
                <a:solidFill>
                  <a:srgbClr val="000000"/>
                </a:solidFill>
                <a:ea typeface="Arial Unicode MS" pitchFamily="34" charset="-128"/>
                <a:cs typeface="Arial Unicode MS" pitchFamily="34" charset="-128"/>
              </a:rPr>
              <a:t>Or reverse proxy (see </a:t>
            </a:r>
            <a:r>
              <a:rPr lang="en-US" sz="998" kern="0">
                <a:solidFill>
                  <a:srgbClr val="000000"/>
                </a:solidFill>
                <a:ea typeface="Arial Unicode MS" pitchFamily="34" charset="-128"/>
                <a:cs typeface="Arial Unicode MS" pitchFamily="34" charset="-128"/>
                <a:hlinkClick r:id="rId9"/>
              </a:rPr>
              <a:t>decision tree</a:t>
            </a:r>
            <a:r>
              <a:rPr lang="en-US" sz="998" kern="0">
                <a:solidFill>
                  <a:srgbClr val="000000"/>
                </a:solidFill>
                <a:ea typeface="Arial Unicode MS" pitchFamily="34" charset="-128"/>
                <a:cs typeface="Arial Unicode MS" pitchFamily="34" charset="-128"/>
              </a:rPr>
              <a:t>).</a:t>
            </a:r>
          </a:p>
        </p:txBody>
      </p:sp>
      <p:sp>
        <p:nvSpPr>
          <p:cNvPr id="39" name="Rounded Rectangle 2">
            <a:extLst>
              <a:ext uri="{FF2B5EF4-FFF2-40B4-BE49-F238E27FC236}">
                <a16:creationId xmlns:a16="http://schemas.microsoft.com/office/drawing/2014/main" id="{0CB1A84D-B518-41F3-91A2-FB182D2BA254}"/>
              </a:ext>
            </a:extLst>
          </p:cNvPr>
          <p:cNvSpPr/>
          <p:nvPr/>
        </p:nvSpPr>
        <p:spPr bwMode="gray">
          <a:xfrm rot="600000">
            <a:off x="9631486" y="271154"/>
            <a:ext cx="2481845"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dirty="0">
                <a:solidFill>
                  <a:srgbClr val="FFFFFF"/>
                </a:solidFill>
                <a:ea typeface="Arial Unicode MS" pitchFamily="34" charset="-128"/>
                <a:cs typeface="Arial Unicode MS" pitchFamily="34" charset="-128"/>
                <a:sym typeface="Arial"/>
              </a:rPr>
              <a:t>ISA-M Template v3.3</a:t>
            </a:r>
          </a:p>
        </p:txBody>
      </p:sp>
    </p:spTree>
    <p:extLst>
      <p:ext uri="{BB962C8B-B14F-4D97-AF65-F5344CB8AC3E}">
        <p14:creationId xmlns:p14="http://schemas.microsoft.com/office/powerpoint/2010/main" val="137731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A8BF865-5DCD-41B2-9E5F-63F6D1295079}"/>
              </a:ext>
            </a:extLst>
          </p:cNvPr>
          <p:cNvSpPr>
            <a:spLocks noGrp="1"/>
          </p:cNvSpPr>
          <p:nvPr>
            <p:ph type="body" sz="quarter" idx="13"/>
          </p:nvPr>
        </p:nvSpPr>
        <p:spPr>
          <a:xfrm>
            <a:off x="8127240" y="1620000"/>
            <a:ext cx="3564000" cy="4716000"/>
          </a:xfrm>
        </p:spPr>
        <p:txBody>
          <a:bodyPr/>
          <a:lstStyle/>
          <a:p>
            <a:pPr algn="ctr"/>
            <a:r>
              <a:rPr lang="en-US" b="1" dirty="0"/>
              <a:t>SCP Solution Diagrams</a:t>
            </a:r>
            <a:endParaRPr lang="ru-RU" b="1" dirty="0"/>
          </a:p>
        </p:txBody>
      </p:sp>
      <p:sp>
        <p:nvSpPr>
          <p:cNvPr id="9" name="Text Placeholder 8">
            <a:extLst>
              <a:ext uri="{FF2B5EF4-FFF2-40B4-BE49-F238E27FC236}">
                <a16:creationId xmlns:a16="http://schemas.microsoft.com/office/drawing/2014/main" id="{3A9E12ED-6CDA-4A4E-AEB7-B8613D88EEED}"/>
              </a:ext>
            </a:extLst>
          </p:cNvPr>
          <p:cNvSpPr>
            <a:spLocks noGrp="1"/>
          </p:cNvSpPr>
          <p:nvPr>
            <p:ph type="body" sz="quarter" idx="12"/>
          </p:nvPr>
        </p:nvSpPr>
        <p:spPr/>
        <p:txBody>
          <a:bodyPr/>
          <a:lstStyle/>
          <a:p>
            <a:pPr algn="ctr"/>
            <a:r>
              <a:rPr lang="en-US" b="1" dirty="0"/>
              <a:t>Technical Architecture Modeling</a:t>
            </a:r>
            <a:endParaRPr lang="ru-RU" b="1" dirty="0"/>
          </a:p>
        </p:txBody>
      </p:sp>
      <p:sp>
        <p:nvSpPr>
          <p:cNvPr id="8" name="Text Placeholder 7">
            <a:extLst>
              <a:ext uri="{FF2B5EF4-FFF2-40B4-BE49-F238E27FC236}">
                <a16:creationId xmlns:a16="http://schemas.microsoft.com/office/drawing/2014/main" id="{89A3D52C-D6AF-4ACB-BE56-5DE3C1E33CAC}"/>
              </a:ext>
            </a:extLst>
          </p:cNvPr>
          <p:cNvSpPr>
            <a:spLocks noGrp="1"/>
          </p:cNvSpPr>
          <p:nvPr>
            <p:ph type="body" sz="quarter" idx="10"/>
          </p:nvPr>
        </p:nvSpPr>
        <p:spPr>
          <a:xfrm>
            <a:off x="504763" y="1620000"/>
            <a:ext cx="3564000" cy="4716000"/>
          </a:xfrm>
        </p:spPr>
        <p:txBody>
          <a:bodyPr/>
          <a:lstStyle/>
          <a:p>
            <a:pPr algn="ctr"/>
            <a:r>
              <a:rPr lang="en-US" b="1" dirty="0"/>
              <a:t>Freestyle</a:t>
            </a:r>
            <a:endParaRPr lang="ru-RU" b="1" dirty="0"/>
          </a:p>
        </p:txBody>
      </p:sp>
      <p:sp>
        <p:nvSpPr>
          <p:cNvPr id="7" name="Title 6">
            <a:extLst>
              <a:ext uri="{FF2B5EF4-FFF2-40B4-BE49-F238E27FC236}">
                <a16:creationId xmlns:a16="http://schemas.microsoft.com/office/drawing/2014/main" id="{8922E076-84B6-43A1-8756-F869A8A34B10}"/>
              </a:ext>
            </a:extLst>
          </p:cNvPr>
          <p:cNvSpPr>
            <a:spLocks noGrp="1"/>
          </p:cNvSpPr>
          <p:nvPr>
            <p:ph type="title"/>
          </p:nvPr>
        </p:nvSpPr>
        <p:spPr/>
        <p:txBody>
          <a:bodyPr/>
          <a:lstStyle/>
          <a:p>
            <a:r>
              <a:rPr lang="ru-RU" dirty="0"/>
              <a:t>Техники моделирования архитектуры применяемые в материалах </a:t>
            </a:r>
            <a:r>
              <a:rPr lang="en-US" dirty="0"/>
              <a:t>SAP</a:t>
            </a:r>
            <a:endParaRPr lang="ru-RU" dirty="0"/>
          </a:p>
        </p:txBody>
      </p:sp>
      <p:pic>
        <p:nvPicPr>
          <p:cNvPr id="12" name="Picture 2">
            <a:extLst>
              <a:ext uri="{FF2B5EF4-FFF2-40B4-BE49-F238E27FC236}">
                <a16:creationId xmlns:a16="http://schemas.microsoft.com/office/drawing/2014/main" id="{F0E46169-0D85-473D-8283-36C973ED5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237" y="2652033"/>
            <a:ext cx="3621973" cy="2991764"/>
          </a:xfrm>
          <a:prstGeom prst="rect">
            <a:avLst/>
          </a:prstGeom>
          <a:noFill/>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6C84B36A-D2F8-42C3-B9D4-A36B6A03C2FA}"/>
              </a:ext>
            </a:extLst>
          </p:cNvPr>
          <p:cNvGrpSpPr/>
          <p:nvPr/>
        </p:nvGrpSpPr>
        <p:grpSpPr>
          <a:xfrm>
            <a:off x="484969" y="2652033"/>
            <a:ext cx="3583794" cy="3291567"/>
            <a:chOff x="385956" y="2363446"/>
            <a:chExt cx="3682807" cy="3382506"/>
          </a:xfrm>
        </p:grpSpPr>
        <p:pic>
          <p:nvPicPr>
            <p:cNvPr id="82" name="Picture 7" descr="bsp_01">
              <a:extLst>
                <a:ext uri="{FF2B5EF4-FFF2-40B4-BE49-F238E27FC236}">
                  <a16:creationId xmlns:a16="http://schemas.microsoft.com/office/drawing/2014/main" id="{44B3805B-171D-4280-AB70-B33855918DEA}"/>
                </a:ext>
              </a:extLst>
            </p:cNvPr>
            <p:cNvPicPr>
              <a:picLocks noChangeAspect="1" noChangeArrowheads="1"/>
            </p:cNvPicPr>
            <p:nvPr/>
          </p:nvPicPr>
          <p:blipFill>
            <a:blip r:embed="rId3" cstate="print"/>
            <a:srcRect/>
            <a:stretch>
              <a:fillRect/>
            </a:stretch>
          </p:blipFill>
          <p:spPr bwMode="auto">
            <a:xfrm>
              <a:off x="1416018" y="3770087"/>
              <a:ext cx="2652745" cy="1975865"/>
            </a:xfrm>
            <a:prstGeom prst="rect">
              <a:avLst/>
            </a:prstGeom>
            <a:noFill/>
            <a:ln w="9525">
              <a:noFill/>
              <a:miter lim="800000"/>
              <a:headEnd/>
              <a:tailEnd/>
            </a:ln>
          </p:spPr>
        </p:pic>
        <p:pic>
          <p:nvPicPr>
            <p:cNvPr id="11" name="Picture 6">
              <a:extLst>
                <a:ext uri="{FF2B5EF4-FFF2-40B4-BE49-F238E27FC236}">
                  <a16:creationId xmlns:a16="http://schemas.microsoft.com/office/drawing/2014/main" id="{9F68A405-2A83-465B-9204-5E767B319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21" y="2363446"/>
              <a:ext cx="3491642" cy="10468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8EA4915C-2677-485F-AA4A-C2C22427B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56" y="3322778"/>
              <a:ext cx="1667696" cy="2087380"/>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80">
            <a:extLst>
              <a:ext uri="{FF2B5EF4-FFF2-40B4-BE49-F238E27FC236}">
                <a16:creationId xmlns:a16="http://schemas.microsoft.com/office/drawing/2014/main" id="{C021D096-045E-4A53-9CCB-252EEAA69FF1}"/>
              </a:ext>
            </a:extLst>
          </p:cNvPr>
          <p:cNvPicPr>
            <a:picLocks noChangeAspect="1"/>
          </p:cNvPicPr>
          <p:nvPr/>
        </p:nvPicPr>
        <p:blipFill>
          <a:blip r:embed="rId6"/>
          <a:stretch>
            <a:fillRect/>
          </a:stretch>
        </p:blipFill>
        <p:spPr>
          <a:xfrm>
            <a:off x="8126413" y="2652033"/>
            <a:ext cx="3563937" cy="2931631"/>
          </a:xfrm>
          <a:prstGeom prst="rect">
            <a:avLst/>
          </a:prstGeom>
        </p:spPr>
      </p:pic>
      <p:sp>
        <p:nvSpPr>
          <p:cNvPr id="88" name="Freeform: Shape 87">
            <a:extLst>
              <a:ext uri="{FF2B5EF4-FFF2-40B4-BE49-F238E27FC236}">
                <a16:creationId xmlns:a16="http://schemas.microsoft.com/office/drawing/2014/main" id="{FF32BE9B-F69B-4916-BF52-DE8329A7342E}"/>
              </a:ext>
            </a:extLst>
          </p:cNvPr>
          <p:cNvSpPr/>
          <p:nvPr/>
        </p:nvSpPr>
        <p:spPr bwMode="gray">
          <a:xfrm>
            <a:off x="8294914" y="1371600"/>
            <a:ext cx="3280229" cy="834571"/>
          </a:xfrm>
          <a:custGeom>
            <a:avLst/>
            <a:gdLst>
              <a:gd name="connsiteX0" fmla="*/ 199149 w 3268920"/>
              <a:gd name="connsiteY0" fmla="*/ 1162572 h 1360002"/>
              <a:gd name="connsiteX1" fmla="*/ 351549 w 3268920"/>
              <a:gd name="connsiteY1" fmla="*/ 59486 h 1360002"/>
              <a:gd name="connsiteX2" fmla="*/ 3268920 w 3268920"/>
              <a:gd name="connsiteY2" fmla="*/ 139315 h 1360002"/>
              <a:gd name="connsiteX3" fmla="*/ 3268920 w 3268920"/>
              <a:gd name="connsiteY3" fmla="*/ 139315 h 1360002"/>
              <a:gd name="connsiteX4" fmla="*/ 1686863 w 3268920"/>
              <a:gd name="connsiteY4" fmla="*/ 1264172 h 1360002"/>
              <a:gd name="connsiteX5" fmla="*/ 199149 w 3268920"/>
              <a:gd name="connsiteY5" fmla="*/ 1162572 h 1360002"/>
              <a:gd name="connsiteX0" fmla="*/ 199149 w 3268920"/>
              <a:gd name="connsiteY0" fmla="*/ 1162572 h 1295109"/>
              <a:gd name="connsiteX1" fmla="*/ 351549 w 3268920"/>
              <a:gd name="connsiteY1" fmla="*/ 59486 h 1295109"/>
              <a:gd name="connsiteX2" fmla="*/ 3268920 w 3268920"/>
              <a:gd name="connsiteY2" fmla="*/ 139315 h 1295109"/>
              <a:gd name="connsiteX3" fmla="*/ 3268920 w 3268920"/>
              <a:gd name="connsiteY3" fmla="*/ 139315 h 1295109"/>
              <a:gd name="connsiteX4" fmla="*/ 3011598 w 3268920"/>
              <a:gd name="connsiteY4" fmla="*/ 1062057 h 1295109"/>
              <a:gd name="connsiteX5" fmla="*/ 1686863 w 3268920"/>
              <a:gd name="connsiteY5" fmla="*/ 1264172 h 1295109"/>
              <a:gd name="connsiteX6" fmla="*/ 199149 w 3268920"/>
              <a:gd name="connsiteY6" fmla="*/ 1162572 h 1295109"/>
              <a:gd name="connsiteX0" fmla="*/ 199149 w 3403777"/>
              <a:gd name="connsiteY0" fmla="*/ 1161762 h 1294299"/>
              <a:gd name="connsiteX1" fmla="*/ 351549 w 3403777"/>
              <a:gd name="connsiteY1" fmla="*/ 58676 h 1294299"/>
              <a:gd name="connsiteX2" fmla="*/ 3268920 w 3403777"/>
              <a:gd name="connsiteY2" fmla="*/ 138505 h 1294299"/>
              <a:gd name="connsiteX3" fmla="*/ 2873041 w 3403777"/>
              <a:gd name="connsiteY3" fmla="*/ 24585 h 1294299"/>
              <a:gd name="connsiteX4" fmla="*/ 3011598 w 3403777"/>
              <a:gd name="connsiteY4" fmla="*/ 1061247 h 1294299"/>
              <a:gd name="connsiteX5" fmla="*/ 1686863 w 3403777"/>
              <a:gd name="connsiteY5" fmla="*/ 1263362 h 1294299"/>
              <a:gd name="connsiteX6" fmla="*/ 199149 w 3403777"/>
              <a:gd name="connsiteY6" fmla="*/ 1161762 h 1294299"/>
              <a:gd name="connsiteX0" fmla="*/ 199149 w 3354038"/>
              <a:gd name="connsiteY0" fmla="*/ 1275350 h 1407887"/>
              <a:gd name="connsiteX1" fmla="*/ 351549 w 3354038"/>
              <a:gd name="connsiteY1" fmla="*/ 172264 h 1407887"/>
              <a:gd name="connsiteX2" fmla="*/ 3268920 w 3354038"/>
              <a:gd name="connsiteY2" fmla="*/ 252093 h 1407887"/>
              <a:gd name="connsiteX3" fmla="*/ 2873041 w 3354038"/>
              <a:gd name="connsiteY3" fmla="*/ 138173 h 1407887"/>
              <a:gd name="connsiteX4" fmla="*/ 3011598 w 3354038"/>
              <a:gd name="connsiteY4" fmla="*/ 1174835 h 1407887"/>
              <a:gd name="connsiteX5" fmla="*/ 1686863 w 3354038"/>
              <a:gd name="connsiteY5" fmla="*/ 1376950 h 1407887"/>
              <a:gd name="connsiteX6" fmla="*/ 199149 w 3354038"/>
              <a:gd name="connsiteY6" fmla="*/ 1275350 h 1407887"/>
              <a:gd name="connsiteX0" fmla="*/ 199149 w 3354038"/>
              <a:gd name="connsiteY0" fmla="*/ 1275350 h 1407887"/>
              <a:gd name="connsiteX1" fmla="*/ 351549 w 3354038"/>
              <a:gd name="connsiteY1" fmla="*/ 172264 h 1407887"/>
              <a:gd name="connsiteX2" fmla="*/ 3268920 w 3354038"/>
              <a:gd name="connsiteY2" fmla="*/ 252093 h 1407887"/>
              <a:gd name="connsiteX3" fmla="*/ 2873041 w 3354038"/>
              <a:gd name="connsiteY3" fmla="*/ 138173 h 1407887"/>
              <a:gd name="connsiteX4" fmla="*/ 3011598 w 3354038"/>
              <a:gd name="connsiteY4" fmla="*/ 1174835 h 1407887"/>
              <a:gd name="connsiteX5" fmla="*/ 1686863 w 3354038"/>
              <a:gd name="connsiteY5" fmla="*/ 1376950 h 1407887"/>
              <a:gd name="connsiteX6" fmla="*/ 199149 w 3354038"/>
              <a:gd name="connsiteY6" fmla="*/ 1275350 h 1407887"/>
              <a:gd name="connsiteX0" fmla="*/ 199149 w 3458819"/>
              <a:gd name="connsiteY0" fmla="*/ 1196898 h 1329435"/>
              <a:gd name="connsiteX1" fmla="*/ 351549 w 3458819"/>
              <a:gd name="connsiteY1" fmla="*/ 93812 h 1329435"/>
              <a:gd name="connsiteX2" fmla="*/ 3268920 w 3458819"/>
              <a:gd name="connsiteY2" fmla="*/ 173641 h 1329435"/>
              <a:gd name="connsiteX3" fmla="*/ 3011598 w 3458819"/>
              <a:gd name="connsiteY3" fmla="*/ 1096383 h 1329435"/>
              <a:gd name="connsiteX4" fmla="*/ 1686863 w 3458819"/>
              <a:gd name="connsiteY4" fmla="*/ 1298498 h 1329435"/>
              <a:gd name="connsiteX5" fmla="*/ 199149 w 3458819"/>
              <a:gd name="connsiteY5" fmla="*/ 1196898 h 132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819" h="1329435">
                <a:moveTo>
                  <a:pt x="199149" y="1196898"/>
                </a:moveTo>
                <a:cubicBezTo>
                  <a:pt x="-23403" y="996117"/>
                  <a:pt x="-160079" y="264355"/>
                  <a:pt x="351549" y="93812"/>
                </a:cubicBezTo>
                <a:cubicBezTo>
                  <a:pt x="863177" y="-76731"/>
                  <a:pt x="2825579" y="6546"/>
                  <a:pt x="3268920" y="173641"/>
                </a:cubicBezTo>
                <a:cubicBezTo>
                  <a:pt x="3712262" y="340736"/>
                  <a:pt x="3275274" y="908907"/>
                  <a:pt x="3011598" y="1096383"/>
                </a:cubicBezTo>
                <a:cubicBezTo>
                  <a:pt x="2747922" y="1283859"/>
                  <a:pt x="2155604" y="1281746"/>
                  <a:pt x="1686863" y="1298498"/>
                </a:cubicBezTo>
                <a:cubicBezTo>
                  <a:pt x="1218122" y="1315250"/>
                  <a:pt x="421701" y="1397679"/>
                  <a:pt x="199149" y="1196898"/>
                </a:cubicBezTo>
                <a:close/>
              </a:path>
            </a:pathLst>
          </a:custGeom>
          <a:noFill/>
          <a:ln w="57150" algn="ctr">
            <a:solidFill>
              <a:srgbClr val="FF0000"/>
            </a:solidFill>
            <a:miter lim="800000"/>
            <a:headEnd/>
            <a:tailEnd/>
            <a:extLst>
              <a:ext uri="{C807C97D-BFC1-408E-A445-0C87EB9F89A2}">
                <ask:lineSketchStyleProps xmlns:ask="http://schemas.microsoft.com/office/drawing/2018/sketchyshapes" sd="3773405336">
                  <a:custGeom>
                    <a:avLst/>
                    <a:gdLst>
                      <a:gd name="connsiteX0" fmla="*/ 195499 w 3395436"/>
                      <a:gd name="connsiteY0" fmla="*/ 751369 h 834571"/>
                      <a:gd name="connsiteX1" fmla="*/ 345106 w 3395436"/>
                      <a:gd name="connsiteY1" fmla="*/ 58891 h 834571"/>
                      <a:gd name="connsiteX2" fmla="*/ 3209016 w 3395436"/>
                      <a:gd name="connsiteY2" fmla="*/ 109005 h 834571"/>
                      <a:gd name="connsiteX3" fmla="*/ 2956410 w 3395436"/>
                      <a:gd name="connsiteY3" fmla="*/ 688269 h 834571"/>
                      <a:gd name="connsiteX4" fmla="*/ 1655951 w 3395436"/>
                      <a:gd name="connsiteY4" fmla="*/ 815149 h 834571"/>
                      <a:gd name="connsiteX5" fmla="*/ 195499 w 3395436"/>
                      <a:gd name="connsiteY5" fmla="*/ 751369 h 83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5436" h="834571" extrusionOk="0">
                        <a:moveTo>
                          <a:pt x="195499" y="751369"/>
                        </a:moveTo>
                        <a:cubicBezTo>
                          <a:pt x="1547" y="550822"/>
                          <a:pt x="-193489" y="166711"/>
                          <a:pt x="345106" y="58891"/>
                        </a:cubicBezTo>
                        <a:cubicBezTo>
                          <a:pt x="789397" y="12542"/>
                          <a:pt x="2754657" y="101066"/>
                          <a:pt x="3209016" y="109005"/>
                        </a:cubicBezTo>
                        <a:cubicBezTo>
                          <a:pt x="3643742" y="227424"/>
                          <a:pt x="3180699" y="513025"/>
                          <a:pt x="2956410" y="688269"/>
                        </a:cubicBezTo>
                        <a:cubicBezTo>
                          <a:pt x="2732992" y="739381"/>
                          <a:pt x="2139980" y="870601"/>
                          <a:pt x="1655951" y="815149"/>
                        </a:cubicBezTo>
                        <a:cubicBezTo>
                          <a:pt x="1197115" y="772052"/>
                          <a:pt x="386172" y="830888"/>
                          <a:pt x="195499" y="751369"/>
                        </a:cubicBezTo>
                        <a:close/>
                      </a:path>
                    </a:pathLst>
                  </a:custGeom>
                  <ask:type>
                    <ask:lineSketchNone/>
                  </ask:type>
                </ask:lineSketchStyleProps>
              </a:ext>
            </a:extLst>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ru-RU"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6626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D6D044F7-8187-403E-90F2-AEA3506441BB}"/>
              </a:ext>
            </a:extLst>
          </p:cNvPr>
          <p:cNvSpPr>
            <a:spLocks noGrp="1"/>
          </p:cNvSpPr>
          <p:nvPr>
            <p:ph type="body" sz="quarter" idx="10"/>
          </p:nvPr>
        </p:nvSpPr>
        <p:spPr>
          <a:xfrm>
            <a:off x="503999" y="1620000"/>
            <a:ext cx="5236401" cy="4716000"/>
          </a:xfrm>
        </p:spPr>
        <p:txBody>
          <a:bodyPr>
            <a:normAutofit fontScale="92500" lnSpcReduction="10000"/>
          </a:bodyPr>
          <a:lstStyle/>
          <a:p>
            <a:r>
              <a:rPr lang="en-US" dirty="0"/>
              <a:t>It is a company-wide standard for technical architecture models.</a:t>
            </a:r>
          </a:p>
          <a:p>
            <a:r>
              <a:rPr lang="en-US" dirty="0"/>
              <a:t>It is based on a long experience of modeling at SAP and on the UML Standard</a:t>
            </a:r>
          </a:p>
          <a:p>
            <a:r>
              <a:rPr lang="en-US" dirty="0"/>
              <a:t>It defines a subset of UML 2.0 which covers most modeling cases needed at SAP</a:t>
            </a:r>
          </a:p>
          <a:p>
            <a:r>
              <a:rPr lang="en-US" dirty="0"/>
              <a:t>It assigns the diagrams and elements to the conceptual and design level, and gives guidance when to use which diagram or element type.</a:t>
            </a:r>
          </a:p>
          <a:p>
            <a:r>
              <a:rPr lang="en-US" dirty="0"/>
              <a:t>It extends UML with FMC block diagrams which are successfully used at SAP since 1990 for conceptual architecture models.</a:t>
            </a:r>
          </a:p>
          <a:p>
            <a:r>
              <a:rPr lang="en-US" dirty="0"/>
              <a:t>TAM is mandatory for development.</a:t>
            </a:r>
            <a:endParaRPr lang="ru-RU" dirty="0"/>
          </a:p>
        </p:txBody>
      </p:sp>
      <p:sp>
        <p:nvSpPr>
          <p:cNvPr id="21" name="Title 20">
            <a:extLst>
              <a:ext uri="{FF2B5EF4-FFF2-40B4-BE49-F238E27FC236}">
                <a16:creationId xmlns:a16="http://schemas.microsoft.com/office/drawing/2014/main" id="{08F8FFDC-037E-4F04-847E-0B4012B7E1AE}"/>
              </a:ext>
            </a:extLst>
          </p:cNvPr>
          <p:cNvSpPr>
            <a:spLocks noGrp="1"/>
          </p:cNvSpPr>
          <p:nvPr>
            <p:ph type="title"/>
          </p:nvPr>
        </p:nvSpPr>
        <p:spPr>
          <a:xfrm>
            <a:off x="504001" y="504000"/>
            <a:ext cx="11186476" cy="369332"/>
          </a:xfrm>
        </p:spPr>
        <p:txBody>
          <a:bodyPr/>
          <a:lstStyle/>
          <a:p>
            <a:r>
              <a:rPr lang="ru-RU" dirty="0"/>
              <a:t>Пару слов про </a:t>
            </a:r>
            <a:r>
              <a:rPr lang="en-US" dirty="0"/>
              <a:t>Technical Architecture Modeling (1/3)</a:t>
            </a:r>
            <a:endParaRPr lang="ru-RU" dirty="0"/>
          </a:p>
        </p:txBody>
      </p:sp>
      <p:sp>
        <p:nvSpPr>
          <p:cNvPr id="52" name="Rectangle 51">
            <a:extLst>
              <a:ext uri="{FF2B5EF4-FFF2-40B4-BE49-F238E27FC236}">
                <a16:creationId xmlns:a16="http://schemas.microsoft.com/office/drawing/2014/main" id="{9BD6F547-5ADF-4ECB-B61B-2708BCF5EF8D}"/>
              </a:ext>
            </a:extLst>
          </p:cNvPr>
          <p:cNvSpPr/>
          <p:nvPr/>
        </p:nvSpPr>
        <p:spPr>
          <a:xfrm>
            <a:off x="6097588" y="5997159"/>
            <a:ext cx="4604017" cy="338554"/>
          </a:xfrm>
          <a:prstGeom prst="rect">
            <a:avLst/>
          </a:prstGeom>
        </p:spPr>
        <p:txBody>
          <a:bodyPr wrap="none">
            <a:spAutoFit/>
          </a:bodyPr>
          <a:lstStyle/>
          <a:p>
            <a:r>
              <a:rPr lang="en-US" sz="1600" dirty="0"/>
              <a:t>FMC: </a:t>
            </a:r>
            <a:r>
              <a:rPr lang="ru-RU" sz="1600" dirty="0">
                <a:hlinkClick r:id="rId2"/>
              </a:rPr>
              <a:t>http://www.fmc-modeling.org/fmc-and-tam</a:t>
            </a:r>
            <a:endParaRPr lang="ru-RU" sz="1600" dirty="0"/>
          </a:p>
        </p:txBody>
      </p:sp>
      <p:pic>
        <p:nvPicPr>
          <p:cNvPr id="53" name="Picture 52">
            <a:extLst>
              <a:ext uri="{FF2B5EF4-FFF2-40B4-BE49-F238E27FC236}">
                <a16:creationId xmlns:a16="http://schemas.microsoft.com/office/drawing/2014/main" id="{3690B09E-84E3-4BAF-9EC2-91CB083185DF}"/>
              </a:ext>
            </a:extLst>
          </p:cNvPr>
          <p:cNvPicPr>
            <a:picLocks noChangeAspect="1"/>
          </p:cNvPicPr>
          <p:nvPr/>
        </p:nvPicPr>
        <p:blipFill>
          <a:blip r:embed="rId3"/>
          <a:stretch>
            <a:fillRect/>
          </a:stretch>
        </p:blipFill>
        <p:spPr>
          <a:xfrm>
            <a:off x="6947103" y="1619250"/>
            <a:ext cx="4453870" cy="3768001"/>
          </a:xfrm>
          <a:prstGeom prst="rect">
            <a:avLst/>
          </a:prstGeom>
        </p:spPr>
      </p:pic>
    </p:spTree>
    <p:extLst>
      <p:ext uri="{BB962C8B-B14F-4D97-AF65-F5344CB8AC3E}">
        <p14:creationId xmlns:p14="http://schemas.microsoft.com/office/powerpoint/2010/main" val="280987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49FB7A-132B-4ED5-A79A-AB550513B923}"/>
              </a:ext>
            </a:extLst>
          </p:cNvPr>
          <p:cNvSpPr>
            <a:spLocks noGrp="1"/>
          </p:cNvSpPr>
          <p:nvPr>
            <p:ph type="title"/>
          </p:nvPr>
        </p:nvSpPr>
        <p:spPr/>
        <p:txBody>
          <a:bodyPr/>
          <a:lstStyle/>
          <a:p>
            <a:r>
              <a:rPr lang="ru-RU" dirty="0"/>
              <a:t>Пару слов про </a:t>
            </a:r>
            <a:r>
              <a:rPr lang="en-US" dirty="0"/>
              <a:t>Technical Architecture Modeling (2/3)</a:t>
            </a:r>
            <a:endParaRPr lang="ru-RU" dirty="0"/>
          </a:p>
        </p:txBody>
      </p:sp>
      <p:pic>
        <p:nvPicPr>
          <p:cNvPr id="2" name="Picture 1">
            <a:extLst>
              <a:ext uri="{FF2B5EF4-FFF2-40B4-BE49-F238E27FC236}">
                <a16:creationId xmlns:a16="http://schemas.microsoft.com/office/drawing/2014/main" id="{88570468-09D3-49BC-8F4E-42620192E54F}"/>
              </a:ext>
            </a:extLst>
          </p:cNvPr>
          <p:cNvPicPr>
            <a:picLocks noChangeAspect="1"/>
          </p:cNvPicPr>
          <p:nvPr/>
        </p:nvPicPr>
        <p:blipFill>
          <a:blip r:embed="rId2"/>
          <a:stretch>
            <a:fillRect/>
          </a:stretch>
        </p:blipFill>
        <p:spPr>
          <a:xfrm>
            <a:off x="2187747" y="1080198"/>
            <a:ext cx="8599170" cy="5257102"/>
          </a:xfrm>
          <a:prstGeom prst="rect">
            <a:avLst/>
          </a:prstGeom>
        </p:spPr>
      </p:pic>
    </p:spTree>
    <p:extLst>
      <p:ext uri="{BB962C8B-B14F-4D97-AF65-F5344CB8AC3E}">
        <p14:creationId xmlns:p14="http://schemas.microsoft.com/office/powerpoint/2010/main" val="80976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DD2E-EBC6-4974-8AF5-DBB10822411C}"/>
              </a:ext>
            </a:extLst>
          </p:cNvPr>
          <p:cNvSpPr>
            <a:spLocks noGrp="1"/>
          </p:cNvSpPr>
          <p:nvPr>
            <p:ph type="title"/>
          </p:nvPr>
        </p:nvSpPr>
        <p:spPr/>
        <p:txBody>
          <a:bodyPr/>
          <a:lstStyle/>
          <a:p>
            <a:r>
              <a:rPr lang="ru-RU" dirty="0"/>
              <a:t>Пару слов про </a:t>
            </a:r>
            <a:r>
              <a:rPr lang="en-US" dirty="0"/>
              <a:t>Technical Architecture Modeling (3/3)</a:t>
            </a:r>
            <a:endParaRPr lang="ru-RU" dirty="0"/>
          </a:p>
        </p:txBody>
      </p:sp>
      <p:pic>
        <p:nvPicPr>
          <p:cNvPr id="3" name="Picture 2">
            <a:extLst>
              <a:ext uri="{FF2B5EF4-FFF2-40B4-BE49-F238E27FC236}">
                <a16:creationId xmlns:a16="http://schemas.microsoft.com/office/drawing/2014/main" id="{A3EA41BC-5BC6-4EE3-A984-8F52917E9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452136"/>
            <a:ext cx="5014912" cy="41423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AEE6BB-8779-4362-90AB-1FFACD558747}"/>
              </a:ext>
            </a:extLst>
          </p:cNvPr>
          <p:cNvSpPr/>
          <p:nvPr/>
        </p:nvSpPr>
        <p:spPr>
          <a:xfrm>
            <a:off x="503238" y="5937190"/>
            <a:ext cx="5594350" cy="400110"/>
          </a:xfrm>
          <a:prstGeom prst="rect">
            <a:avLst/>
          </a:prstGeom>
        </p:spPr>
        <p:txBody>
          <a:bodyPr wrap="square">
            <a:spAutoFit/>
          </a:bodyPr>
          <a:lstStyle/>
          <a:p>
            <a:r>
              <a:rPr lang="en-US" sz="1000" dirty="0"/>
              <a:t>Source: </a:t>
            </a:r>
            <a:r>
              <a:rPr lang="ru-RU" sz="1000" dirty="0">
                <a:hlinkClick r:id="rId3"/>
              </a:rPr>
              <a:t>https://help.sap.com/viewer/3cbd9bae5d3e45ab99e968e0c879beb4/7.5.19/en-US/012e4d47dceb495994fd54c8eba413c7.html</a:t>
            </a:r>
            <a:r>
              <a:rPr lang="en-US" sz="1000" dirty="0"/>
              <a:t> </a:t>
            </a:r>
            <a:endParaRPr lang="ru-RU" sz="1000" dirty="0"/>
          </a:p>
        </p:txBody>
      </p:sp>
      <p:pic>
        <p:nvPicPr>
          <p:cNvPr id="5" name="Picture 4">
            <a:extLst>
              <a:ext uri="{FF2B5EF4-FFF2-40B4-BE49-F238E27FC236}">
                <a16:creationId xmlns:a16="http://schemas.microsoft.com/office/drawing/2014/main" id="{9226309B-4ACB-4E5C-8E57-0E8FD52E4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925" y="1465082"/>
            <a:ext cx="5446425" cy="40848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673D1BF-EE8D-4467-83CF-FC3889E6E124}"/>
              </a:ext>
            </a:extLst>
          </p:cNvPr>
          <p:cNvSpPr/>
          <p:nvPr/>
        </p:nvSpPr>
        <p:spPr>
          <a:xfrm>
            <a:off x="6097588" y="5937190"/>
            <a:ext cx="5592762" cy="400110"/>
          </a:xfrm>
          <a:prstGeom prst="rect">
            <a:avLst/>
          </a:prstGeom>
        </p:spPr>
        <p:txBody>
          <a:bodyPr wrap="square">
            <a:spAutoFit/>
          </a:bodyPr>
          <a:lstStyle/>
          <a:p>
            <a:r>
              <a:rPr lang="en-US" sz="1000" dirty="0"/>
              <a:t>Source: </a:t>
            </a:r>
            <a:r>
              <a:rPr lang="ru-RU" sz="1000" dirty="0">
                <a:hlinkClick r:id="rId5"/>
              </a:rPr>
              <a:t>https://help.sap.com/viewer/3cbd9bae5d3e45ab99e968e0c879beb4/7.5.19/en-US/a0631841412946f4b624ae20faa9d772.html</a:t>
            </a:r>
            <a:r>
              <a:rPr lang="en-US" sz="1000" dirty="0"/>
              <a:t> </a:t>
            </a:r>
            <a:endParaRPr lang="ru-RU" sz="1000" dirty="0"/>
          </a:p>
        </p:txBody>
      </p:sp>
    </p:spTree>
    <p:extLst>
      <p:ext uri="{BB962C8B-B14F-4D97-AF65-F5344CB8AC3E}">
        <p14:creationId xmlns:p14="http://schemas.microsoft.com/office/powerpoint/2010/main" val="69056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EE4-A672-4A18-A037-A0C627BBF17F}"/>
              </a:ext>
            </a:extLst>
          </p:cNvPr>
          <p:cNvSpPr>
            <a:spLocks noGrp="1"/>
          </p:cNvSpPr>
          <p:nvPr>
            <p:ph type="title"/>
          </p:nvPr>
        </p:nvSpPr>
        <p:spPr/>
        <p:txBody>
          <a:bodyPr/>
          <a:lstStyle/>
          <a:p>
            <a:r>
              <a:rPr lang="ru-RU" dirty="0"/>
              <a:t>А теперь, наконец, про </a:t>
            </a:r>
            <a:r>
              <a:rPr lang="en-US" dirty="0"/>
              <a:t>SCP Solution Diagrams &amp; Icons</a:t>
            </a:r>
            <a:endParaRPr lang="ru-RU" dirty="0"/>
          </a:p>
        </p:txBody>
      </p:sp>
      <p:pic>
        <p:nvPicPr>
          <p:cNvPr id="1024" name="Picture 1023">
            <a:extLst>
              <a:ext uri="{FF2B5EF4-FFF2-40B4-BE49-F238E27FC236}">
                <a16:creationId xmlns:a16="http://schemas.microsoft.com/office/drawing/2014/main" id="{C43E0598-86C5-4EED-B590-A05389738743}"/>
              </a:ext>
            </a:extLst>
          </p:cNvPr>
          <p:cNvPicPr>
            <a:picLocks noChangeAspect="1"/>
          </p:cNvPicPr>
          <p:nvPr/>
        </p:nvPicPr>
        <p:blipFill>
          <a:blip r:embed="rId2"/>
          <a:stretch>
            <a:fillRect/>
          </a:stretch>
        </p:blipFill>
        <p:spPr>
          <a:xfrm>
            <a:off x="2939249" y="1141314"/>
            <a:ext cx="6316677" cy="5195986"/>
          </a:xfrm>
          <a:prstGeom prst="rect">
            <a:avLst/>
          </a:prstGeom>
        </p:spPr>
      </p:pic>
    </p:spTree>
    <p:extLst>
      <p:ext uri="{BB962C8B-B14F-4D97-AF65-F5344CB8AC3E}">
        <p14:creationId xmlns:p14="http://schemas.microsoft.com/office/powerpoint/2010/main" val="16429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0045C6-6C96-4D67-9375-884957141C1B}"/>
              </a:ext>
            </a:extLst>
          </p:cNvPr>
          <p:cNvSpPr>
            <a:spLocks noGrp="1"/>
          </p:cNvSpPr>
          <p:nvPr>
            <p:ph type="body" sz="quarter" idx="10"/>
          </p:nvPr>
        </p:nvSpPr>
        <p:spPr>
          <a:xfrm>
            <a:off x="503999" y="1161738"/>
            <a:ext cx="11186477" cy="5174261"/>
          </a:xfrm>
        </p:spPr>
        <p:txBody>
          <a:bodyPr>
            <a:normAutofit/>
          </a:bodyPr>
          <a:lstStyle/>
          <a:p>
            <a:r>
              <a:rPr lang="ru-RU" sz="1800" dirty="0"/>
              <a:t>Официальная </a:t>
            </a:r>
            <a:r>
              <a:rPr lang="en-US" sz="1800" dirty="0"/>
              <a:t>Wiki </a:t>
            </a:r>
            <a:r>
              <a:rPr lang="ru-RU" sz="1800" dirty="0"/>
              <a:t>страница:</a:t>
            </a:r>
            <a:r>
              <a:rPr lang="en-US" sz="1800" dirty="0"/>
              <a:t> </a:t>
            </a:r>
            <a:r>
              <a:rPr lang="ru-RU" sz="1800" dirty="0">
                <a:hlinkClick r:id="rId2"/>
              </a:rPr>
              <a:t>https://wiki.scn.sap.com/wiki/pages/viewpage.action?pageId=477829554</a:t>
            </a:r>
            <a:endParaRPr lang="en-US" sz="1800" dirty="0"/>
          </a:p>
          <a:p>
            <a:r>
              <a:rPr lang="ru-RU" sz="1800" dirty="0"/>
              <a:t>Слайды </a:t>
            </a:r>
            <a:r>
              <a:rPr lang="en-US" sz="1800" dirty="0"/>
              <a:t>MS PowerPoint: </a:t>
            </a:r>
            <a:r>
              <a:rPr lang="en-US" sz="1800" dirty="0">
                <a:hlinkClick r:id="rId3"/>
              </a:rPr>
              <a:t>SAP-Cloud-Platform_official-solution-diagrams-and-icons_v09.pptx</a:t>
            </a:r>
            <a:endParaRPr lang="en-US" sz="1800" dirty="0"/>
          </a:p>
          <a:p>
            <a:endParaRPr lang="ru-RU" sz="1800" dirty="0"/>
          </a:p>
        </p:txBody>
      </p:sp>
      <p:sp>
        <p:nvSpPr>
          <p:cNvPr id="2" name="Title 1">
            <a:extLst>
              <a:ext uri="{FF2B5EF4-FFF2-40B4-BE49-F238E27FC236}">
                <a16:creationId xmlns:a16="http://schemas.microsoft.com/office/drawing/2014/main" id="{62135388-141D-49A2-B6F1-2BB0B68EA18F}"/>
              </a:ext>
            </a:extLst>
          </p:cNvPr>
          <p:cNvSpPr>
            <a:spLocks noGrp="1"/>
          </p:cNvSpPr>
          <p:nvPr>
            <p:ph type="title"/>
          </p:nvPr>
        </p:nvSpPr>
        <p:spPr/>
        <p:txBody>
          <a:bodyPr/>
          <a:lstStyle/>
          <a:p>
            <a:r>
              <a:rPr lang="en-US" dirty="0"/>
              <a:t>SCP Solution Diagrams &amp; Icons</a:t>
            </a:r>
            <a:r>
              <a:rPr lang="ru-RU" dirty="0"/>
              <a:t> </a:t>
            </a:r>
            <a:r>
              <a:rPr lang="en-US" dirty="0">
                <a:solidFill>
                  <a:schemeClr val="accent1"/>
                </a:solidFill>
              </a:rPr>
              <a:t>Guidelines</a:t>
            </a:r>
            <a:endParaRPr lang="ru-RU" dirty="0"/>
          </a:p>
        </p:txBody>
      </p:sp>
      <p:pic>
        <p:nvPicPr>
          <p:cNvPr id="2052" name="Picture 4">
            <a:extLst>
              <a:ext uri="{FF2B5EF4-FFF2-40B4-BE49-F238E27FC236}">
                <a16:creationId xmlns:a16="http://schemas.microsoft.com/office/drawing/2014/main" id="{B6B03E5D-3255-4188-A62E-BD5BD8B28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5121355"/>
            <a:ext cx="5410800" cy="11519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E106FAF-0830-4673-B1CB-2FE5B177F880}"/>
              </a:ext>
            </a:extLst>
          </p:cNvPr>
          <p:cNvSpPr/>
          <p:nvPr/>
        </p:nvSpPr>
        <p:spPr>
          <a:xfrm>
            <a:off x="501650" y="4670170"/>
            <a:ext cx="3013389" cy="415498"/>
          </a:xfrm>
          <a:prstGeom prst="rect">
            <a:avLst/>
          </a:prstGeom>
        </p:spPr>
        <p:txBody>
          <a:bodyPr wrap="none">
            <a:spAutoFit/>
          </a:bodyPr>
          <a:lstStyle/>
          <a:p>
            <a:r>
              <a:rPr lang="en-US" b="1" dirty="0">
                <a:solidFill>
                  <a:srgbClr val="3C3C3C"/>
                </a:solidFill>
                <a:latin typeface="SAPRegular"/>
              </a:rPr>
              <a:t>Follow Author Guidelines</a:t>
            </a:r>
            <a:endParaRPr lang="en-US" b="1" i="0" dirty="0">
              <a:solidFill>
                <a:srgbClr val="3C3C3C"/>
              </a:solidFill>
              <a:effectLst/>
              <a:latin typeface="SAPRegular"/>
            </a:endParaRPr>
          </a:p>
        </p:txBody>
      </p:sp>
      <p:sp>
        <p:nvSpPr>
          <p:cNvPr id="7" name="Rectangle 6">
            <a:extLst>
              <a:ext uri="{FF2B5EF4-FFF2-40B4-BE49-F238E27FC236}">
                <a16:creationId xmlns:a16="http://schemas.microsoft.com/office/drawing/2014/main" id="{40CA21C4-C29C-4A68-966D-7379B489C6A5}"/>
              </a:ext>
            </a:extLst>
          </p:cNvPr>
          <p:cNvSpPr/>
          <p:nvPr/>
        </p:nvSpPr>
        <p:spPr>
          <a:xfrm>
            <a:off x="6097588" y="2293974"/>
            <a:ext cx="5378780" cy="415498"/>
          </a:xfrm>
          <a:prstGeom prst="rect">
            <a:avLst/>
          </a:prstGeom>
        </p:spPr>
        <p:txBody>
          <a:bodyPr wrap="none">
            <a:spAutoFit/>
          </a:bodyPr>
          <a:lstStyle/>
          <a:p>
            <a:r>
              <a:rPr lang="en-US" b="1" dirty="0">
                <a:solidFill>
                  <a:srgbClr val="3C3C3C"/>
                </a:solidFill>
                <a:latin typeface="SAPRegular"/>
              </a:rPr>
              <a:t>Use Design Elements for MS PowerPoint Slides</a:t>
            </a:r>
            <a:endParaRPr lang="en-US" b="1" i="0" dirty="0">
              <a:solidFill>
                <a:srgbClr val="3C3C3C"/>
              </a:solidFill>
              <a:effectLst/>
              <a:latin typeface="SAPRegular"/>
            </a:endParaRPr>
          </a:p>
        </p:txBody>
      </p:sp>
      <p:pic>
        <p:nvPicPr>
          <p:cNvPr id="2054" name="Picture 6">
            <a:extLst>
              <a:ext uri="{FF2B5EF4-FFF2-40B4-BE49-F238E27FC236}">
                <a16:creationId xmlns:a16="http://schemas.microsoft.com/office/drawing/2014/main" id="{13A75347-2B61-45CE-8A48-11A0CB053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9550" y="2813283"/>
            <a:ext cx="5410800" cy="26314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A750D77-780B-4E19-9B9F-B96E7FB12C3A}"/>
              </a:ext>
            </a:extLst>
          </p:cNvPr>
          <p:cNvSpPr/>
          <p:nvPr/>
        </p:nvSpPr>
        <p:spPr>
          <a:xfrm>
            <a:off x="439764" y="2284366"/>
            <a:ext cx="2681311" cy="415498"/>
          </a:xfrm>
          <a:prstGeom prst="rect">
            <a:avLst/>
          </a:prstGeom>
        </p:spPr>
        <p:txBody>
          <a:bodyPr wrap="none">
            <a:spAutoFit/>
          </a:bodyPr>
          <a:lstStyle/>
          <a:p>
            <a:r>
              <a:rPr lang="en-US" b="1" dirty="0">
                <a:solidFill>
                  <a:srgbClr val="3C3C3C"/>
                </a:solidFill>
                <a:latin typeface="SAPRegular"/>
              </a:rPr>
              <a:t>Use SAP Icons &amp; Logos</a:t>
            </a:r>
            <a:endParaRPr lang="en-US" b="1" i="0" dirty="0">
              <a:solidFill>
                <a:srgbClr val="3C3C3C"/>
              </a:solidFill>
              <a:effectLst/>
              <a:latin typeface="SAPRegular"/>
            </a:endParaRPr>
          </a:p>
        </p:txBody>
      </p:sp>
      <p:pic>
        <p:nvPicPr>
          <p:cNvPr id="2056" name="Picture 8">
            <a:extLst>
              <a:ext uri="{FF2B5EF4-FFF2-40B4-BE49-F238E27FC236}">
                <a16:creationId xmlns:a16="http://schemas.microsoft.com/office/drawing/2014/main" id="{E0799909-7027-4A58-8245-7A24C6B79B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2813283"/>
            <a:ext cx="5411970" cy="123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028514"/>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9fba12ec94845b5da49bd2dc628cfd1d">
  <xsd:schema xmlns:xsd="http://www.w3.org/2001/XMLSchema" xmlns:xs="http://www.w3.org/2001/XMLSchema" xmlns:p="http://schemas.microsoft.com/office/2006/metadata/properties" xmlns:ns3="025efd7d-4e1d-49ec-b269-b81537660960" xmlns:ns4="386f4720-9db4-4950-8ffd-cd1ef4b846d5" targetNamespace="http://schemas.microsoft.com/office/2006/metadata/properties" ma:root="true" ma:fieldsID="997ee7d2ecb9ac423696e8f5d96731b9" ns3:_="" ns4:_="">
    <xsd:import namespace="025efd7d-4e1d-49ec-b269-b81537660960"/>
    <xsd:import namespace="386f4720-9db4-4950-8ffd-cd1ef4b846d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5AA80B-0E92-456E-8BE1-89BBDA2B5E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5efd7d-4e1d-49ec-b269-b81537660960"/>
    <ds:schemaRef ds:uri="386f4720-9db4-4950-8ffd-cd1ef4b846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B5A61EA0-C632-450D-8732-FBE1B6CC6F01}">
  <ds:schemaRefs>
    <ds:schemaRef ds:uri="http://purl.org/dc/terms/"/>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386f4720-9db4-4950-8ffd-cd1ef4b846d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170</TotalTime>
  <Words>1215</Words>
  <Application>Microsoft Office PowerPoint</Application>
  <PresentationFormat>Custom</PresentationFormat>
  <Paragraphs>182</Paragraphs>
  <Slides>13</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Courier New</vt:lpstr>
      <vt:lpstr>SAPRegular</vt:lpstr>
      <vt:lpstr>Symbol</vt:lpstr>
      <vt:lpstr>Times New Roman</vt:lpstr>
      <vt:lpstr>Wingdings</vt:lpstr>
      <vt:lpstr>Wingdings</vt:lpstr>
      <vt:lpstr>SAP 2020 16x9 white</vt:lpstr>
      <vt:lpstr>SAP 2020 16x9 blue</vt:lpstr>
      <vt:lpstr>SAP Cloud Platform Solution Diagrams &amp; Icons Guidelines</vt:lpstr>
      <vt:lpstr>Зачем вообще заморачиваться на тему схем</vt:lpstr>
      <vt:lpstr>A2A Integration On Premise to Cloud</vt:lpstr>
      <vt:lpstr>Техники моделирования архитектуры применяемые в материалах SAP</vt:lpstr>
      <vt:lpstr>Пару слов про Technical Architecture Modeling (1/3)</vt:lpstr>
      <vt:lpstr>Пару слов про Technical Architecture Modeling (2/3)</vt:lpstr>
      <vt:lpstr>Пару слов про Technical Architecture Modeling (3/3)</vt:lpstr>
      <vt:lpstr>А теперь, наконец, про SCP Solution Diagrams &amp; Icons</vt:lpstr>
      <vt:lpstr>SCP Solution Diagrams &amp; Icons Guidelines</vt:lpstr>
      <vt:lpstr>SAP Cloud Platform Solution Diagrams &amp; Icons – Design Guidelines Comparison with SAP TAM Block Diagrams (1)</vt:lpstr>
      <vt:lpstr>SAP Cloud Platform Solution Diagrams &amp; Icons – Design Guidelines Comparison with SAP TAM Block Diagrams (2)</vt:lpstr>
      <vt:lpstr>Резюме</vt:lpstr>
      <vt:lpstr>Спасибо!</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Khamidoulin, Renat</cp:lastModifiedBy>
  <cp:revision>2</cp:revision>
  <cp:lastPrinted>2020-09-09T12:25:27Z</cp:lastPrinted>
  <dcterms:created xsi:type="dcterms:W3CDTF">2020-09-09T07:41:41Z</dcterms:created>
  <dcterms:modified xsi:type="dcterms:W3CDTF">2020-09-09T12:25:34Z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