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iGNvm26VdP-gpBLsUaRlvyZFOScQs-4" TargetMode="External"/><Relationship Id="rId2" Type="http://schemas.openxmlformats.org/officeDocument/2006/relationships/hyperlink" Target="https://github.com/rsugio/PIMON/tree/master/PIMON-202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iliya.Kuznetsov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bgRFC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Ударим асинхронностью </a:t>
            </a:r>
            <a:r>
              <a:rPr lang="ru-RU" smtClean="0"/>
              <a:t>по астигматизму!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80" y="3085766"/>
            <a:ext cx="3305355" cy="33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ru-RU" dirty="0" smtClean="0"/>
              <a:t>Повестка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62000" y="617220"/>
            <a:ext cx="10267950" cy="524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Живой пример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503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Доклады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github.com/rsugio/PIMON/tree/master/PIMON-2023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Видео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www.youtube.com/playlist?list=PLHiGNvm26VdP-gpBLsUaRlvyZFOScQs-4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iliya.kuznetsov@gmail.com</a:t>
            </a:r>
            <a:r>
              <a:rPr lang="en-US" dirty="0" smtClean="0"/>
              <a:t> </a:t>
            </a:r>
            <a:r>
              <a:rPr lang="ru-RU" dirty="0"/>
              <a:t>или в </a:t>
            </a:r>
            <a:r>
              <a:rPr lang="ru-RU" dirty="0" smtClean="0"/>
              <a:t>телеге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4" y="5791200"/>
            <a:ext cx="776360" cy="7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364</TotalTime>
  <Words>24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Corbel</vt:lpstr>
      <vt:lpstr>Gill Sans MT</vt:lpstr>
      <vt:lpstr>Wingdings 2</vt:lpstr>
      <vt:lpstr>Дивиденд</vt:lpstr>
      <vt:lpstr>bgRFC</vt:lpstr>
      <vt:lpstr>Повестка</vt:lpstr>
      <vt:lpstr>Github, 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Camelization</dc:title>
  <dc:creator>Кузнецов Илья Николаевич</dc:creator>
  <cp:lastModifiedBy>Кузнецов Илья Николаевич</cp:lastModifiedBy>
  <cp:revision>74</cp:revision>
  <dcterms:created xsi:type="dcterms:W3CDTF">2023-05-19T16:20:23Z</dcterms:created>
  <dcterms:modified xsi:type="dcterms:W3CDTF">2023-09-09T07:06:02Z</dcterms:modified>
</cp:coreProperties>
</file>