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0"/>
  </p:notesMasterIdLst>
  <p:handoutMasterIdLst>
    <p:handoutMasterId r:id="rId11"/>
  </p:handoutMasterIdLst>
  <p:sldIdLst>
    <p:sldId id="402" r:id="rId5"/>
    <p:sldId id="416" r:id="rId6"/>
    <p:sldId id="426" r:id="rId7"/>
    <p:sldId id="427" r:id="rId8"/>
    <p:sldId id="413" r:id="rId9"/>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znetsov, Ilya" initials="KI" lastIdx="1" clrIdx="0">
    <p:extLst>
      <p:ext uri="{19B8F6BF-5375-455C-9EA6-DF929625EA0E}">
        <p15:presenceInfo xmlns:p15="http://schemas.microsoft.com/office/powerpoint/2012/main" userId="S::ilya.kuznetsov@sap.com::ae7c67af-ac1b-45f4-876a-f029416824f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2" autoAdjust="0"/>
    <p:restoredTop sz="94638"/>
  </p:normalViewPr>
  <p:slideViewPr>
    <p:cSldViewPr snapToGrid="0" showGuides="1">
      <p:cViewPr varScale="1">
        <p:scale>
          <a:sx n="83" d="100"/>
          <a:sy n="83" d="100"/>
        </p:scale>
        <p:origin x="96" y="810"/>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2780759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97318721"/>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47991447"/>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6" userDrawn="1">
          <p15:clr>
            <a:srgbClr val="FBAE40"/>
          </p15:clr>
        </p15:guide>
        <p15:guide id="7" orient="horz" pos="4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218914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youtu.be/ITk0a8U32Go"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hyperlink" Target="mailto:ilya.kuznetsov@sap.com" TargetMode="Externa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
          <p:cNvSpPr>
            <a:spLocks noGrp="1"/>
          </p:cNvSpPr>
          <p:nvPr>
            <p:ph type="subTitle" idx="1"/>
          </p:nvPr>
        </p:nvSpPr>
        <p:spPr>
          <a:xfrm>
            <a:off x="288000" y="4268503"/>
            <a:ext cx="8595171" cy="430887"/>
          </a:xfrm>
        </p:spPr>
        <p:txBody>
          <a:bodyPr/>
          <a:lstStyle/>
          <a:p>
            <a:r>
              <a:rPr lang="ru-RU" dirty="0"/>
              <a:t>Илья Кузнецов</a:t>
            </a:r>
            <a:r>
              <a:rPr lang="en-US" dirty="0"/>
              <a:t>, </a:t>
            </a:r>
            <a:r>
              <a:rPr lang="ru-RU" dirty="0"/>
              <a:t>САП СНГ</a:t>
            </a:r>
            <a:endParaRPr lang="en-US" dirty="0"/>
          </a:p>
          <a:p>
            <a:pPr lvl="0"/>
            <a:r>
              <a:rPr lang="ru-RU" dirty="0"/>
              <a:t>10 сентября</a:t>
            </a:r>
            <a:r>
              <a:rPr lang="en-US" dirty="0"/>
              <a:t> 2020</a:t>
            </a:r>
          </a:p>
        </p:txBody>
      </p:sp>
      <p:sp>
        <p:nvSpPr>
          <p:cNvPr id="11" name="Title"/>
          <p:cNvSpPr>
            <a:spLocks noGrp="1"/>
          </p:cNvSpPr>
          <p:nvPr>
            <p:ph type="title"/>
          </p:nvPr>
        </p:nvSpPr>
        <p:spPr/>
        <p:txBody>
          <a:bodyPr/>
          <a:lstStyle/>
          <a:p>
            <a:r>
              <a:rPr lang="ru-RU" dirty="0"/>
              <a:t>Пишем адаптеры для </a:t>
            </a:r>
            <a:r>
              <a:rPr lang="en-US" dirty="0"/>
              <a:t>SAP CPI-PI</a:t>
            </a:r>
            <a:br>
              <a:rPr lang="en-US" dirty="0"/>
            </a:br>
            <a:r>
              <a:rPr lang="ru-RU" dirty="0">
                <a:solidFill>
                  <a:schemeClr val="accent1"/>
                </a:solidFill>
              </a:rPr>
              <a:t>Открытый </a:t>
            </a:r>
            <a:r>
              <a:rPr lang="ru-RU" dirty="0" err="1">
                <a:solidFill>
                  <a:schemeClr val="accent1"/>
                </a:solidFill>
              </a:rPr>
              <a:t>вебинар</a:t>
            </a:r>
            <a:r>
              <a:rPr lang="ru-RU" dirty="0">
                <a:solidFill>
                  <a:schemeClr val="accent1"/>
                </a:solidFill>
              </a:rPr>
              <a:t> </a:t>
            </a:r>
            <a:r>
              <a:rPr lang="en-US" dirty="0">
                <a:solidFill>
                  <a:schemeClr val="accent1"/>
                </a:solidFill>
              </a:rPr>
              <a:t>#2</a:t>
            </a:r>
            <a:endParaRPr lang="de-DE" dirty="0">
              <a:solidFill>
                <a:schemeClr val="accent1"/>
              </a:solidFill>
            </a:endParaRPr>
          </a:p>
        </p:txBody>
      </p:sp>
      <p:pic>
        <p:nvPicPr>
          <p:cNvPr id="3" name="Picture 2">
            <a:extLst>
              <a:ext uri="{FF2B5EF4-FFF2-40B4-BE49-F238E27FC236}">
                <a16:creationId xmlns:a16="http://schemas.microsoft.com/office/drawing/2014/main" id="{E93DAAFE-2BAF-42F3-A168-5FC93DAAC0A0}"/>
              </a:ext>
            </a:extLst>
          </p:cNvPr>
          <p:cNvPicPr>
            <a:picLocks noChangeAspect="1"/>
          </p:cNvPicPr>
          <p:nvPr/>
        </p:nvPicPr>
        <p:blipFill>
          <a:blip r:embed="rId2"/>
          <a:stretch>
            <a:fillRect/>
          </a:stretch>
        </p:blipFill>
        <p:spPr>
          <a:xfrm>
            <a:off x="9956355" y="257663"/>
            <a:ext cx="1883664" cy="1883664"/>
          </a:xfrm>
          <a:prstGeom prst="rect">
            <a:avLst/>
          </a:prstGeom>
        </p:spPr>
      </p:pic>
    </p:spTree>
    <p:extLst>
      <p:ext uri="{BB962C8B-B14F-4D97-AF65-F5344CB8AC3E}">
        <p14:creationId xmlns:p14="http://schemas.microsoft.com/office/powerpoint/2010/main" val="331687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a:xfrm>
            <a:off x="504000" y="420624"/>
            <a:ext cx="11185200" cy="3904488"/>
          </a:xfrm>
        </p:spPr>
        <p:txBody>
          <a:bodyPr/>
          <a:lstStyle/>
          <a:p>
            <a:r>
              <a:rPr lang="ru-RU" sz="3200" dirty="0"/>
              <a:t> Захлопнув сочиненья том</a:t>
            </a:r>
            <a:br>
              <a:rPr lang="ru-RU" sz="3200" dirty="0"/>
            </a:br>
            <a:r>
              <a:rPr lang="ru-RU" sz="3200" dirty="0"/>
              <a:t> я целый день сидел с открытым ртом.</a:t>
            </a:r>
            <a:br>
              <a:rPr lang="ru-RU" sz="3200" dirty="0"/>
            </a:br>
            <a:r>
              <a:rPr lang="ru-RU" sz="3200" dirty="0"/>
              <a:t> прочтя всего пятнадцать строк</a:t>
            </a:r>
            <a:br>
              <a:rPr lang="ru-RU" sz="3200" dirty="0"/>
            </a:br>
            <a:r>
              <a:rPr lang="ru-RU" sz="3200" dirty="0"/>
              <a:t> я стал внезапно к жизни строг.</a:t>
            </a:r>
            <a:br>
              <a:rPr lang="en-US" sz="3200" dirty="0"/>
            </a:br>
            <a:br>
              <a:rPr lang="ru-RU" sz="3200" dirty="0"/>
            </a:br>
            <a:r>
              <a:rPr lang="ru-RU" sz="3200" dirty="0"/>
              <a:t>Хармс, 1933</a:t>
            </a:r>
            <a:endParaRPr lang="en-US" sz="3200" dirty="0">
              <a:solidFill>
                <a:schemeClr val="accent1"/>
              </a:solidFill>
            </a:endParaRPr>
          </a:p>
        </p:txBody>
      </p:sp>
      <p:sp>
        <p:nvSpPr>
          <p:cNvPr id="3" name="Divider">
            <a:extLst>
              <a:ext uri="{FF2B5EF4-FFF2-40B4-BE49-F238E27FC236}">
                <a16:creationId xmlns:a16="http://schemas.microsoft.com/office/drawing/2014/main" id="{23E58088-0013-4B71-8886-FCA441FAC131}"/>
              </a:ext>
            </a:extLst>
          </p:cNvPr>
          <p:cNvSpPr txBox="1">
            <a:spLocks/>
          </p:cNvSpPr>
          <p:nvPr/>
        </p:nvSpPr>
        <p:spPr bwMode="black">
          <a:xfrm>
            <a:off x="504000" y="2214146"/>
            <a:ext cx="11185200" cy="677108"/>
          </a:xfrm>
          <a:prstGeom prst="rect">
            <a:avLst/>
          </a:prstGeom>
        </p:spPr>
        <p:txBody>
          <a:bodyPr vert="horz" wrap="square" lIns="0" tIns="0" rIns="0" bIns="0" rtlCol="0" anchor="ctr" anchorCtr="0">
            <a:noAutofit/>
          </a:bodyPr>
          <a:lstStyle>
            <a:lvl1pPr algn="l" defTabSz="1088558" rtl="0" eaLnBrk="1" latinLnBrk="0" hangingPunct="1">
              <a:spcBef>
                <a:spcPct val="0"/>
              </a:spcBef>
              <a:buNone/>
              <a:defRPr sz="4400" b="1" kern="1200" baseline="0">
                <a:solidFill>
                  <a:schemeClr val="tx1"/>
                </a:solidFill>
                <a:latin typeface="+mj-lt"/>
                <a:ea typeface="+mj-ea"/>
                <a:cs typeface="+mj-cs"/>
              </a:defRPr>
            </a:lvl1pPr>
          </a:lstStyle>
          <a:p>
            <a:r>
              <a:rPr lang="en-US" dirty="0">
                <a:solidFill>
                  <a:schemeClr val="accent1"/>
                </a:solidFill>
              </a:rPr>
              <a:t> </a:t>
            </a:r>
          </a:p>
        </p:txBody>
      </p:sp>
    </p:spTree>
    <p:extLst>
      <p:ext uri="{BB962C8B-B14F-4D97-AF65-F5344CB8AC3E}">
        <p14:creationId xmlns:p14="http://schemas.microsoft.com/office/powerpoint/2010/main" val="79920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299524-1567-4793-B189-297FB46088B5}"/>
              </a:ext>
            </a:extLst>
          </p:cNvPr>
          <p:cNvSpPr>
            <a:spLocks noGrp="1"/>
          </p:cNvSpPr>
          <p:nvPr>
            <p:ph type="body" sz="quarter" idx="10"/>
          </p:nvPr>
        </p:nvSpPr>
        <p:spPr/>
        <p:txBody>
          <a:bodyPr/>
          <a:lstStyle/>
          <a:p>
            <a:pPr marL="342900" indent="-342900">
              <a:buFont typeface="Arial" panose="020B0604020202020204" pitchFamily="34" charset="0"/>
              <a:buChar char="•"/>
            </a:pPr>
            <a:r>
              <a:rPr lang="ru-RU" dirty="0" err="1"/>
              <a:t>Валидация</a:t>
            </a:r>
            <a:r>
              <a:rPr lang="ru-RU" dirty="0"/>
              <a:t> метаданных выдаёт ошибки синхронизации</a:t>
            </a:r>
            <a:r>
              <a:rPr lang="en-US" dirty="0"/>
              <a:t>  -- </a:t>
            </a:r>
            <a:r>
              <a:rPr lang="ru-RU" dirty="0">
                <a:solidFill>
                  <a:schemeClr val="bg1"/>
                </a:solidFill>
                <a:highlight>
                  <a:srgbClr val="00FF00"/>
                </a:highlight>
              </a:rPr>
              <a:t>ну, +/- решилось</a:t>
            </a:r>
          </a:p>
          <a:p>
            <a:pPr marL="342900" indent="-342900">
              <a:buFont typeface="Arial" panose="020B0604020202020204" pitchFamily="34" charset="0"/>
              <a:buChar char="•"/>
            </a:pPr>
            <a:r>
              <a:rPr lang="ru-RU" dirty="0"/>
              <a:t>Кофеварка в интернете – </a:t>
            </a:r>
            <a:r>
              <a:rPr lang="ru-RU" dirty="0">
                <a:solidFill>
                  <a:schemeClr val="bg1"/>
                </a:solidFill>
                <a:highlight>
                  <a:srgbClr val="00FF00"/>
                </a:highlight>
              </a:rPr>
              <a:t>заработало</a:t>
            </a:r>
          </a:p>
          <a:p>
            <a:pPr marL="342900" indent="-342900">
              <a:buFont typeface="Arial" panose="020B0604020202020204" pitchFamily="34" charset="0"/>
              <a:buChar char="•"/>
            </a:pPr>
            <a:r>
              <a:rPr lang="en-US" dirty="0" err="1"/>
              <a:t>CloudConnector</a:t>
            </a:r>
            <a:r>
              <a:rPr lang="en-US" dirty="0"/>
              <a:t> </a:t>
            </a:r>
            <a:r>
              <a:rPr lang="ru-RU" dirty="0"/>
              <a:t>для наземной кофеварки	-- </a:t>
            </a:r>
            <a:r>
              <a:rPr lang="ru-RU" dirty="0">
                <a:solidFill>
                  <a:schemeClr val="bg1"/>
                </a:solidFill>
                <a:highlight>
                  <a:srgbClr val="FF00FF"/>
                </a:highlight>
              </a:rPr>
              <a:t>не заработал логин/пароль к прокси</a:t>
            </a:r>
            <a:endParaRPr lang="en-US" dirty="0">
              <a:solidFill>
                <a:schemeClr val="bg1"/>
              </a:solidFill>
              <a:highlight>
                <a:srgbClr val="FF00FF"/>
              </a:highlight>
            </a:endParaRPr>
          </a:p>
          <a:p>
            <a:pPr marL="342900" indent="-342900">
              <a:buFont typeface="Arial" panose="020B0604020202020204" pitchFamily="34" charset="0"/>
              <a:buChar char="•"/>
            </a:pPr>
            <a:r>
              <a:rPr lang="ru-RU" dirty="0"/>
              <a:t>Сквозной пример</a:t>
            </a:r>
            <a:r>
              <a:rPr lang="en-US" dirty="0"/>
              <a:t> </a:t>
            </a:r>
            <a:r>
              <a:rPr lang="ru-RU" dirty="0"/>
              <a:t>с </a:t>
            </a:r>
            <a:r>
              <a:rPr lang="en-US" dirty="0"/>
              <a:t>HTPCP</a:t>
            </a:r>
            <a:r>
              <a:rPr lang="ru-RU" dirty="0"/>
              <a:t> – </a:t>
            </a:r>
            <a:r>
              <a:rPr lang="ru-RU" dirty="0">
                <a:solidFill>
                  <a:schemeClr val="bg1"/>
                </a:solidFill>
                <a:highlight>
                  <a:srgbClr val="FF00FF"/>
                </a:highlight>
              </a:rPr>
              <a:t>до </a:t>
            </a:r>
            <a:r>
              <a:rPr lang="ru-RU" dirty="0" err="1">
                <a:solidFill>
                  <a:schemeClr val="bg1"/>
                </a:solidFill>
                <a:highlight>
                  <a:srgbClr val="FF00FF"/>
                </a:highlight>
              </a:rPr>
              <a:t>сендера</a:t>
            </a:r>
            <a:r>
              <a:rPr lang="ru-RU" dirty="0">
                <a:solidFill>
                  <a:schemeClr val="bg1"/>
                </a:solidFill>
                <a:highlight>
                  <a:srgbClr val="FF00FF"/>
                </a:highlight>
              </a:rPr>
              <a:t>/</a:t>
            </a:r>
            <a:r>
              <a:rPr lang="en-US" dirty="0">
                <a:solidFill>
                  <a:schemeClr val="bg1"/>
                </a:solidFill>
                <a:highlight>
                  <a:srgbClr val="FF00FF"/>
                </a:highlight>
              </a:rPr>
              <a:t>consumer </a:t>
            </a:r>
            <a:r>
              <a:rPr lang="ru-RU" dirty="0">
                <a:solidFill>
                  <a:schemeClr val="bg1"/>
                </a:solidFill>
                <a:highlight>
                  <a:srgbClr val="FF00FF"/>
                </a:highlight>
              </a:rPr>
              <a:t>в </a:t>
            </a:r>
            <a:r>
              <a:rPr lang="en-US" dirty="0">
                <a:solidFill>
                  <a:schemeClr val="bg1"/>
                </a:solidFill>
                <a:highlight>
                  <a:srgbClr val="FF00FF"/>
                </a:highlight>
              </a:rPr>
              <a:t>CPI </a:t>
            </a:r>
            <a:r>
              <a:rPr lang="ru-RU" dirty="0">
                <a:solidFill>
                  <a:schemeClr val="bg1"/>
                </a:solidFill>
                <a:highlight>
                  <a:srgbClr val="FF00FF"/>
                </a:highlight>
              </a:rPr>
              <a:t>дело не дошло</a:t>
            </a:r>
            <a:endParaRPr lang="en-US" dirty="0">
              <a:solidFill>
                <a:schemeClr val="bg1"/>
              </a:solidFill>
              <a:highlight>
                <a:srgbClr val="FF00FF"/>
              </a:highlight>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r>
              <a:rPr lang="ru-RU" dirty="0"/>
              <a:t>Запись видео семинара1</a:t>
            </a:r>
            <a:r>
              <a:rPr lang="en-US" dirty="0"/>
              <a:t>: </a:t>
            </a:r>
            <a:r>
              <a:rPr lang="ru-RU" dirty="0"/>
              <a:t>см. </a:t>
            </a:r>
            <a:r>
              <a:rPr lang="en-US" dirty="0">
                <a:hlinkClick r:id="rId2"/>
              </a:rPr>
              <a:t>https://youtu.be/ITk0a8U32Go</a:t>
            </a:r>
            <a:r>
              <a:rPr lang="en-US" dirty="0"/>
              <a:t> </a:t>
            </a:r>
            <a:endParaRPr lang="ru-RU" dirty="0"/>
          </a:p>
        </p:txBody>
      </p:sp>
      <p:sp>
        <p:nvSpPr>
          <p:cNvPr id="3" name="Title 2">
            <a:extLst>
              <a:ext uri="{FF2B5EF4-FFF2-40B4-BE49-F238E27FC236}">
                <a16:creationId xmlns:a16="http://schemas.microsoft.com/office/drawing/2014/main" id="{E4F5AE9A-D13C-4032-A857-36FC92144BD7}"/>
              </a:ext>
            </a:extLst>
          </p:cNvPr>
          <p:cNvSpPr>
            <a:spLocks noGrp="1"/>
          </p:cNvSpPr>
          <p:nvPr>
            <p:ph type="title"/>
          </p:nvPr>
        </p:nvSpPr>
        <p:spPr/>
        <p:txBody>
          <a:bodyPr/>
          <a:lstStyle/>
          <a:p>
            <a:r>
              <a:rPr lang="ru-RU" dirty="0"/>
              <a:t>Открытые вопросы </a:t>
            </a:r>
            <a:r>
              <a:rPr lang="ru-RU" dirty="0" err="1"/>
              <a:t>вебинара</a:t>
            </a:r>
            <a:r>
              <a:rPr lang="ru-RU" dirty="0"/>
              <a:t> №1</a:t>
            </a:r>
          </a:p>
        </p:txBody>
      </p:sp>
    </p:spTree>
    <p:extLst>
      <p:ext uri="{BB962C8B-B14F-4D97-AF65-F5344CB8AC3E}">
        <p14:creationId xmlns:p14="http://schemas.microsoft.com/office/powerpoint/2010/main" val="1199118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686337-04EF-4BB0-924F-5585BFF5F62B}"/>
              </a:ext>
            </a:extLst>
          </p:cNvPr>
          <p:cNvSpPr>
            <a:spLocks noGrp="1"/>
          </p:cNvSpPr>
          <p:nvPr>
            <p:ph type="body" sz="quarter" idx="10"/>
          </p:nvPr>
        </p:nvSpPr>
        <p:spPr/>
        <p:txBody>
          <a:bodyPr/>
          <a:lstStyle/>
          <a:p>
            <a:pPr marL="342900" indent="-342900">
              <a:buFont typeface="Arial" panose="020B0604020202020204" pitchFamily="34" charset="0"/>
              <a:buChar char="•"/>
            </a:pPr>
            <a:r>
              <a:rPr lang="ru-RU" dirty="0"/>
              <a:t>Всё-таки нужны </a:t>
            </a:r>
            <a:r>
              <a:rPr lang="en-US" dirty="0"/>
              <a:t>BMD (blueprint metadata) </a:t>
            </a:r>
            <a:r>
              <a:rPr lang="ru-RU" dirty="0"/>
              <a:t>или нет? во многих других адаптерах их нет</a:t>
            </a:r>
          </a:p>
          <a:p>
            <a:pPr marL="342900" indent="-342900">
              <a:buFont typeface="Arial" panose="020B0604020202020204" pitchFamily="34" charset="0"/>
              <a:buChar char="•"/>
            </a:pPr>
            <a:r>
              <a:rPr lang="ru-RU" dirty="0"/>
              <a:t>Как ссылаться на другие </a:t>
            </a:r>
            <a:r>
              <a:rPr lang="en-US" dirty="0"/>
              <a:t>OSGi </a:t>
            </a:r>
            <a:r>
              <a:rPr lang="ru-RU" dirty="0" err="1"/>
              <a:t>бандлы</a:t>
            </a:r>
            <a:r>
              <a:rPr lang="ru-RU" dirty="0"/>
              <a:t> и сервисы платформы, например </a:t>
            </a:r>
            <a:r>
              <a:rPr lang="en-US" dirty="0"/>
              <a:t>message locks?</a:t>
            </a:r>
          </a:p>
          <a:p>
            <a:pPr marL="342900" indent="-342900">
              <a:buFont typeface="Arial" panose="020B0604020202020204" pitchFamily="34" charset="0"/>
              <a:buChar char="•"/>
            </a:pPr>
            <a:r>
              <a:rPr lang="ru-RU" dirty="0"/>
              <a:t>Аутентификация в </a:t>
            </a:r>
            <a:r>
              <a:rPr lang="ru-RU" dirty="0" err="1"/>
              <a:t>клауд</a:t>
            </a:r>
            <a:r>
              <a:rPr lang="ru-RU" dirty="0"/>
              <a:t> коннекторе, заработай!</a:t>
            </a:r>
            <a:endParaRPr lang="en-US" dirty="0"/>
          </a:p>
          <a:p>
            <a:endParaRPr lang="en-US" dirty="0"/>
          </a:p>
          <a:p>
            <a:r>
              <a:rPr lang="ru-RU" dirty="0"/>
              <a:t>Запись видео семинара №2: </a:t>
            </a:r>
          </a:p>
        </p:txBody>
      </p:sp>
      <p:sp>
        <p:nvSpPr>
          <p:cNvPr id="3" name="Title 2">
            <a:extLst>
              <a:ext uri="{FF2B5EF4-FFF2-40B4-BE49-F238E27FC236}">
                <a16:creationId xmlns:a16="http://schemas.microsoft.com/office/drawing/2014/main" id="{1DE5954A-D857-4E73-ADBF-92DF70BCCE1A}"/>
              </a:ext>
            </a:extLst>
          </p:cNvPr>
          <p:cNvSpPr>
            <a:spLocks noGrp="1"/>
          </p:cNvSpPr>
          <p:nvPr>
            <p:ph type="title"/>
          </p:nvPr>
        </p:nvSpPr>
        <p:spPr/>
        <p:txBody>
          <a:bodyPr/>
          <a:lstStyle/>
          <a:p>
            <a:r>
              <a:rPr lang="ru-RU" dirty="0"/>
              <a:t>Открытые вопросы семинара №2</a:t>
            </a:r>
          </a:p>
        </p:txBody>
      </p:sp>
    </p:spTree>
    <p:extLst>
      <p:ext uri="{BB962C8B-B14F-4D97-AF65-F5344CB8AC3E}">
        <p14:creationId xmlns:p14="http://schemas.microsoft.com/office/powerpoint/2010/main" val="177112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p:txBody>
          <a:bodyPr/>
          <a:lstStyle/>
          <a:p>
            <a:r>
              <a:rPr lang="ru-RU" dirty="0"/>
              <a:t>Спасибо</a:t>
            </a:r>
            <a:endParaRPr lang="en-US" dirty="0"/>
          </a:p>
        </p:txBody>
      </p:sp>
      <p:sp>
        <p:nvSpPr>
          <p:cNvPr id="3" name="Contact information"/>
          <p:cNvSpPr>
            <a:spLocks noGrp="1"/>
          </p:cNvSpPr>
          <p:nvPr>
            <p:ph type="body" sz="quarter" idx="10"/>
          </p:nvPr>
        </p:nvSpPr>
        <p:spPr>
          <a:xfrm>
            <a:off x="504000" y="2905487"/>
            <a:ext cx="5593588" cy="2501010"/>
          </a:xfrm>
        </p:spPr>
        <p:txBody>
          <a:bodyPr/>
          <a:lstStyle/>
          <a:p>
            <a:r>
              <a:rPr lang="ru-RU" dirty="0"/>
              <a:t>Контакты: </a:t>
            </a:r>
            <a:endParaRPr lang="en-US" dirty="0"/>
          </a:p>
          <a:p>
            <a:r>
              <a:rPr lang="en-US" dirty="0">
                <a:hlinkClick r:id="rId2"/>
              </a:rPr>
              <a:t>ilya.kuznetsov@sap.com</a:t>
            </a:r>
            <a:r>
              <a:rPr lang="en-US" dirty="0"/>
              <a:t> </a:t>
            </a:r>
          </a:p>
        </p:txBody>
      </p:sp>
    </p:spTree>
    <p:extLst>
      <p:ext uri="{BB962C8B-B14F-4D97-AF65-F5344CB8AC3E}">
        <p14:creationId xmlns:p14="http://schemas.microsoft.com/office/powerpoint/2010/main" val="1881851238"/>
      </p:ext>
    </p:extLst>
  </p:cSld>
  <p:clrMapOvr>
    <a:masterClrMapping/>
  </p:clrMapOvr>
</p:sld>
</file>

<file path=ppt/theme/theme1.xml><?xml version="1.0" encoding="utf-8"?>
<a:theme xmlns:a="http://schemas.openxmlformats.org/drawingml/2006/main" name="SAP 2020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black.potx" id="{1C9D061B-A8C0-43E0-B0CA-5F2B3E0A60D2}" vid="{867FE565-0775-403E-B8C4-C4CFBC52A600}"/>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C0D48B38595664B9D104AFA654B8DA8" ma:contentTypeVersion="6" ma:contentTypeDescription="Create a new document." ma:contentTypeScope="" ma:versionID="73fb7eb5afdac8794347a99ba0aff85e">
  <xsd:schema xmlns:xsd="http://www.w3.org/2001/XMLSchema" xmlns:xs="http://www.w3.org/2001/XMLSchema" xmlns:p="http://schemas.microsoft.com/office/2006/metadata/properties" xmlns:ns3="fd9fa291-d4ce-4c88-8c11-f4558f29d48c" xmlns:ns4="834b2bf2-7c91-47ab-9007-962f82bc89be" targetNamespace="http://schemas.microsoft.com/office/2006/metadata/properties" ma:root="true" ma:fieldsID="88f2503941a7de8e13877e9b9b81dd7d" ns3:_="" ns4:_="">
    <xsd:import namespace="fd9fa291-d4ce-4c88-8c11-f4558f29d48c"/>
    <xsd:import namespace="834b2bf2-7c91-47ab-9007-962f82bc89b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9fa291-d4ce-4c88-8c11-f4558f29d4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4b2bf2-7c91-47ab-9007-962f82bc89b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4F0F83-FD39-4D94-A1CC-4C709B8A1EBB}">
  <ds:schemaRefs>
    <ds:schemaRef ds:uri="http://purl.org/dc/dcmitype/"/>
    <ds:schemaRef ds:uri="http://purl.org/dc/terms/"/>
    <ds:schemaRef ds:uri="http://schemas.microsoft.com/office/infopath/2007/PartnerControls"/>
    <ds:schemaRef ds:uri="http://www.w3.org/XML/1998/namespace"/>
    <ds:schemaRef ds:uri="834b2bf2-7c91-47ab-9007-962f82bc89be"/>
    <ds:schemaRef ds:uri="fd9fa291-d4ce-4c88-8c11-f4558f29d48c"/>
    <ds:schemaRef ds:uri="http://schemas.microsoft.com/office/2006/documentManagement/type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CF9528B3-F78F-4C20-B04E-DD6141FD14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9fa291-d4ce-4c88-8c11-f4558f29d48c"/>
    <ds:schemaRef ds:uri="834b2bf2-7c91-47ab-9007-962f82bc89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F50F1F2-ADBF-4219-A4CE-3DD8B08A520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SAP_2020_16x9_Black</Template>
  <TotalTime>2317</TotalTime>
  <Words>172</Words>
  <Application>Microsoft Office PowerPoint</Application>
  <PresentationFormat>Custom</PresentationFormat>
  <Paragraphs>23</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Courier New</vt:lpstr>
      <vt:lpstr>Symbol</vt:lpstr>
      <vt:lpstr>Wingdings</vt:lpstr>
      <vt:lpstr>Wingdings</vt:lpstr>
      <vt:lpstr>SAP 2020 16x9 black</vt:lpstr>
      <vt:lpstr>Пишем адаптеры для SAP CPI-PI Открытый вебинар #2</vt:lpstr>
      <vt:lpstr> Захлопнув сочиненья том  я целый день сидел с открытым ртом.  прочтя всего пятнадцать строк  я стал внезапно к жизни строг.  Хармс, 1933</vt:lpstr>
      <vt:lpstr>Открытые вопросы вебинара №1</vt:lpstr>
      <vt:lpstr>Открытые вопросы семинара №2</vt:lpstr>
      <vt:lpstr>Спасибо</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2020/16:9/black</cp:keywords>
  <cp:lastModifiedBy>Kuznetsov, Ilya</cp:lastModifiedBy>
  <cp:revision>70</cp:revision>
  <dcterms:created xsi:type="dcterms:W3CDTF">2020-05-27T17:04:29Z</dcterms:created>
  <dcterms:modified xsi:type="dcterms:W3CDTF">2020-09-10T10:45:09Z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0x010100DC0D48B38595664B9D104AFA654B8DA8</vt:lpwstr>
  </property>
</Properties>
</file>