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ABE1-5BF4-0F47-9A27-5E187D0E5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AB74A-91B2-5249-95FA-55B1CC153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D0735-8773-A142-AF2D-93AABBE7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BF07-8B4C-4E40-9D87-94065ED81D42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C7C0C-090D-8F49-9FD8-2B85DB02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DE66D-271F-DC4A-B88F-45208BD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49FE-AF5A-1543-A3D2-420D37D1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0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7333-C104-CB4B-8D49-8C40F70D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CDDDB-B0F7-7E4A-8995-392B12F51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D522E-4E64-F644-A82E-3A3E53D8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BF07-8B4C-4E40-9D87-94065ED81D42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899EB-DC02-E54A-BC0C-453F7FCE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CEF4D-C3F4-BB42-A5F4-D05C444E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49FE-AF5A-1543-A3D2-420D37D1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8DADC-B77E-1949-BC33-2386285B2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C2FC8-F2FE-DE49-8FC4-1E9D9EE4F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3EF9F-6797-ED45-B319-9DF2859C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BF07-8B4C-4E40-9D87-94065ED81D42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5E85-1FBE-F442-AB6A-A5200AB3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BCA66-D4C1-6A46-A0E9-4E6ABBCA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49FE-AF5A-1543-A3D2-420D37D1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9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5511-A0CC-9140-BCD1-8996CF6E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4BF3-39D2-1E42-A8D9-20EFE31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AB178-FAB7-814D-8DDC-9CFF9B84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BF07-8B4C-4E40-9D87-94065ED81D42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0FAA-03D7-2144-A70C-4B37E9AF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D2D6-0634-F741-B1A5-A27CF8D3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49FE-AF5A-1543-A3D2-420D37D1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6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D296-CA96-D840-9488-9D67595D7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F8CE2-148A-7640-9291-21769E2B2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D36FB-B8BE-7F41-AFA9-17836FF4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BF07-8B4C-4E40-9D87-94065ED81D42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91629-DD16-D24B-901C-85699CE6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AA9DB-8D91-6949-8A0E-E0D109F4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49FE-AF5A-1543-A3D2-420D37D1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00AA-9FB4-5A45-982D-959AE2A2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9DBBE-2FC4-6249-BF6E-3CE4158C4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DF69C-F1B7-E949-B177-7DD0CBE02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66659-DEF7-DC43-A9A8-1355A918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BF07-8B4C-4E40-9D87-94065ED81D42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D757D-51FD-8B47-8C67-92543C52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305D9-1BBC-A043-AFEB-E8F14667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49FE-AF5A-1543-A3D2-420D37D1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F0FB-6468-1D4B-A705-4C1AC8B8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98145-96B2-2C46-A098-150EBE577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AD75-95BA-3547-8AA3-07068C622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08105-8300-EB46-9031-C3FF00D54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21053-1DE1-EA4E-A1CB-5F155C2BA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8A940-C897-6349-B166-1A2D45AF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BF07-8B4C-4E40-9D87-94065ED81D42}" type="datetimeFigureOut">
              <a:rPr lang="en-US" smtClean="0"/>
              <a:t>5/9/21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B3DB8-DBA3-8649-9E53-F188F56A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5D41C-6F33-EE49-A06F-76E6A90A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49FE-AF5A-1543-A3D2-420D37D1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0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CD9B-1DDA-984A-981D-13B70A26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46C83-EB1C-4D43-960A-1C778734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BF07-8B4C-4E40-9D87-94065ED81D42}" type="datetimeFigureOut">
              <a:rPr lang="en-US" smtClean="0"/>
              <a:t>5/9/21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4FD57-1ABA-1745-AE59-48090DF2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E39B1-FCA3-E445-ADF5-226F3F03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49FE-AF5A-1543-A3D2-420D37D1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618DD-9BE6-0247-8A0B-24ABE141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BF07-8B4C-4E40-9D87-94065ED81D42}" type="datetimeFigureOut">
              <a:rPr lang="en-US" smtClean="0"/>
              <a:t>5/9/21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5711C-3697-5C4C-9871-51A070C5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EBD6-3DC0-5D44-AB8A-3325237C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49FE-AF5A-1543-A3D2-420D37D1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6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9A4E-5B04-5046-BFC9-B20A24F0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15E3C-442D-E74D-981C-C04205BE8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085B1-3CCA-6843-A942-F44A0BFAF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D0EF7-E63F-6148-AE2E-E448B889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BF07-8B4C-4E40-9D87-94065ED81D42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776D4-4D87-3C4A-AC95-321B8FCF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5638C-D1EE-3C4A-AF47-6B0DC2BF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49FE-AF5A-1543-A3D2-420D37D1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5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7244-D973-574A-9F61-DCF44558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A5B92-7205-DD47-93F4-9E7924BD3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C8A18-6230-D547-B441-E995A3F12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8C7F9-6279-724A-B178-C35356CA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BF07-8B4C-4E40-9D87-94065ED81D42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1DC6E-DDB2-4D42-ACDB-CEC874D9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F75B0-214E-B548-8EB7-2D83F899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49FE-AF5A-1543-A3D2-420D37D1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0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7C1B1-36F4-064C-BFCE-490E2D24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13AA9-5579-8249-97CC-39247BC1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722CA-0508-5C49-88E2-B2395CA5C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1BF07-8B4C-4E40-9D87-94065ED81D42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F303-7BC5-C640-9F14-487EC7985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61A9-6AD2-D34E-B031-3EFEB2CA0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849FE-AF5A-1543-A3D2-420D37D1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7966-8B73-3D4F-AC77-CF9E2A859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1191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Explore a </a:t>
            </a:r>
            <a:r>
              <a:rPr lang="en-US" dirty="0" err="1"/>
              <a:t>todo</a:t>
            </a:r>
            <a:r>
              <a:rPr lang="en-US" dirty="0"/>
              <a:t> list REST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A1237-D83C-CA4A-84F8-917DEEDC8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Charter: learn how the REST service seems to work, and produce a report of the findings.</a:t>
            </a:r>
          </a:p>
        </p:txBody>
      </p:sp>
    </p:spTree>
    <p:extLst>
      <p:ext uri="{BB962C8B-B14F-4D97-AF65-F5344CB8AC3E}">
        <p14:creationId xmlns:p14="http://schemas.microsoft.com/office/powerpoint/2010/main" val="207063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4C0C-9B18-9F44-AB9C-2376C850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graph traversal raises questions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87C1-9FAA-4249-A256-30343712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see that the graph traversal misses about 2/3 of the nodes and edges.</a:t>
            </a:r>
          </a:p>
          <a:p>
            <a:r>
              <a:rPr lang="en-US" dirty="0"/>
              <a:t>We were hoping to visit all nodes and edges, representing coverage of the behavior of the SUT.</a:t>
            </a:r>
          </a:p>
          <a:p>
            <a:r>
              <a:rPr lang="en-US" dirty="0"/>
              <a:t>Inspection shows that we can’t get to most of the nodes after the auth token is obtained.</a:t>
            </a:r>
          </a:p>
          <a:p>
            <a:r>
              <a:rPr lang="en-US" dirty="0"/>
              <a:t>What if we had a way to release the auth token?</a:t>
            </a:r>
          </a:p>
          <a:p>
            <a:r>
              <a:rPr lang="en-US" dirty="0"/>
              <a:t>Add an action and produce a new graph to see if the traversal can reach all nodes and edges</a:t>
            </a:r>
          </a:p>
        </p:txBody>
      </p:sp>
    </p:spTree>
    <p:extLst>
      <p:ext uri="{BB962C8B-B14F-4D97-AF65-F5344CB8AC3E}">
        <p14:creationId xmlns:p14="http://schemas.microsoft.com/office/powerpoint/2010/main" val="377047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2399-06CB-D046-9E64-23E3B393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is a collaboration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96E4-AC07-A141-B825-4D5BEC9D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take the two graphs with and without the release auth token action to the team, and discuss whether something like a release token call is necessary in the REST service</a:t>
            </a:r>
          </a:p>
          <a:p>
            <a:r>
              <a:rPr lang="en-US" dirty="0"/>
              <a:t>If the team chooses to add the release auth token call, it is a small increment in the test automation to cover that call.</a:t>
            </a:r>
          </a:p>
        </p:txBody>
      </p:sp>
    </p:spTree>
    <p:extLst>
      <p:ext uri="{BB962C8B-B14F-4D97-AF65-F5344CB8AC3E}">
        <p14:creationId xmlns:p14="http://schemas.microsoft.com/office/powerpoint/2010/main" val="307072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C3CF-0989-A247-82F6-8A968CA6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execution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E617-54AD-9A4E-87FF-311293EF4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 captured video of execution at the command prompt.</a:t>
            </a:r>
          </a:p>
          <a:p>
            <a:r>
              <a:rPr lang="en-US" dirty="0"/>
              <a:t>Describe the adapter</a:t>
            </a:r>
          </a:p>
          <a:p>
            <a:r>
              <a:rPr lang="en-US" dirty="0"/>
              <a:t>Do you want some screen capture stuff relating the graph traversal to the execution output, and / or to the realization in execution code of the abstract actions in the graph?</a:t>
            </a:r>
          </a:p>
        </p:txBody>
      </p:sp>
    </p:spTree>
    <p:extLst>
      <p:ext uri="{BB962C8B-B14F-4D97-AF65-F5344CB8AC3E}">
        <p14:creationId xmlns:p14="http://schemas.microsoft.com/office/powerpoint/2010/main" val="1254665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8C6D-C9B5-4140-9642-18573040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5A081-28FA-9A4C-AF9D-FA16468EB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4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68DB-8832-3345-A27D-F4B463B2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BB83F-DB93-9C4E-B373-F94881BE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we tried</a:t>
            </a:r>
          </a:p>
          <a:p>
            <a:pPr lvl="1"/>
            <a:r>
              <a:rPr lang="en-US" dirty="0"/>
              <a:t>Start a new session in the browser</a:t>
            </a:r>
          </a:p>
          <a:p>
            <a:pPr lvl="1"/>
            <a:r>
              <a:rPr lang="en-US" dirty="0"/>
              <a:t>Get list of </a:t>
            </a:r>
            <a:r>
              <a:rPr lang="en-US" dirty="0" err="1"/>
              <a:t>todos</a:t>
            </a:r>
            <a:endParaRPr lang="en-US" dirty="0"/>
          </a:p>
          <a:p>
            <a:pPr lvl="1"/>
            <a:r>
              <a:rPr lang="en-US" dirty="0"/>
              <a:t>Add a </a:t>
            </a:r>
            <a:r>
              <a:rPr lang="en-US" dirty="0" err="1"/>
              <a:t>todo</a:t>
            </a:r>
            <a:endParaRPr lang="en-US" dirty="0"/>
          </a:p>
          <a:p>
            <a:pPr lvl="1"/>
            <a:r>
              <a:rPr lang="en-US" dirty="0"/>
              <a:t>Remove a </a:t>
            </a:r>
            <a:r>
              <a:rPr lang="en-US" dirty="0" err="1"/>
              <a:t>todo</a:t>
            </a:r>
            <a:endParaRPr lang="en-US" dirty="0"/>
          </a:p>
          <a:p>
            <a:pPr lvl="1"/>
            <a:r>
              <a:rPr lang="en-US" dirty="0"/>
              <a:t>Edit a </a:t>
            </a:r>
            <a:r>
              <a:rPr lang="en-US" dirty="0" err="1"/>
              <a:t>todo</a:t>
            </a:r>
            <a:endParaRPr lang="en-US" dirty="0"/>
          </a:p>
          <a:p>
            <a:r>
              <a:rPr lang="en-US" dirty="0"/>
              <a:t>Apparent states</a:t>
            </a:r>
          </a:p>
          <a:p>
            <a:pPr lvl="1"/>
            <a:r>
              <a:rPr lang="en-US" dirty="0"/>
              <a:t>In session / not in session</a:t>
            </a:r>
          </a:p>
          <a:p>
            <a:pPr lvl="1"/>
            <a:r>
              <a:rPr lang="en-US" dirty="0"/>
              <a:t>Number of </a:t>
            </a:r>
            <a:r>
              <a:rPr lang="en-US" dirty="0" err="1"/>
              <a:t>todos</a:t>
            </a:r>
            <a:r>
              <a:rPr lang="en-US" dirty="0"/>
              <a:t> in the session</a:t>
            </a:r>
          </a:p>
        </p:txBody>
      </p:sp>
    </p:spTree>
    <p:extLst>
      <p:ext uri="{BB962C8B-B14F-4D97-AF65-F5344CB8AC3E}">
        <p14:creationId xmlns:p14="http://schemas.microsoft.com/office/powerpoint/2010/main" val="128554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AFCE-975A-AB4D-AFDB-49989FC7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rules that a program can 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236E-85D6-C940-98F8-2F5ADF851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the SUT is in as variables in the program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inSession</a:t>
            </a:r>
            <a:r>
              <a:rPr lang="en-US" dirty="0"/>
              <a:t> = true / false</a:t>
            </a:r>
          </a:p>
          <a:p>
            <a:pPr lvl="1"/>
            <a:r>
              <a:rPr lang="en-US" dirty="0"/>
              <a:t>Var </a:t>
            </a:r>
            <a:r>
              <a:rPr lang="en-US" dirty="0" err="1"/>
              <a:t>numTodos</a:t>
            </a:r>
            <a:r>
              <a:rPr lang="en-US" dirty="0"/>
              <a:t> in {0, 1}</a:t>
            </a:r>
          </a:p>
          <a:p>
            <a:r>
              <a:rPr lang="en-US" dirty="0"/>
              <a:t>Actions the program can perform</a:t>
            </a:r>
          </a:p>
          <a:p>
            <a:pPr lvl="1"/>
            <a:r>
              <a:rPr lang="en-US" dirty="0"/>
              <a:t>Start Session</a:t>
            </a:r>
          </a:p>
          <a:p>
            <a:pPr lvl="1"/>
            <a:r>
              <a:rPr lang="en-US" dirty="0"/>
              <a:t>Add a </a:t>
            </a:r>
            <a:r>
              <a:rPr lang="en-US" dirty="0" err="1"/>
              <a:t>Todo</a:t>
            </a:r>
            <a:endParaRPr lang="en-US" dirty="0"/>
          </a:p>
          <a:p>
            <a:pPr lvl="1"/>
            <a:r>
              <a:rPr lang="en-US" dirty="0"/>
              <a:t>Delete a </a:t>
            </a:r>
            <a:r>
              <a:rPr lang="en-US" dirty="0" err="1"/>
              <a:t>Todo</a:t>
            </a:r>
            <a:endParaRPr lang="en-US" dirty="0"/>
          </a:p>
          <a:p>
            <a:pPr lvl="1"/>
            <a:r>
              <a:rPr lang="en-US" dirty="0"/>
              <a:t>Get </a:t>
            </a:r>
            <a:r>
              <a:rPr lang="en-US" dirty="0" err="1"/>
              <a:t>Todos</a:t>
            </a:r>
            <a:endParaRPr lang="en-US" dirty="0"/>
          </a:p>
          <a:p>
            <a:pPr lvl="1"/>
            <a:r>
              <a:rPr lang="en-US" dirty="0"/>
              <a:t>Edit a </a:t>
            </a:r>
            <a:r>
              <a:rPr lang="en-US" dirty="0" err="1"/>
              <a:t>Todo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EF47-8716-C94D-B3D5-47558F6E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 a behavioral graph from the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AEC4-356E-4B48-B6F2-2C08F1589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of the graph with 3 nodes.</a:t>
            </a:r>
          </a:p>
          <a:p>
            <a:r>
              <a:rPr lang="en-US" dirty="0"/>
              <a:t>Switch to browser view of TodoAPIsExplicit1…html</a:t>
            </a:r>
          </a:p>
          <a:p>
            <a:pPr lvl="1"/>
            <a:r>
              <a:rPr lang="en-US" dirty="0"/>
              <a:t>Step through graph traversal</a:t>
            </a:r>
          </a:p>
          <a:p>
            <a:pPr lvl="1"/>
            <a:r>
              <a:rPr lang="en-US" dirty="0"/>
              <a:t>We could automate execution of the traversal and thereby automate a test</a:t>
            </a:r>
          </a:p>
        </p:txBody>
      </p:sp>
    </p:spTree>
    <p:extLst>
      <p:ext uri="{BB962C8B-B14F-4D97-AF65-F5344CB8AC3E}">
        <p14:creationId xmlns:p14="http://schemas.microsoft.com/office/powerpoint/2010/main" val="26103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A08F-89B0-B54C-A905-A87A014F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89C10-8506-5F49-A51E-983D9E8B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todo</a:t>
            </a:r>
            <a:r>
              <a:rPr lang="en-US" dirty="0"/>
              <a:t> can be active or resolved.  Capture that as state.</a:t>
            </a:r>
          </a:p>
          <a:p>
            <a:r>
              <a:rPr lang="en-US" dirty="0"/>
              <a:t>Allow two items in the set of </a:t>
            </a:r>
            <a:r>
              <a:rPr lang="en-US" dirty="0" err="1"/>
              <a:t>todos</a:t>
            </a:r>
            <a:endParaRPr lang="en-US" dirty="0"/>
          </a:p>
          <a:p>
            <a:r>
              <a:rPr lang="en-US" dirty="0"/>
              <a:t>Actions update</a:t>
            </a:r>
          </a:p>
          <a:p>
            <a:pPr lvl="1"/>
            <a:r>
              <a:rPr lang="en-US" dirty="0"/>
              <a:t>Add a Resolved </a:t>
            </a:r>
            <a:r>
              <a:rPr lang="en-US" dirty="0" err="1"/>
              <a:t>Todo</a:t>
            </a:r>
            <a:endParaRPr lang="en-US" dirty="0"/>
          </a:p>
          <a:p>
            <a:pPr lvl="1"/>
            <a:r>
              <a:rPr lang="en-US" dirty="0"/>
              <a:t>Delete a Resolved </a:t>
            </a:r>
            <a:r>
              <a:rPr lang="en-US" dirty="0" err="1"/>
              <a:t>Todo</a:t>
            </a:r>
            <a:endParaRPr lang="en-US" dirty="0"/>
          </a:p>
          <a:p>
            <a:pPr lvl="1"/>
            <a:r>
              <a:rPr lang="en-US" dirty="0"/>
              <a:t>Add an Active </a:t>
            </a:r>
            <a:r>
              <a:rPr lang="en-US" dirty="0" err="1"/>
              <a:t>Todo</a:t>
            </a:r>
            <a:endParaRPr lang="en-US" dirty="0"/>
          </a:p>
          <a:p>
            <a:pPr lvl="1"/>
            <a:r>
              <a:rPr lang="en-US" dirty="0"/>
              <a:t>Delete an Active </a:t>
            </a:r>
            <a:r>
              <a:rPr lang="en-US" dirty="0" err="1"/>
              <a:t>Todo</a:t>
            </a:r>
            <a:endParaRPr lang="en-US" dirty="0"/>
          </a:p>
          <a:p>
            <a:pPr lvl="1"/>
            <a:r>
              <a:rPr lang="en-US" dirty="0"/>
              <a:t>Resolve an Active </a:t>
            </a:r>
            <a:r>
              <a:rPr lang="en-US" dirty="0" err="1"/>
              <a:t>Todo</a:t>
            </a:r>
            <a:endParaRPr lang="en-US" dirty="0"/>
          </a:p>
          <a:p>
            <a:pPr lvl="1"/>
            <a:r>
              <a:rPr lang="en-US" dirty="0"/>
              <a:t>Activate a Resolved </a:t>
            </a:r>
            <a:r>
              <a:rPr lang="en-US" dirty="0" err="1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4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83CC-229E-6A43-BD60-7365DDF5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 a model from the updated rules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ED09-4885-224F-A3A3-A483A13E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bigger graph</a:t>
            </a:r>
          </a:p>
          <a:p>
            <a:r>
              <a:rPr lang="en-US" dirty="0"/>
              <a:t>Let the traversal step through at a pace of 1 while explaining the traversal algorithm</a:t>
            </a:r>
          </a:p>
          <a:p>
            <a:r>
              <a:rPr lang="en-US" dirty="0"/>
              <a:t>We could automate execution of the traversal steps, and that would be an automated test.</a:t>
            </a:r>
          </a:p>
        </p:txBody>
      </p:sp>
    </p:spTree>
    <p:extLst>
      <p:ext uri="{BB962C8B-B14F-4D97-AF65-F5344CB8AC3E}">
        <p14:creationId xmlns:p14="http://schemas.microsoft.com/office/powerpoint/2010/main" val="168384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0450-F9EC-464C-8156-BA98449D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the amount of </a:t>
            </a:r>
            <a:r>
              <a:rPr lang="en-US" dirty="0" err="1"/>
              <a:t>todos</a:t>
            </a:r>
            <a:r>
              <a:rPr lang="en-US" dirty="0"/>
              <a:t> allowed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E834-14C2-9746-B82C-BCC0990D4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change just the maximum number of </a:t>
            </a:r>
            <a:r>
              <a:rPr lang="en-US" dirty="0" err="1"/>
              <a:t>todos</a:t>
            </a:r>
            <a:r>
              <a:rPr lang="en-US" dirty="0"/>
              <a:t> in the program </a:t>
            </a:r>
          </a:p>
          <a:p>
            <a:r>
              <a:rPr lang="en-US" dirty="0"/>
              <a:t>Produce the behavioral graph again</a:t>
            </a:r>
          </a:p>
          <a:p>
            <a:r>
              <a:rPr lang="en-US" dirty="0"/>
              <a:t>Show the graph – it’s so big!</a:t>
            </a:r>
          </a:p>
          <a:p>
            <a:r>
              <a:rPr lang="en-US" dirty="0"/>
              <a:t>The way the graph is defined, it will get too big to think about.</a:t>
            </a:r>
          </a:p>
          <a:p>
            <a:r>
              <a:rPr lang="en-US" dirty="0"/>
              <a:t>Observe the amount of steps in the traversal – could we afford to pay a human to do that traversal?  Would a human finish such a traversal in time to report back to the project team?</a:t>
            </a:r>
          </a:p>
        </p:txBody>
      </p:sp>
    </p:spTree>
    <p:extLst>
      <p:ext uri="{BB962C8B-B14F-4D97-AF65-F5344CB8AC3E}">
        <p14:creationId xmlns:p14="http://schemas.microsoft.com/office/powerpoint/2010/main" val="278918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688E-B4B0-0749-A25F-5B807FE9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away some state detail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0ED1-9FC6-D84B-BF6E-A5C9F822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definition of the </a:t>
            </a:r>
            <a:r>
              <a:rPr lang="en-US" dirty="0" err="1"/>
              <a:t>todos</a:t>
            </a:r>
            <a:r>
              <a:rPr lang="en-US" dirty="0"/>
              <a:t> from specific numbers to amount categories: zero, some, maximum.</a:t>
            </a:r>
          </a:p>
          <a:p>
            <a:r>
              <a:rPr lang="en-US" dirty="0"/>
              <a:t>Produce a new graph</a:t>
            </a:r>
          </a:p>
          <a:p>
            <a:r>
              <a:rPr lang="en-US" dirty="0"/>
              <a:t>Now the number of </a:t>
            </a:r>
            <a:r>
              <a:rPr lang="en-US" dirty="0" err="1"/>
              <a:t>todos</a:t>
            </a:r>
            <a:r>
              <a:rPr lang="en-US" dirty="0"/>
              <a:t> can get very large, but the graph stays the same.</a:t>
            </a:r>
          </a:p>
          <a:p>
            <a:r>
              <a:rPr lang="en-US" dirty="0"/>
              <a:t>If we wrote a program to execute the traversal, details of the abstract ideas of “add some </a:t>
            </a:r>
            <a:r>
              <a:rPr lang="en-US" dirty="0" err="1"/>
              <a:t>todos</a:t>
            </a:r>
            <a:r>
              <a:rPr lang="en-US" dirty="0"/>
              <a:t>”, “delete some </a:t>
            </a:r>
            <a:r>
              <a:rPr lang="en-US" dirty="0" err="1"/>
              <a:t>todos</a:t>
            </a:r>
            <a:r>
              <a:rPr lang="en-US" dirty="0"/>
              <a:t>”, ”resolve all active </a:t>
            </a:r>
            <a:r>
              <a:rPr lang="en-US" dirty="0" err="1"/>
              <a:t>todos</a:t>
            </a:r>
            <a:r>
              <a:rPr lang="en-US" dirty="0"/>
              <a:t>” would become the responsibility of the person coding the program. </a:t>
            </a:r>
          </a:p>
        </p:txBody>
      </p:sp>
    </p:spTree>
    <p:extLst>
      <p:ext uri="{BB962C8B-B14F-4D97-AF65-F5344CB8AC3E}">
        <p14:creationId xmlns:p14="http://schemas.microsoft.com/office/powerpoint/2010/main" val="89526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29D4-4B89-BC4B-9FDF-83C85541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the rules with a new feature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5F20-AA26-C047-B8C1-3840B87C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development team adds a capability to record and see a secret note.  Authentication is required to work with the secret note.</a:t>
            </a:r>
          </a:p>
          <a:p>
            <a:r>
              <a:rPr lang="en-US" dirty="0"/>
              <a:t>Add states for the authentication and secret note:</a:t>
            </a:r>
          </a:p>
          <a:p>
            <a:pPr lvl="1"/>
            <a:r>
              <a:rPr lang="en-US" dirty="0"/>
              <a:t>Auth token exists</a:t>
            </a:r>
          </a:p>
          <a:p>
            <a:pPr lvl="1"/>
            <a:r>
              <a:rPr lang="en-US" dirty="0"/>
              <a:t>Secret note exists</a:t>
            </a:r>
          </a:p>
          <a:p>
            <a:r>
              <a:rPr lang="en-US" dirty="0"/>
              <a:t>Add actions to work with authentication and the secret note:</a:t>
            </a:r>
          </a:p>
          <a:p>
            <a:pPr lvl="1"/>
            <a:r>
              <a:rPr lang="en-US" dirty="0"/>
              <a:t>Get Auth token</a:t>
            </a:r>
          </a:p>
          <a:p>
            <a:pPr lvl="1"/>
            <a:r>
              <a:rPr lang="en-US" dirty="0"/>
              <a:t>Set Secret note</a:t>
            </a:r>
          </a:p>
          <a:p>
            <a:pPr lvl="1"/>
            <a:r>
              <a:rPr lang="en-US" dirty="0"/>
              <a:t>Get Secret note</a:t>
            </a:r>
          </a:p>
          <a:p>
            <a:r>
              <a:rPr lang="en-US" dirty="0"/>
              <a:t>Produce graph from the updated rules</a:t>
            </a:r>
          </a:p>
        </p:txBody>
      </p:sp>
    </p:spTree>
    <p:extLst>
      <p:ext uri="{BB962C8B-B14F-4D97-AF65-F5344CB8AC3E}">
        <p14:creationId xmlns:p14="http://schemas.microsoft.com/office/powerpoint/2010/main" val="217532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702</Words>
  <Application>Microsoft Macintosh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Explore a todo list REST service</vt:lpstr>
      <vt:lpstr>Exploration details</vt:lpstr>
      <vt:lpstr>Define rules that a program can execute</vt:lpstr>
      <vt:lpstr>Produce a behavioral graph from the rules</vt:lpstr>
      <vt:lpstr>Extend the model</vt:lpstr>
      <vt:lpstr>Produce a model from the updated rules </vt:lpstr>
      <vt:lpstr>Increase the amount of todos allowed</vt:lpstr>
      <vt:lpstr>Abstract away some state detail </vt:lpstr>
      <vt:lpstr>Extend the rules with a new feature </vt:lpstr>
      <vt:lpstr>Analysis of graph traversal raises questions </vt:lpstr>
      <vt:lpstr>The graph is a collaboration document</vt:lpstr>
      <vt:lpstr>What does execution look like?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a todo list REST service</dc:title>
  <dc:creator>Doug Szabo</dc:creator>
  <cp:lastModifiedBy>Doug Szabo</cp:lastModifiedBy>
  <cp:revision>3</cp:revision>
  <dcterms:created xsi:type="dcterms:W3CDTF">2021-05-09T13:48:46Z</dcterms:created>
  <dcterms:modified xsi:type="dcterms:W3CDTF">2021-05-09T14:17:04Z</dcterms:modified>
</cp:coreProperties>
</file>