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19588" cy="2879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 userDrawn="1">
          <p15:clr>
            <a:srgbClr val="A4A3A4"/>
          </p15:clr>
        </p15:guide>
        <p15:guide id="2" pos="13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8" autoAdjust="0"/>
    <p:restoredTop sz="94660"/>
  </p:normalViewPr>
  <p:slideViewPr>
    <p:cSldViewPr snapToGrid="0" showGuides="1">
      <p:cViewPr>
        <p:scale>
          <a:sx n="100" d="100"/>
          <a:sy n="100" d="100"/>
        </p:scale>
        <p:origin x="252" y="90"/>
      </p:cViewPr>
      <p:guideLst>
        <p:guide orient="horz" pos="907"/>
        <p:guide pos="13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3969" y="471289"/>
            <a:ext cx="3671650" cy="1002571"/>
          </a:xfrm>
        </p:spPr>
        <p:txBody>
          <a:bodyPr anchor="b"/>
          <a:lstStyle>
            <a:lvl1pPr algn="ctr">
              <a:defRPr sz="2519"/>
            </a:lvl1pPr>
          </a:lstStyle>
          <a:p>
            <a:r>
              <a:rPr lang="en-US"/>
              <a:t>Click to edit Master title style</a:t>
            </a:r>
            <a:endParaRPr lang="en-US" dirty="0"/>
          </a:p>
        </p:txBody>
      </p:sp>
      <p:sp>
        <p:nvSpPr>
          <p:cNvPr id="3" name="Subtitle 2"/>
          <p:cNvSpPr>
            <a:spLocks noGrp="1"/>
          </p:cNvSpPr>
          <p:nvPr>
            <p:ph type="subTitle" idx="1"/>
          </p:nvPr>
        </p:nvSpPr>
        <p:spPr>
          <a:xfrm>
            <a:off x="539949" y="1512522"/>
            <a:ext cx="3239691" cy="695267"/>
          </a:xfrm>
        </p:spPr>
        <p:txBody>
          <a:bodyPr/>
          <a:lstStyle>
            <a:lvl1pPr marL="0" indent="0" algn="ctr">
              <a:buNone/>
              <a:defRPr sz="1008"/>
            </a:lvl1pPr>
            <a:lvl2pPr marL="191978" indent="0" algn="ctr">
              <a:buNone/>
              <a:defRPr sz="840"/>
            </a:lvl2pPr>
            <a:lvl3pPr marL="383957" indent="0" algn="ctr">
              <a:buNone/>
              <a:defRPr sz="756"/>
            </a:lvl3pPr>
            <a:lvl4pPr marL="575935" indent="0" algn="ctr">
              <a:buNone/>
              <a:defRPr sz="672"/>
            </a:lvl4pPr>
            <a:lvl5pPr marL="767913" indent="0" algn="ctr">
              <a:buNone/>
              <a:defRPr sz="672"/>
            </a:lvl5pPr>
            <a:lvl6pPr marL="959891" indent="0" algn="ctr">
              <a:buNone/>
              <a:defRPr sz="672"/>
            </a:lvl6pPr>
            <a:lvl7pPr marL="1151870" indent="0" algn="ctr">
              <a:buNone/>
              <a:defRPr sz="672"/>
            </a:lvl7pPr>
            <a:lvl8pPr marL="1343848" indent="0" algn="ctr">
              <a:buNone/>
              <a:defRPr sz="672"/>
            </a:lvl8pPr>
            <a:lvl9pPr marL="1535826" indent="0" algn="ctr">
              <a:buNone/>
              <a:defRPr sz="67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B59C2-BD51-4736-8434-2E0641291E6A}" type="datetimeFigureOut">
              <a:rPr lang="en-CA" smtClean="0"/>
              <a:t>2020-12-10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141866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B59C2-BD51-4736-8434-2E0641291E6A}" type="datetimeFigureOut">
              <a:rPr lang="en-CA" smtClean="0"/>
              <a:t>2020-12-10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425359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205" y="153319"/>
            <a:ext cx="931411" cy="24404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6972" y="153319"/>
            <a:ext cx="2740239" cy="24404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B59C2-BD51-4736-8434-2E0641291E6A}" type="datetimeFigureOut">
              <a:rPr lang="en-CA" smtClean="0"/>
              <a:t>2020-12-10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4864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B59C2-BD51-4736-8434-2E0641291E6A}" type="datetimeFigureOut">
              <a:rPr lang="en-CA" smtClean="0"/>
              <a:t>2020-12-10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83658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4722" y="717932"/>
            <a:ext cx="3725645" cy="1197885"/>
          </a:xfrm>
        </p:spPr>
        <p:txBody>
          <a:bodyPr anchor="b"/>
          <a:lstStyle>
            <a:lvl1pPr>
              <a:defRPr sz="2519"/>
            </a:lvl1pPr>
          </a:lstStyle>
          <a:p>
            <a:r>
              <a:rPr lang="en-US"/>
              <a:t>Click to edit Master title style</a:t>
            </a:r>
            <a:endParaRPr lang="en-US" dirty="0"/>
          </a:p>
        </p:txBody>
      </p:sp>
      <p:sp>
        <p:nvSpPr>
          <p:cNvPr id="3" name="Text Placeholder 2"/>
          <p:cNvSpPr>
            <a:spLocks noGrp="1"/>
          </p:cNvSpPr>
          <p:nvPr>
            <p:ph type="body" idx="1"/>
          </p:nvPr>
        </p:nvSpPr>
        <p:spPr>
          <a:xfrm>
            <a:off x="294722" y="1927150"/>
            <a:ext cx="3725645" cy="629940"/>
          </a:xfrm>
        </p:spPr>
        <p:txBody>
          <a:bodyPr/>
          <a:lstStyle>
            <a:lvl1pPr marL="0" indent="0">
              <a:buNone/>
              <a:defRPr sz="1008">
                <a:solidFill>
                  <a:schemeClr val="tx1"/>
                </a:solidFill>
              </a:defRPr>
            </a:lvl1pPr>
            <a:lvl2pPr marL="191978" indent="0">
              <a:buNone/>
              <a:defRPr sz="840">
                <a:solidFill>
                  <a:schemeClr val="tx1">
                    <a:tint val="75000"/>
                  </a:schemeClr>
                </a:solidFill>
              </a:defRPr>
            </a:lvl2pPr>
            <a:lvl3pPr marL="383957" indent="0">
              <a:buNone/>
              <a:defRPr sz="756">
                <a:solidFill>
                  <a:schemeClr val="tx1">
                    <a:tint val="75000"/>
                  </a:schemeClr>
                </a:solidFill>
              </a:defRPr>
            </a:lvl3pPr>
            <a:lvl4pPr marL="575935" indent="0">
              <a:buNone/>
              <a:defRPr sz="672">
                <a:solidFill>
                  <a:schemeClr val="tx1">
                    <a:tint val="75000"/>
                  </a:schemeClr>
                </a:solidFill>
              </a:defRPr>
            </a:lvl4pPr>
            <a:lvl5pPr marL="767913" indent="0">
              <a:buNone/>
              <a:defRPr sz="672">
                <a:solidFill>
                  <a:schemeClr val="tx1">
                    <a:tint val="75000"/>
                  </a:schemeClr>
                </a:solidFill>
              </a:defRPr>
            </a:lvl5pPr>
            <a:lvl6pPr marL="959891" indent="0">
              <a:buNone/>
              <a:defRPr sz="672">
                <a:solidFill>
                  <a:schemeClr val="tx1">
                    <a:tint val="75000"/>
                  </a:schemeClr>
                </a:solidFill>
              </a:defRPr>
            </a:lvl6pPr>
            <a:lvl7pPr marL="1151870" indent="0">
              <a:buNone/>
              <a:defRPr sz="672">
                <a:solidFill>
                  <a:schemeClr val="tx1">
                    <a:tint val="75000"/>
                  </a:schemeClr>
                </a:solidFill>
              </a:defRPr>
            </a:lvl7pPr>
            <a:lvl8pPr marL="1343848" indent="0">
              <a:buNone/>
              <a:defRPr sz="672">
                <a:solidFill>
                  <a:schemeClr val="tx1">
                    <a:tint val="75000"/>
                  </a:schemeClr>
                </a:solidFill>
              </a:defRPr>
            </a:lvl8pPr>
            <a:lvl9pPr marL="1535826" indent="0">
              <a:buNone/>
              <a:defRPr sz="6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B59C2-BD51-4736-8434-2E0641291E6A}" type="datetimeFigureOut">
              <a:rPr lang="en-CA" smtClean="0"/>
              <a:t>2020-12-10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89159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6972" y="766593"/>
            <a:ext cx="1835825" cy="18271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86791" y="766593"/>
            <a:ext cx="1835825" cy="18271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B59C2-BD51-4736-8434-2E0641291E6A}" type="datetimeFigureOut">
              <a:rPr lang="en-CA" smtClean="0"/>
              <a:t>2020-12-10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422538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7534" y="153319"/>
            <a:ext cx="3725645" cy="5566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7535" y="705933"/>
            <a:ext cx="1827388" cy="345967"/>
          </a:xfrm>
        </p:spPr>
        <p:txBody>
          <a:bodyPr anchor="b"/>
          <a:lstStyle>
            <a:lvl1pPr marL="0" indent="0">
              <a:buNone/>
              <a:defRPr sz="1008" b="1"/>
            </a:lvl1pPr>
            <a:lvl2pPr marL="191978" indent="0">
              <a:buNone/>
              <a:defRPr sz="840" b="1"/>
            </a:lvl2pPr>
            <a:lvl3pPr marL="383957" indent="0">
              <a:buNone/>
              <a:defRPr sz="756" b="1"/>
            </a:lvl3pPr>
            <a:lvl4pPr marL="575935" indent="0">
              <a:buNone/>
              <a:defRPr sz="672" b="1"/>
            </a:lvl4pPr>
            <a:lvl5pPr marL="767913" indent="0">
              <a:buNone/>
              <a:defRPr sz="672" b="1"/>
            </a:lvl5pPr>
            <a:lvl6pPr marL="959891" indent="0">
              <a:buNone/>
              <a:defRPr sz="672" b="1"/>
            </a:lvl6pPr>
            <a:lvl7pPr marL="1151870" indent="0">
              <a:buNone/>
              <a:defRPr sz="672" b="1"/>
            </a:lvl7pPr>
            <a:lvl8pPr marL="1343848" indent="0">
              <a:buNone/>
              <a:defRPr sz="672" b="1"/>
            </a:lvl8pPr>
            <a:lvl9pPr marL="1535826" indent="0">
              <a:buNone/>
              <a:defRPr sz="672" b="1"/>
            </a:lvl9pPr>
          </a:lstStyle>
          <a:p>
            <a:pPr lvl="0"/>
            <a:r>
              <a:rPr lang="en-US"/>
              <a:t>Click to edit Master text styles</a:t>
            </a:r>
          </a:p>
        </p:txBody>
      </p:sp>
      <p:sp>
        <p:nvSpPr>
          <p:cNvPr id="4" name="Content Placeholder 3"/>
          <p:cNvSpPr>
            <a:spLocks noGrp="1"/>
          </p:cNvSpPr>
          <p:nvPr>
            <p:ph sz="half" idx="2"/>
          </p:nvPr>
        </p:nvSpPr>
        <p:spPr>
          <a:xfrm>
            <a:off x="297535" y="1051899"/>
            <a:ext cx="1827388" cy="1547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86791" y="705933"/>
            <a:ext cx="1836388" cy="345967"/>
          </a:xfrm>
        </p:spPr>
        <p:txBody>
          <a:bodyPr anchor="b"/>
          <a:lstStyle>
            <a:lvl1pPr marL="0" indent="0">
              <a:buNone/>
              <a:defRPr sz="1008" b="1"/>
            </a:lvl1pPr>
            <a:lvl2pPr marL="191978" indent="0">
              <a:buNone/>
              <a:defRPr sz="840" b="1"/>
            </a:lvl2pPr>
            <a:lvl3pPr marL="383957" indent="0">
              <a:buNone/>
              <a:defRPr sz="756" b="1"/>
            </a:lvl3pPr>
            <a:lvl4pPr marL="575935" indent="0">
              <a:buNone/>
              <a:defRPr sz="672" b="1"/>
            </a:lvl4pPr>
            <a:lvl5pPr marL="767913" indent="0">
              <a:buNone/>
              <a:defRPr sz="672" b="1"/>
            </a:lvl5pPr>
            <a:lvl6pPr marL="959891" indent="0">
              <a:buNone/>
              <a:defRPr sz="672" b="1"/>
            </a:lvl6pPr>
            <a:lvl7pPr marL="1151870" indent="0">
              <a:buNone/>
              <a:defRPr sz="672" b="1"/>
            </a:lvl7pPr>
            <a:lvl8pPr marL="1343848" indent="0">
              <a:buNone/>
              <a:defRPr sz="672" b="1"/>
            </a:lvl8pPr>
            <a:lvl9pPr marL="1535826" indent="0">
              <a:buNone/>
              <a:defRPr sz="672" b="1"/>
            </a:lvl9pPr>
          </a:lstStyle>
          <a:p>
            <a:pPr lvl="0"/>
            <a:r>
              <a:rPr lang="en-US"/>
              <a:t>Click to edit Master text styles</a:t>
            </a:r>
          </a:p>
        </p:txBody>
      </p:sp>
      <p:sp>
        <p:nvSpPr>
          <p:cNvPr id="6" name="Content Placeholder 5"/>
          <p:cNvSpPr>
            <a:spLocks noGrp="1"/>
          </p:cNvSpPr>
          <p:nvPr>
            <p:ph sz="quarter" idx="4"/>
          </p:nvPr>
        </p:nvSpPr>
        <p:spPr>
          <a:xfrm>
            <a:off x="2186791" y="1051899"/>
            <a:ext cx="1836388" cy="1547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B59C2-BD51-4736-8434-2E0641291E6A}" type="datetimeFigureOut">
              <a:rPr lang="en-CA" smtClean="0"/>
              <a:t>2020-12-10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186692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B59C2-BD51-4736-8434-2E0641291E6A}" type="datetimeFigureOut">
              <a:rPr lang="en-CA" smtClean="0"/>
              <a:t>2020-12-10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139668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B59C2-BD51-4736-8434-2E0641291E6A}" type="datetimeFigureOut">
              <a:rPr lang="en-CA" smtClean="0"/>
              <a:t>2020-12-10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42766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34" y="191982"/>
            <a:ext cx="1393180" cy="671936"/>
          </a:xfrm>
        </p:spPr>
        <p:txBody>
          <a:bodyPr anchor="b"/>
          <a:lstStyle>
            <a:lvl1pPr>
              <a:defRPr sz="1344"/>
            </a:lvl1pPr>
          </a:lstStyle>
          <a:p>
            <a:r>
              <a:rPr lang="en-US"/>
              <a:t>Click to edit Master title style</a:t>
            </a:r>
            <a:endParaRPr lang="en-US" dirty="0"/>
          </a:p>
        </p:txBody>
      </p:sp>
      <p:sp>
        <p:nvSpPr>
          <p:cNvPr id="3" name="Content Placeholder 2"/>
          <p:cNvSpPr>
            <a:spLocks noGrp="1"/>
          </p:cNvSpPr>
          <p:nvPr>
            <p:ph idx="1"/>
          </p:nvPr>
        </p:nvSpPr>
        <p:spPr>
          <a:xfrm>
            <a:off x="1836388" y="414628"/>
            <a:ext cx="2186791" cy="2046471"/>
          </a:xfrm>
        </p:spPr>
        <p:txBody>
          <a:bodyPr/>
          <a:lstStyle>
            <a:lvl1pPr>
              <a:defRPr sz="1344"/>
            </a:lvl1pPr>
            <a:lvl2pPr>
              <a:defRPr sz="1176"/>
            </a:lvl2pPr>
            <a:lvl3pPr>
              <a:defRPr sz="1008"/>
            </a:lvl3pPr>
            <a:lvl4pPr>
              <a:defRPr sz="840"/>
            </a:lvl4pPr>
            <a:lvl5pPr>
              <a:defRPr sz="840"/>
            </a:lvl5pPr>
            <a:lvl6pPr>
              <a:defRPr sz="840"/>
            </a:lvl6pPr>
            <a:lvl7pPr>
              <a:defRPr sz="840"/>
            </a:lvl7pPr>
            <a:lvl8pPr>
              <a:defRPr sz="840"/>
            </a:lvl8pPr>
            <a:lvl9pPr>
              <a:defRPr sz="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7534" y="863918"/>
            <a:ext cx="1393180" cy="1600514"/>
          </a:xfrm>
        </p:spPr>
        <p:txBody>
          <a:bodyPr/>
          <a:lstStyle>
            <a:lvl1pPr marL="0" indent="0">
              <a:buNone/>
              <a:defRPr sz="672"/>
            </a:lvl1pPr>
            <a:lvl2pPr marL="191978" indent="0">
              <a:buNone/>
              <a:defRPr sz="588"/>
            </a:lvl2pPr>
            <a:lvl3pPr marL="383957" indent="0">
              <a:buNone/>
              <a:defRPr sz="504"/>
            </a:lvl3pPr>
            <a:lvl4pPr marL="575935" indent="0">
              <a:buNone/>
              <a:defRPr sz="420"/>
            </a:lvl4pPr>
            <a:lvl5pPr marL="767913" indent="0">
              <a:buNone/>
              <a:defRPr sz="420"/>
            </a:lvl5pPr>
            <a:lvl6pPr marL="959891" indent="0">
              <a:buNone/>
              <a:defRPr sz="420"/>
            </a:lvl6pPr>
            <a:lvl7pPr marL="1151870" indent="0">
              <a:buNone/>
              <a:defRPr sz="420"/>
            </a:lvl7pPr>
            <a:lvl8pPr marL="1343848" indent="0">
              <a:buNone/>
              <a:defRPr sz="420"/>
            </a:lvl8pPr>
            <a:lvl9pPr marL="1535826" indent="0">
              <a:buNone/>
              <a:defRPr sz="420"/>
            </a:lvl9pPr>
          </a:lstStyle>
          <a:p>
            <a:pPr lvl="0"/>
            <a:r>
              <a:rPr lang="en-US"/>
              <a:t>Click to edit Master text styles</a:t>
            </a:r>
          </a:p>
        </p:txBody>
      </p:sp>
      <p:sp>
        <p:nvSpPr>
          <p:cNvPr id="5" name="Date Placeholder 4"/>
          <p:cNvSpPr>
            <a:spLocks noGrp="1"/>
          </p:cNvSpPr>
          <p:nvPr>
            <p:ph type="dt" sz="half" idx="10"/>
          </p:nvPr>
        </p:nvSpPr>
        <p:spPr/>
        <p:txBody>
          <a:bodyPr/>
          <a:lstStyle/>
          <a:p>
            <a:fld id="{322B59C2-BD51-4736-8434-2E0641291E6A}" type="datetimeFigureOut">
              <a:rPr lang="en-CA" smtClean="0"/>
              <a:t>2020-12-10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373150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34" y="191982"/>
            <a:ext cx="1393180" cy="671936"/>
          </a:xfrm>
        </p:spPr>
        <p:txBody>
          <a:bodyPr anchor="b"/>
          <a:lstStyle>
            <a:lvl1pPr>
              <a:defRPr sz="1344"/>
            </a:lvl1pPr>
          </a:lstStyle>
          <a:p>
            <a:r>
              <a:rPr lang="en-US"/>
              <a:t>Click to edit Master title style</a:t>
            </a:r>
            <a:endParaRPr lang="en-US" dirty="0"/>
          </a:p>
        </p:txBody>
      </p:sp>
      <p:sp>
        <p:nvSpPr>
          <p:cNvPr id="3" name="Picture Placeholder 2"/>
          <p:cNvSpPr>
            <a:spLocks noGrp="1" noChangeAspect="1"/>
          </p:cNvSpPr>
          <p:nvPr>
            <p:ph type="pic" idx="1"/>
          </p:nvPr>
        </p:nvSpPr>
        <p:spPr>
          <a:xfrm>
            <a:off x="1836388" y="414628"/>
            <a:ext cx="2186791" cy="2046471"/>
          </a:xfrm>
        </p:spPr>
        <p:txBody>
          <a:bodyPr anchor="t"/>
          <a:lstStyle>
            <a:lvl1pPr marL="0" indent="0">
              <a:buNone/>
              <a:defRPr sz="1344"/>
            </a:lvl1pPr>
            <a:lvl2pPr marL="191978" indent="0">
              <a:buNone/>
              <a:defRPr sz="1176"/>
            </a:lvl2pPr>
            <a:lvl3pPr marL="383957" indent="0">
              <a:buNone/>
              <a:defRPr sz="1008"/>
            </a:lvl3pPr>
            <a:lvl4pPr marL="575935" indent="0">
              <a:buNone/>
              <a:defRPr sz="840"/>
            </a:lvl4pPr>
            <a:lvl5pPr marL="767913" indent="0">
              <a:buNone/>
              <a:defRPr sz="840"/>
            </a:lvl5pPr>
            <a:lvl6pPr marL="959891" indent="0">
              <a:buNone/>
              <a:defRPr sz="840"/>
            </a:lvl6pPr>
            <a:lvl7pPr marL="1151870" indent="0">
              <a:buNone/>
              <a:defRPr sz="840"/>
            </a:lvl7pPr>
            <a:lvl8pPr marL="1343848" indent="0">
              <a:buNone/>
              <a:defRPr sz="840"/>
            </a:lvl8pPr>
            <a:lvl9pPr marL="1535826" indent="0">
              <a:buNone/>
              <a:defRPr sz="840"/>
            </a:lvl9pPr>
          </a:lstStyle>
          <a:p>
            <a:r>
              <a:rPr lang="en-US"/>
              <a:t>Click icon to add picture</a:t>
            </a:r>
            <a:endParaRPr lang="en-US" dirty="0"/>
          </a:p>
        </p:txBody>
      </p:sp>
      <p:sp>
        <p:nvSpPr>
          <p:cNvPr id="4" name="Text Placeholder 3"/>
          <p:cNvSpPr>
            <a:spLocks noGrp="1"/>
          </p:cNvSpPr>
          <p:nvPr>
            <p:ph type="body" sz="half" idx="2"/>
          </p:nvPr>
        </p:nvSpPr>
        <p:spPr>
          <a:xfrm>
            <a:off x="297534" y="863918"/>
            <a:ext cx="1393180" cy="1600514"/>
          </a:xfrm>
        </p:spPr>
        <p:txBody>
          <a:bodyPr/>
          <a:lstStyle>
            <a:lvl1pPr marL="0" indent="0">
              <a:buNone/>
              <a:defRPr sz="672"/>
            </a:lvl1pPr>
            <a:lvl2pPr marL="191978" indent="0">
              <a:buNone/>
              <a:defRPr sz="588"/>
            </a:lvl2pPr>
            <a:lvl3pPr marL="383957" indent="0">
              <a:buNone/>
              <a:defRPr sz="504"/>
            </a:lvl3pPr>
            <a:lvl4pPr marL="575935" indent="0">
              <a:buNone/>
              <a:defRPr sz="420"/>
            </a:lvl4pPr>
            <a:lvl5pPr marL="767913" indent="0">
              <a:buNone/>
              <a:defRPr sz="420"/>
            </a:lvl5pPr>
            <a:lvl6pPr marL="959891" indent="0">
              <a:buNone/>
              <a:defRPr sz="420"/>
            </a:lvl6pPr>
            <a:lvl7pPr marL="1151870" indent="0">
              <a:buNone/>
              <a:defRPr sz="420"/>
            </a:lvl7pPr>
            <a:lvl8pPr marL="1343848" indent="0">
              <a:buNone/>
              <a:defRPr sz="420"/>
            </a:lvl8pPr>
            <a:lvl9pPr marL="1535826" indent="0">
              <a:buNone/>
              <a:defRPr sz="420"/>
            </a:lvl9pPr>
          </a:lstStyle>
          <a:p>
            <a:pPr lvl="0"/>
            <a:r>
              <a:rPr lang="en-US"/>
              <a:t>Click to edit Master text styles</a:t>
            </a:r>
          </a:p>
        </p:txBody>
      </p:sp>
      <p:sp>
        <p:nvSpPr>
          <p:cNvPr id="5" name="Date Placeholder 4"/>
          <p:cNvSpPr>
            <a:spLocks noGrp="1"/>
          </p:cNvSpPr>
          <p:nvPr>
            <p:ph type="dt" sz="half" idx="10"/>
          </p:nvPr>
        </p:nvSpPr>
        <p:spPr/>
        <p:txBody>
          <a:bodyPr/>
          <a:lstStyle/>
          <a:p>
            <a:fld id="{322B59C2-BD51-4736-8434-2E0641291E6A}" type="datetimeFigureOut">
              <a:rPr lang="en-CA" smtClean="0"/>
              <a:t>2020-12-10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6EC077-21FC-4A80-8CAB-5AD49C57A556}" type="slidenum">
              <a:rPr lang="en-CA" smtClean="0"/>
              <a:t>‹#›</a:t>
            </a:fld>
            <a:endParaRPr lang="en-CA"/>
          </a:p>
        </p:txBody>
      </p:sp>
    </p:spTree>
    <p:extLst>
      <p:ext uri="{BB962C8B-B14F-4D97-AF65-F5344CB8AC3E}">
        <p14:creationId xmlns:p14="http://schemas.microsoft.com/office/powerpoint/2010/main" val="205888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972" y="153319"/>
            <a:ext cx="3725645" cy="5566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6972" y="766593"/>
            <a:ext cx="3725645" cy="18271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6972" y="2669079"/>
            <a:ext cx="971907" cy="153319"/>
          </a:xfrm>
          <a:prstGeom prst="rect">
            <a:avLst/>
          </a:prstGeom>
        </p:spPr>
        <p:txBody>
          <a:bodyPr vert="horz" lIns="91440" tIns="45720" rIns="91440" bIns="45720" rtlCol="0" anchor="ctr"/>
          <a:lstStyle>
            <a:lvl1pPr algn="l">
              <a:defRPr sz="504">
                <a:solidFill>
                  <a:schemeClr val="tx1">
                    <a:tint val="75000"/>
                  </a:schemeClr>
                </a:solidFill>
              </a:defRPr>
            </a:lvl1pPr>
          </a:lstStyle>
          <a:p>
            <a:fld id="{322B59C2-BD51-4736-8434-2E0641291E6A}" type="datetimeFigureOut">
              <a:rPr lang="en-CA" smtClean="0"/>
              <a:t>2020-12-10</a:t>
            </a:fld>
            <a:endParaRPr lang="en-CA"/>
          </a:p>
        </p:txBody>
      </p:sp>
      <p:sp>
        <p:nvSpPr>
          <p:cNvPr id="5" name="Footer Placeholder 4"/>
          <p:cNvSpPr>
            <a:spLocks noGrp="1"/>
          </p:cNvSpPr>
          <p:nvPr>
            <p:ph type="ftr" sz="quarter" idx="3"/>
          </p:nvPr>
        </p:nvSpPr>
        <p:spPr>
          <a:xfrm>
            <a:off x="1430864" y="2669079"/>
            <a:ext cx="1457861" cy="153319"/>
          </a:xfrm>
          <a:prstGeom prst="rect">
            <a:avLst/>
          </a:prstGeom>
        </p:spPr>
        <p:txBody>
          <a:bodyPr vert="horz" lIns="91440" tIns="45720" rIns="91440" bIns="45720" rtlCol="0" anchor="ctr"/>
          <a:lstStyle>
            <a:lvl1pPr algn="ctr">
              <a:defRPr sz="504">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50709" y="2669079"/>
            <a:ext cx="971907" cy="153319"/>
          </a:xfrm>
          <a:prstGeom prst="rect">
            <a:avLst/>
          </a:prstGeom>
        </p:spPr>
        <p:txBody>
          <a:bodyPr vert="horz" lIns="91440" tIns="45720" rIns="91440" bIns="45720" rtlCol="0" anchor="ctr"/>
          <a:lstStyle>
            <a:lvl1pPr algn="r">
              <a:defRPr sz="504">
                <a:solidFill>
                  <a:schemeClr val="tx1">
                    <a:tint val="75000"/>
                  </a:schemeClr>
                </a:solidFill>
              </a:defRPr>
            </a:lvl1pPr>
          </a:lstStyle>
          <a:p>
            <a:fld id="{9B6EC077-21FC-4A80-8CAB-5AD49C57A556}" type="slidenum">
              <a:rPr lang="en-CA" smtClean="0"/>
              <a:t>‹#›</a:t>
            </a:fld>
            <a:endParaRPr lang="en-CA"/>
          </a:p>
        </p:txBody>
      </p:sp>
    </p:spTree>
    <p:extLst>
      <p:ext uri="{BB962C8B-B14F-4D97-AF65-F5344CB8AC3E}">
        <p14:creationId xmlns:p14="http://schemas.microsoft.com/office/powerpoint/2010/main" val="23586018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3957" rtl="0" eaLnBrk="1" latinLnBrk="0" hangingPunct="1">
        <a:lnSpc>
          <a:spcPct val="90000"/>
        </a:lnSpc>
        <a:spcBef>
          <a:spcPct val="0"/>
        </a:spcBef>
        <a:buNone/>
        <a:defRPr sz="1848" kern="1200">
          <a:solidFill>
            <a:schemeClr val="tx1"/>
          </a:solidFill>
          <a:latin typeface="+mj-lt"/>
          <a:ea typeface="+mj-ea"/>
          <a:cs typeface="+mj-cs"/>
        </a:defRPr>
      </a:lvl1pPr>
    </p:titleStyle>
    <p:bodyStyle>
      <a:lvl1pPr marL="95989" indent="-95989" algn="l" defTabSz="383957" rtl="0" eaLnBrk="1" latinLnBrk="0" hangingPunct="1">
        <a:lnSpc>
          <a:spcPct val="90000"/>
        </a:lnSpc>
        <a:spcBef>
          <a:spcPts val="420"/>
        </a:spcBef>
        <a:buFont typeface="Arial" panose="020B0604020202020204" pitchFamily="34" charset="0"/>
        <a:buChar char="•"/>
        <a:defRPr sz="1176" kern="1200">
          <a:solidFill>
            <a:schemeClr val="tx1"/>
          </a:solidFill>
          <a:latin typeface="+mn-lt"/>
          <a:ea typeface="+mn-ea"/>
          <a:cs typeface="+mn-cs"/>
        </a:defRPr>
      </a:lvl1pPr>
      <a:lvl2pPr marL="287967" indent="-95989" algn="l" defTabSz="383957" rtl="0" eaLnBrk="1" latinLnBrk="0" hangingPunct="1">
        <a:lnSpc>
          <a:spcPct val="90000"/>
        </a:lnSpc>
        <a:spcBef>
          <a:spcPts val="210"/>
        </a:spcBef>
        <a:buFont typeface="Arial" panose="020B0604020202020204" pitchFamily="34" charset="0"/>
        <a:buChar char="•"/>
        <a:defRPr sz="1008" kern="1200">
          <a:solidFill>
            <a:schemeClr val="tx1"/>
          </a:solidFill>
          <a:latin typeface="+mn-lt"/>
          <a:ea typeface="+mn-ea"/>
          <a:cs typeface="+mn-cs"/>
        </a:defRPr>
      </a:lvl2pPr>
      <a:lvl3pPr marL="479946" indent="-95989" algn="l" defTabSz="383957" rtl="0" eaLnBrk="1" latinLnBrk="0" hangingPunct="1">
        <a:lnSpc>
          <a:spcPct val="90000"/>
        </a:lnSpc>
        <a:spcBef>
          <a:spcPts val="210"/>
        </a:spcBef>
        <a:buFont typeface="Arial" panose="020B0604020202020204" pitchFamily="34" charset="0"/>
        <a:buChar char="•"/>
        <a:defRPr sz="840" kern="1200">
          <a:solidFill>
            <a:schemeClr val="tx1"/>
          </a:solidFill>
          <a:latin typeface="+mn-lt"/>
          <a:ea typeface="+mn-ea"/>
          <a:cs typeface="+mn-cs"/>
        </a:defRPr>
      </a:lvl3pPr>
      <a:lvl4pPr marL="671924" indent="-95989" algn="l" defTabSz="383957" rtl="0" eaLnBrk="1" latinLnBrk="0" hangingPunct="1">
        <a:lnSpc>
          <a:spcPct val="90000"/>
        </a:lnSpc>
        <a:spcBef>
          <a:spcPts val="210"/>
        </a:spcBef>
        <a:buFont typeface="Arial" panose="020B0604020202020204" pitchFamily="34" charset="0"/>
        <a:buChar char="•"/>
        <a:defRPr sz="756" kern="1200">
          <a:solidFill>
            <a:schemeClr val="tx1"/>
          </a:solidFill>
          <a:latin typeface="+mn-lt"/>
          <a:ea typeface="+mn-ea"/>
          <a:cs typeface="+mn-cs"/>
        </a:defRPr>
      </a:lvl4pPr>
      <a:lvl5pPr marL="863902" indent="-95989" algn="l" defTabSz="383957" rtl="0" eaLnBrk="1" latinLnBrk="0" hangingPunct="1">
        <a:lnSpc>
          <a:spcPct val="90000"/>
        </a:lnSpc>
        <a:spcBef>
          <a:spcPts val="210"/>
        </a:spcBef>
        <a:buFont typeface="Arial" panose="020B0604020202020204" pitchFamily="34" charset="0"/>
        <a:buChar char="•"/>
        <a:defRPr sz="756" kern="1200">
          <a:solidFill>
            <a:schemeClr val="tx1"/>
          </a:solidFill>
          <a:latin typeface="+mn-lt"/>
          <a:ea typeface="+mn-ea"/>
          <a:cs typeface="+mn-cs"/>
        </a:defRPr>
      </a:lvl5pPr>
      <a:lvl6pPr marL="1055881" indent="-95989" algn="l" defTabSz="383957" rtl="0" eaLnBrk="1" latinLnBrk="0" hangingPunct="1">
        <a:lnSpc>
          <a:spcPct val="90000"/>
        </a:lnSpc>
        <a:spcBef>
          <a:spcPts val="210"/>
        </a:spcBef>
        <a:buFont typeface="Arial" panose="020B0604020202020204" pitchFamily="34" charset="0"/>
        <a:buChar char="•"/>
        <a:defRPr sz="756" kern="1200">
          <a:solidFill>
            <a:schemeClr val="tx1"/>
          </a:solidFill>
          <a:latin typeface="+mn-lt"/>
          <a:ea typeface="+mn-ea"/>
          <a:cs typeface="+mn-cs"/>
        </a:defRPr>
      </a:lvl6pPr>
      <a:lvl7pPr marL="1247859" indent="-95989" algn="l" defTabSz="383957" rtl="0" eaLnBrk="1" latinLnBrk="0" hangingPunct="1">
        <a:lnSpc>
          <a:spcPct val="90000"/>
        </a:lnSpc>
        <a:spcBef>
          <a:spcPts val="210"/>
        </a:spcBef>
        <a:buFont typeface="Arial" panose="020B0604020202020204" pitchFamily="34" charset="0"/>
        <a:buChar char="•"/>
        <a:defRPr sz="756" kern="1200">
          <a:solidFill>
            <a:schemeClr val="tx1"/>
          </a:solidFill>
          <a:latin typeface="+mn-lt"/>
          <a:ea typeface="+mn-ea"/>
          <a:cs typeface="+mn-cs"/>
        </a:defRPr>
      </a:lvl7pPr>
      <a:lvl8pPr marL="1439837" indent="-95989" algn="l" defTabSz="383957" rtl="0" eaLnBrk="1" latinLnBrk="0" hangingPunct="1">
        <a:lnSpc>
          <a:spcPct val="90000"/>
        </a:lnSpc>
        <a:spcBef>
          <a:spcPts val="210"/>
        </a:spcBef>
        <a:buFont typeface="Arial" panose="020B0604020202020204" pitchFamily="34" charset="0"/>
        <a:buChar char="•"/>
        <a:defRPr sz="756" kern="1200">
          <a:solidFill>
            <a:schemeClr val="tx1"/>
          </a:solidFill>
          <a:latin typeface="+mn-lt"/>
          <a:ea typeface="+mn-ea"/>
          <a:cs typeface="+mn-cs"/>
        </a:defRPr>
      </a:lvl8pPr>
      <a:lvl9pPr marL="1631815" indent="-95989" algn="l" defTabSz="383957" rtl="0" eaLnBrk="1" latinLnBrk="0" hangingPunct="1">
        <a:lnSpc>
          <a:spcPct val="90000"/>
        </a:lnSpc>
        <a:spcBef>
          <a:spcPts val="210"/>
        </a:spcBef>
        <a:buFont typeface="Arial" panose="020B0604020202020204" pitchFamily="34" charset="0"/>
        <a:buChar char="•"/>
        <a:defRPr sz="756" kern="1200">
          <a:solidFill>
            <a:schemeClr val="tx1"/>
          </a:solidFill>
          <a:latin typeface="+mn-lt"/>
          <a:ea typeface="+mn-ea"/>
          <a:cs typeface="+mn-cs"/>
        </a:defRPr>
      </a:lvl9pPr>
    </p:bodyStyle>
    <p:otherStyle>
      <a:defPPr>
        <a:defRPr lang="en-US"/>
      </a:defPPr>
      <a:lvl1pPr marL="0" algn="l" defTabSz="383957" rtl="0" eaLnBrk="1" latinLnBrk="0" hangingPunct="1">
        <a:defRPr sz="756" kern="1200">
          <a:solidFill>
            <a:schemeClr val="tx1"/>
          </a:solidFill>
          <a:latin typeface="+mn-lt"/>
          <a:ea typeface="+mn-ea"/>
          <a:cs typeface="+mn-cs"/>
        </a:defRPr>
      </a:lvl1pPr>
      <a:lvl2pPr marL="191978" algn="l" defTabSz="383957" rtl="0" eaLnBrk="1" latinLnBrk="0" hangingPunct="1">
        <a:defRPr sz="756" kern="1200">
          <a:solidFill>
            <a:schemeClr val="tx1"/>
          </a:solidFill>
          <a:latin typeface="+mn-lt"/>
          <a:ea typeface="+mn-ea"/>
          <a:cs typeface="+mn-cs"/>
        </a:defRPr>
      </a:lvl2pPr>
      <a:lvl3pPr marL="383957" algn="l" defTabSz="383957" rtl="0" eaLnBrk="1" latinLnBrk="0" hangingPunct="1">
        <a:defRPr sz="756" kern="1200">
          <a:solidFill>
            <a:schemeClr val="tx1"/>
          </a:solidFill>
          <a:latin typeface="+mn-lt"/>
          <a:ea typeface="+mn-ea"/>
          <a:cs typeface="+mn-cs"/>
        </a:defRPr>
      </a:lvl3pPr>
      <a:lvl4pPr marL="575935" algn="l" defTabSz="383957" rtl="0" eaLnBrk="1" latinLnBrk="0" hangingPunct="1">
        <a:defRPr sz="756" kern="1200">
          <a:solidFill>
            <a:schemeClr val="tx1"/>
          </a:solidFill>
          <a:latin typeface="+mn-lt"/>
          <a:ea typeface="+mn-ea"/>
          <a:cs typeface="+mn-cs"/>
        </a:defRPr>
      </a:lvl4pPr>
      <a:lvl5pPr marL="767913" algn="l" defTabSz="383957" rtl="0" eaLnBrk="1" latinLnBrk="0" hangingPunct="1">
        <a:defRPr sz="756" kern="1200">
          <a:solidFill>
            <a:schemeClr val="tx1"/>
          </a:solidFill>
          <a:latin typeface="+mn-lt"/>
          <a:ea typeface="+mn-ea"/>
          <a:cs typeface="+mn-cs"/>
        </a:defRPr>
      </a:lvl5pPr>
      <a:lvl6pPr marL="959891" algn="l" defTabSz="383957" rtl="0" eaLnBrk="1" latinLnBrk="0" hangingPunct="1">
        <a:defRPr sz="756" kern="1200">
          <a:solidFill>
            <a:schemeClr val="tx1"/>
          </a:solidFill>
          <a:latin typeface="+mn-lt"/>
          <a:ea typeface="+mn-ea"/>
          <a:cs typeface="+mn-cs"/>
        </a:defRPr>
      </a:lvl6pPr>
      <a:lvl7pPr marL="1151870" algn="l" defTabSz="383957" rtl="0" eaLnBrk="1" latinLnBrk="0" hangingPunct="1">
        <a:defRPr sz="756" kern="1200">
          <a:solidFill>
            <a:schemeClr val="tx1"/>
          </a:solidFill>
          <a:latin typeface="+mn-lt"/>
          <a:ea typeface="+mn-ea"/>
          <a:cs typeface="+mn-cs"/>
        </a:defRPr>
      </a:lvl7pPr>
      <a:lvl8pPr marL="1343848" algn="l" defTabSz="383957" rtl="0" eaLnBrk="1" latinLnBrk="0" hangingPunct="1">
        <a:defRPr sz="756" kern="1200">
          <a:solidFill>
            <a:schemeClr val="tx1"/>
          </a:solidFill>
          <a:latin typeface="+mn-lt"/>
          <a:ea typeface="+mn-ea"/>
          <a:cs typeface="+mn-cs"/>
        </a:defRPr>
      </a:lvl8pPr>
      <a:lvl9pPr marL="1535826" algn="l" defTabSz="383957" rtl="0" eaLnBrk="1" latinLnBrk="0" hangingPunct="1">
        <a:defRPr sz="7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167B48-30E6-4643-808E-9F5B164C85B4}"/>
              </a:ext>
            </a:extLst>
          </p:cNvPr>
          <p:cNvSpPr/>
          <p:nvPr/>
        </p:nvSpPr>
        <p:spPr>
          <a:xfrm>
            <a:off x="0" y="-1"/>
            <a:ext cx="4319588" cy="2862322"/>
          </a:xfrm>
          <a:prstGeom prst="rect">
            <a:avLst/>
          </a:prstGeom>
        </p:spPr>
        <p:txBody>
          <a:bodyPr wrap="square">
            <a:spAutoFit/>
          </a:bodyPr>
          <a:lstStyle/>
          <a:p>
            <a:pPr algn="just"/>
            <a:r>
              <a:rPr lang="fr-FR" sz="1200" dirty="0">
                <a:solidFill>
                  <a:srgbClr val="231F20"/>
                </a:solidFill>
                <a:latin typeface="Times New Roman" panose="02020603050405020304" pitchFamily="18" charset="0"/>
                <a:cs typeface="Times New Roman" panose="02020603050405020304" pitchFamily="18" charset="0"/>
              </a:rPr>
              <a:t>"La connaissance, dans une organisation quelle qu’elle soit, notamment une entreprise, n’est pas visible en tant que telle. Elle n’est visible qu’à travers certaines traces (des informations, des documents, des discussions, des groupes de personnes etc.). Ces traces se rapportent toujours à un élément de l’entreprise (une machine, un processus, une expérience, une unité de production etc.). Elles représentent cet élément en tant que système actif et relativement stable de l’entreprise, système complexe dans le sens où il est difficile d’en avoir une vision intelligible, tant ces traces peuvent être nombreuses, dispersées, sans cohérence apparente. C’est ainsi que se forme la connaissance, à partir de la perception de ces systèmes qui crée ses traces, pour mieux les comprendre et mieux les maîtriser."</a:t>
            </a:r>
          </a:p>
          <a:p>
            <a:pPr algn="r"/>
            <a:r>
              <a:rPr lang="fr-FR" sz="1200" i="1" dirty="0">
                <a:latin typeface="Times New Roman" panose="02020603050405020304" pitchFamily="18" charset="0"/>
                <a:cs typeface="Times New Roman" panose="02020603050405020304" pitchFamily="18" charset="0"/>
              </a:rPr>
              <a:t>Une théorie structurelle de la connaissance</a:t>
            </a:r>
            <a:r>
              <a:rPr lang="fr-FR" sz="1200" dirty="0">
                <a:latin typeface="Times New Roman" panose="02020603050405020304" pitchFamily="18" charset="0"/>
                <a:cs typeface="Times New Roman" panose="02020603050405020304" pitchFamily="18" charset="0"/>
              </a:rPr>
              <a:t>, </a:t>
            </a:r>
          </a:p>
          <a:p>
            <a:pPr algn="r"/>
            <a:r>
              <a:rPr lang="fr-FR" sz="1200" dirty="0">
                <a:latin typeface="Times New Roman" panose="02020603050405020304" pitchFamily="18" charset="0"/>
                <a:cs typeface="Times New Roman" panose="02020603050405020304" pitchFamily="18" charset="0"/>
              </a:rPr>
              <a:t>Jean-Louis </a:t>
            </a:r>
            <a:r>
              <a:rPr lang="fr-FR" sz="1200" dirty="0" err="1">
                <a:latin typeface="Times New Roman" panose="02020603050405020304" pitchFamily="18" charset="0"/>
                <a:cs typeface="Times New Roman" panose="02020603050405020304" pitchFamily="18" charset="0"/>
              </a:rPr>
              <a:t>Ermine</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760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154</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Batot Édouard</dc:creator>
  <cp:lastModifiedBy>Batot Édouard</cp:lastModifiedBy>
  <cp:revision>1</cp:revision>
  <dcterms:created xsi:type="dcterms:W3CDTF">2020-12-09T23:15:05Z</dcterms:created>
  <dcterms:modified xsi:type="dcterms:W3CDTF">2020-12-09T23:19:40Z</dcterms:modified>
</cp:coreProperties>
</file>