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6480175" cy="5976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3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5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774" y="102"/>
      </p:cViewPr>
      <p:guideLst>
        <p:guide orient="horz" pos="1863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978171"/>
            <a:ext cx="5508149" cy="208086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139276"/>
            <a:ext cx="4860131" cy="144304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22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1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18216"/>
            <a:ext cx="1397288" cy="5065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18216"/>
            <a:ext cx="4110861" cy="5065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16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490085"/>
            <a:ext cx="5589151" cy="248624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999846"/>
            <a:ext cx="5589151" cy="1307455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4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591083"/>
            <a:ext cx="2754074" cy="379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591083"/>
            <a:ext cx="2754074" cy="379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9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8218"/>
            <a:ext cx="5589151" cy="1155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465181"/>
            <a:ext cx="2741417" cy="71806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183243"/>
            <a:ext cx="2741417" cy="32112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465181"/>
            <a:ext cx="2754918" cy="71806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183243"/>
            <a:ext cx="2754918" cy="32112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04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80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23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98462"/>
            <a:ext cx="2090025" cy="1394619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860570"/>
            <a:ext cx="3280589" cy="424750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93081"/>
            <a:ext cx="2090025" cy="332190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11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98462"/>
            <a:ext cx="2090025" cy="1394619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860570"/>
            <a:ext cx="3280589" cy="424750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93081"/>
            <a:ext cx="2090025" cy="332190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6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18218"/>
            <a:ext cx="5589151" cy="1155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591083"/>
            <a:ext cx="5589151" cy="379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539737"/>
            <a:ext cx="1458039" cy="318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539737"/>
            <a:ext cx="2187059" cy="318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539737"/>
            <a:ext cx="1458039" cy="318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77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37F15-E58C-4FD9-8232-7A610CA55C98}"/>
              </a:ext>
            </a:extLst>
          </p:cNvPr>
          <p:cNvSpPr/>
          <p:nvPr/>
        </p:nvSpPr>
        <p:spPr>
          <a:xfrm>
            <a:off x="-222299" y="94987"/>
            <a:ext cx="565785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3F7F5F"/>
                </a:solidFill>
                <a:latin typeface="Consolas" panose="020B0609020204030204" pitchFamily="49" charset="0"/>
              </a:rPr>
              <a:t>    // Relationship types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relationshiptypes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EngineeringType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Sec2PoS,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EngineeringType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NE2Class,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DomainType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Synonymy,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DomainType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Closure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dirty="0">
                <a:solidFill>
                  <a:srgbClr val="3F7F5F"/>
                </a:solidFill>
                <a:latin typeface="Consolas" panose="020B0609020204030204" pitchFamily="49" charset="0"/>
              </a:rPr>
              <a:t>// Structure of artefacts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artefacts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Document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doc_A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sections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} },</a:t>
            </a: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Document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doc_F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sections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sec_F_I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} },</a:t>
            </a:r>
          </a:p>
          <a:p>
            <a:endParaRPr lang="fr-F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Model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fragments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Cl_i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}},</a:t>
            </a:r>
          </a:p>
          <a:p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Model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modelJ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s-E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fragments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Cl_j_01 , Cl_j_02 }}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dirty="0">
                <a:solidFill>
                  <a:srgbClr val="3F7F5F"/>
                </a:solidFill>
                <a:latin typeface="Consolas" panose="020B0609020204030204" pitchFamily="49" charset="0"/>
              </a:rPr>
              <a:t>// Structure of fragments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fragments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Section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partofspeechsDefined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}},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Section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partofspeechsDefined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PoS_B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Section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sec_F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partofspeechsDefined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PoS_B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PoS_B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},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PartOfSpeech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Cl_i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namedelementsDefined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Cl_j_01 {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namedelementsDefined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ne_G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Cl_j_02 {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namedelementsDefined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ne_H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},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ne_G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},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NamedElement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ne_H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C2680A-FAA5-4CA0-9E1E-DA3FE2E198DA}"/>
              </a:ext>
            </a:extLst>
          </p:cNvPr>
          <p:cNvGrpSpPr/>
          <p:nvPr/>
        </p:nvGrpSpPr>
        <p:grpSpPr>
          <a:xfrm>
            <a:off x="5350381" y="3331073"/>
            <a:ext cx="822210" cy="616349"/>
            <a:chOff x="5164569" y="623112"/>
            <a:chExt cx="1153855" cy="8649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6C462E-6437-41C0-AA70-692BDECCDD83}"/>
                </a:ext>
              </a:extLst>
            </p:cNvPr>
            <p:cNvSpPr/>
            <p:nvPr/>
          </p:nvSpPr>
          <p:spPr>
            <a:xfrm>
              <a:off x="6005034" y="1207019"/>
              <a:ext cx="304239" cy="28104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9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1F8CB3-06A3-45E8-A2ED-2049B9B58054}"/>
                </a:ext>
              </a:extLst>
            </p:cNvPr>
            <p:cNvSpPr/>
            <p:nvPr/>
          </p:nvSpPr>
          <p:spPr>
            <a:xfrm>
              <a:off x="5164569" y="682402"/>
              <a:ext cx="275718" cy="281045"/>
            </a:xfrm>
            <a:prstGeom prst="rect">
              <a:avLst/>
            </a:prstGeom>
            <a:solidFill>
              <a:schemeClr val="accent4">
                <a:lumMod val="75000"/>
                <a:alpha val="39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7A6C10-DF5D-42E8-9AAC-5BCB86F42416}"/>
                </a:ext>
              </a:extLst>
            </p:cNvPr>
            <p:cNvSpPr/>
            <p:nvPr/>
          </p:nvSpPr>
          <p:spPr>
            <a:xfrm>
              <a:off x="6102468" y="903146"/>
              <a:ext cx="215956" cy="19949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9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7943CA-4E79-4408-AEE2-FEDC35BEAB59}"/>
                </a:ext>
              </a:extLst>
            </p:cNvPr>
            <p:cNvSpPr/>
            <p:nvPr/>
          </p:nvSpPr>
          <p:spPr>
            <a:xfrm>
              <a:off x="6078429" y="623112"/>
              <a:ext cx="190149" cy="17565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9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DB90FC-1F33-4432-A7CC-B98306444670}"/>
                </a:ext>
              </a:extLst>
            </p:cNvPr>
            <p:cNvSpPr/>
            <p:nvPr/>
          </p:nvSpPr>
          <p:spPr>
            <a:xfrm>
              <a:off x="5195005" y="1038740"/>
              <a:ext cx="235461" cy="217506"/>
            </a:xfrm>
            <a:prstGeom prst="rect">
              <a:avLst/>
            </a:prstGeom>
            <a:solidFill>
              <a:schemeClr val="accent4">
                <a:lumMod val="75000"/>
                <a:alpha val="39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12D11F6B-7DEA-428F-8F51-A5AFA29C05FD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5440287" y="710939"/>
              <a:ext cx="638142" cy="111986"/>
            </a:xfrm>
            <a:prstGeom prst="bentConnector3">
              <a:avLst>
                <a:gd name="adj1" fmla="val 50000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3CC2FC0-4ED8-4A72-B8A9-1075A640F61B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>
              <a:off x="5440287" y="822925"/>
              <a:ext cx="564748" cy="524617"/>
            </a:xfrm>
            <a:prstGeom prst="bentConnector3">
              <a:avLst>
                <a:gd name="adj1" fmla="val 50000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53160EF-62D2-4F5F-A7A0-9483CBCA24B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440287" y="822925"/>
              <a:ext cx="662181" cy="179968"/>
            </a:xfrm>
            <a:prstGeom prst="bentConnector3">
              <a:avLst>
                <a:gd name="adj1" fmla="val 50000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5AB0ACC-46F4-439E-80D6-2F259A523EA8}"/>
                </a:ext>
              </a:extLst>
            </p:cNvPr>
            <p:cNvCxnSpPr>
              <a:cxnSpLocks/>
              <a:stCxn id="11" idx="2"/>
              <a:endCxn id="3" idx="1"/>
            </p:cNvCxnSpPr>
            <p:nvPr/>
          </p:nvCxnSpPr>
          <p:spPr>
            <a:xfrm rot="16200000" flipH="1">
              <a:off x="5613237" y="955744"/>
              <a:ext cx="91296" cy="692299"/>
            </a:xfrm>
            <a:prstGeom prst="bentConnector2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DAC996-53BF-40A2-99BA-605F6D954A97}"/>
              </a:ext>
            </a:extLst>
          </p:cNvPr>
          <p:cNvGrpSpPr/>
          <p:nvPr/>
        </p:nvGrpSpPr>
        <p:grpSpPr>
          <a:xfrm>
            <a:off x="5386074" y="4833833"/>
            <a:ext cx="786544" cy="641099"/>
            <a:chOff x="5033121" y="1862245"/>
            <a:chExt cx="1007880" cy="8215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D5509F-AF86-4885-A651-728819316C6D}"/>
                </a:ext>
              </a:extLst>
            </p:cNvPr>
            <p:cNvSpPr/>
            <p:nvPr/>
          </p:nvSpPr>
          <p:spPr>
            <a:xfrm>
              <a:off x="5109819" y="1862245"/>
              <a:ext cx="190150" cy="17565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67D859-4E09-4321-B2D0-9455DF257CAE}"/>
                </a:ext>
              </a:extLst>
            </p:cNvPr>
            <p:cNvSpPr/>
            <p:nvPr/>
          </p:nvSpPr>
          <p:spPr>
            <a:xfrm>
              <a:off x="5033121" y="2459793"/>
              <a:ext cx="242441" cy="22395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D5CC65-BB0C-4569-AF2D-CEEABF4964E8}"/>
                </a:ext>
              </a:extLst>
            </p:cNvPr>
            <p:cNvSpPr/>
            <p:nvPr/>
          </p:nvSpPr>
          <p:spPr>
            <a:xfrm>
              <a:off x="5046363" y="2140523"/>
              <a:ext cx="242441" cy="22395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1794CE-9D86-46B6-B6A4-041879502E17}"/>
                </a:ext>
              </a:extLst>
            </p:cNvPr>
            <p:cNvSpPr/>
            <p:nvPr/>
          </p:nvSpPr>
          <p:spPr>
            <a:xfrm>
              <a:off x="5736762" y="2263397"/>
              <a:ext cx="304239" cy="28104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17AD398-3FB3-4182-B475-51CC7507646E}"/>
                </a:ext>
              </a:extLst>
            </p:cNvPr>
            <p:cNvSpPr/>
            <p:nvPr/>
          </p:nvSpPr>
          <p:spPr>
            <a:xfrm>
              <a:off x="5719489" y="1884712"/>
              <a:ext cx="256802" cy="23722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0D530268-4A06-4964-820E-BB61B95CAAD8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 flipV="1">
              <a:off x="5275562" y="2403919"/>
              <a:ext cx="461200" cy="167853"/>
            </a:xfrm>
            <a:prstGeom prst="bentConnector3">
              <a:avLst>
                <a:gd name="adj1" fmla="val 50000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E739778-365F-4227-A990-BDF34E2F9DA0}"/>
                </a:ext>
              </a:extLst>
            </p:cNvPr>
            <p:cNvCxnSpPr>
              <a:cxnSpLocks/>
              <a:stCxn id="5" idx="3"/>
              <a:endCxn id="28" idx="1"/>
            </p:cNvCxnSpPr>
            <p:nvPr/>
          </p:nvCxnSpPr>
          <p:spPr>
            <a:xfrm>
              <a:off x="5299969" y="1950072"/>
              <a:ext cx="419520" cy="53252"/>
            </a:xfrm>
            <a:prstGeom prst="bentConnector3">
              <a:avLst>
                <a:gd name="adj1" fmla="val 50000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B7A4F02-C867-49C7-A1FD-6BEE000D7F42}"/>
                </a:ext>
              </a:extLst>
            </p:cNvPr>
            <p:cNvCxnSpPr>
              <a:cxnSpLocks/>
              <a:stCxn id="9" idx="2"/>
              <a:endCxn id="27" idx="1"/>
            </p:cNvCxnSpPr>
            <p:nvPr/>
          </p:nvCxnSpPr>
          <p:spPr>
            <a:xfrm rot="16200000" flipH="1">
              <a:off x="5432454" y="2099611"/>
              <a:ext cx="39438" cy="569178"/>
            </a:xfrm>
            <a:prstGeom prst="bentConnector2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A27219-C4B5-4AF7-8049-220D96730A22}"/>
              </a:ext>
            </a:extLst>
          </p:cNvPr>
          <p:cNvGrpSpPr/>
          <p:nvPr/>
        </p:nvGrpSpPr>
        <p:grpSpPr>
          <a:xfrm>
            <a:off x="5676180" y="445508"/>
            <a:ext cx="196065" cy="708656"/>
            <a:chOff x="5513343" y="345612"/>
            <a:chExt cx="196065" cy="708656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BD545DA-0E39-44F5-8399-1804A707CBDC}"/>
                </a:ext>
              </a:extLst>
            </p:cNvPr>
            <p:cNvSpPr/>
            <p:nvPr/>
          </p:nvSpPr>
          <p:spPr>
            <a:xfrm>
              <a:off x="5513343" y="345612"/>
              <a:ext cx="196065" cy="180000"/>
            </a:xfrm>
            <a:prstGeom prst="rightArrow">
              <a:avLst>
                <a:gd name="adj1" fmla="val 67639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36000" bIns="36000"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8D855ED-E6FD-4722-B9C0-1E1D9D4E356E}"/>
                </a:ext>
              </a:extLst>
            </p:cNvPr>
            <p:cNvSpPr/>
            <p:nvPr/>
          </p:nvSpPr>
          <p:spPr>
            <a:xfrm>
              <a:off x="5513343" y="719865"/>
              <a:ext cx="196065" cy="180000"/>
            </a:xfrm>
            <a:prstGeom prst="rightArrow">
              <a:avLst>
                <a:gd name="adj1" fmla="val 67639"/>
                <a:gd name="adj2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36000" bIns="36000"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D77E2CF1-F9B0-46EC-8F2A-43BFE2820F44}"/>
                </a:ext>
              </a:extLst>
            </p:cNvPr>
            <p:cNvSpPr/>
            <p:nvPr/>
          </p:nvSpPr>
          <p:spPr>
            <a:xfrm>
              <a:off x="5513343" y="874268"/>
              <a:ext cx="196065" cy="180000"/>
            </a:xfrm>
            <a:prstGeom prst="rightArrow">
              <a:avLst>
                <a:gd name="adj1" fmla="val 67639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36000" bIns="36000"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D8526EBF-DF53-413D-90D8-CBF17D548E1A}"/>
                </a:ext>
              </a:extLst>
            </p:cNvPr>
            <p:cNvSpPr/>
            <p:nvPr/>
          </p:nvSpPr>
          <p:spPr>
            <a:xfrm>
              <a:off x="5513343" y="527795"/>
              <a:ext cx="196065" cy="180000"/>
            </a:xfrm>
            <a:prstGeom prst="rightArrow">
              <a:avLst>
                <a:gd name="adj1" fmla="val 67639"/>
                <a:gd name="adj2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36000" bIns="36000"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9F1A0EC-E974-4545-A7DF-E8B7FAA3DC25}"/>
              </a:ext>
            </a:extLst>
          </p:cNvPr>
          <p:cNvCxnSpPr/>
          <p:nvPr/>
        </p:nvCxnSpPr>
        <p:spPr>
          <a:xfrm>
            <a:off x="162235" y="1374524"/>
            <a:ext cx="618135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3A969A-55D8-41A3-B8AE-A1E2A89BE798}"/>
              </a:ext>
            </a:extLst>
          </p:cNvPr>
          <p:cNvCxnSpPr/>
          <p:nvPr/>
        </p:nvCxnSpPr>
        <p:spPr>
          <a:xfrm>
            <a:off x="162235" y="2893608"/>
            <a:ext cx="618135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FCD6D7-A7AA-4673-9F24-2AE798E5ECF6}"/>
              </a:ext>
            </a:extLst>
          </p:cNvPr>
          <p:cNvCxnSpPr/>
          <p:nvPr/>
        </p:nvCxnSpPr>
        <p:spPr>
          <a:xfrm>
            <a:off x="162235" y="4479060"/>
            <a:ext cx="618135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10AF42B-77F5-4FAC-BC77-AA1811A8CE76}"/>
              </a:ext>
            </a:extLst>
          </p:cNvPr>
          <p:cNvGrpSpPr/>
          <p:nvPr/>
        </p:nvGrpSpPr>
        <p:grpSpPr>
          <a:xfrm>
            <a:off x="5835853" y="1678260"/>
            <a:ext cx="496312" cy="445083"/>
            <a:chOff x="5306679" y="1389069"/>
            <a:chExt cx="531458" cy="47660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DF8C799-6A2D-4CA9-8492-7644E170BD17}"/>
                </a:ext>
              </a:extLst>
            </p:cNvPr>
            <p:cNvSpPr/>
            <p:nvPr/>
          </p:nvSpPr>
          <p:spPr>
            <a:xfrm>
              <a:off x="5306679" y="1389069"/>
              <a:ext cx="531458" cy="476602"/>
            </a:xfrm>
            <a:prstGeom prst="rect">
              <a:avLst/>
            </a:prstGeom>
            <a:solidFill>
              <a:schemeClr val="accent4">
                <a:lumMod val="75000"/>
                <a:alpha val="39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0BE9B53-678E-45AA-8B3A-1C9F9F870677}"/>
                </a:ext>
              </a:extLst>
            </p:cNvPr>
            <p:cNvSpPr/>
            <p:nvPr/>
          </p:nvSpPr>
          <p:spPr>
            <a:xfrm>
              <a:off x="5355497" y="1615584"/>
              <a:ext cx="196470" cy="200268"/>
            </a:xfrm>
            <a:prstGeom prst="rect">
              <a:avLst/>
            </a:prstGeom>
            <a:solidFill>
              <a:schemeClr val="accent4">
                <a:lumMod val="75000"/>
                <a:alpha val="39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B61C1BC-954C-471D-901C-01ADA1F68318}"/>
                </a:ext>
              </a:extLst>
            </p:cNvPr>
            <p:cNvSpPr/>
            <p:nvPr/>
          </p:nvSpPr>
          <p:spPr>
            <a:xfrm>
              <a:off x="5603984" y="1610672"/>
              <a:ext cx="196470" cy="200268"/>
            </a:xfrm>
            <a:prstGeom prst="rect">
              <a:avLst/>
            </a:prstGeom>
            <a:solidFill>
              <a:schemeClr val="accent4">
                <a:lumMod val="75000"/>
                <a:alpha val="39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A2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15A3B8-F51B-4567-AB1E-8BDC82DD5018}"/>
              </a:ext>
            </a:extLst>
          </p:cNvPr>
          <p:cNvGrpSpPr/>
          <p:nvPr/>
        </p:nvGrpSpPr>
        <p:grpSpPr>
          <a:xfrm>
            <a:off x="5265174" y="2266061"/>
            <a:ext cx="496312" cy="445083"/>
            <a:chOff x="4908408" y="1976870"/>
            <a:chExt cx="531458" cy="47660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5015FB-4867-404E-A3DC-5416DE98D80B}"/>
                </a:ext>
              </a:extLst>
            </p:cNvPr>
            <p:cNvSpPr/>
            <p:nvPr/>
          </p:nvSpPr>
          <p:spPr>
            <a:xfrm>
              <a:off x="4908408" y="1976870"/>
              <a:ext cx="531458" cy="47660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CA" sz="1200" dirty="0" err="1">
                  <a:solidFill>
                    <a:schemeClr val="tx1"/>
                  </a:solidFill>
                </a:rPr>
                <a:t>i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63C22A9-D103-446D-AF33-C7C08975D6DC}"/>
                </a:ext>
              </a:extLst>
            </p:cNvPr>
            <p:cNvSpPr/>
            <p:nvPr/>
          </p:nvSpPr>
          <p:spPr>
            <a:xfrm>
              <a:off x="5082645" y="2198473"/>
              <a:ext cx="196470" cy="2002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j2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9662EDB-0ED3-422D-AA13-E45B55B008B8}"/>
              </a:ext>
            </a:extLst>
          </p:cNvPr>
          <p:cNvGrpSpPr/>
          <p:nvPr/>
        </p:nvGrpSpPr>
        <p:grpSpPr>
          <a:xfrm>
            <a:off x="5265174" y="1678260"/>
            <a:ext cx="496312" cy="445083"/>
            <a:chOff x="5306679" y="1389069"/>
            <a:chExt cx="531458" cy="47660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CDB8F06-6336-40C9-91F6-561F86A337AE}"/>
                </a:ext>
              </a:extLst>
            </p:cNvPr>
            <p:cNvSpPr/>
            <p:nvPr/>
          </p:nvSpPr>
          <p:spPr>
            <a:xfrm>
              <a:off x="5306679" y="1389069"/>
              <a:ext cx="531458" cy="476602"/>
            </a:xfrm>
            <a:prstGeom prst="rect">
              <a:avLst/>
            </a:prstGeom>
            <a:solidFill>
              <a:schemeClr val="accent4">
                <a:lumMod val="75000"/>
                <a:alpha val="39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38FEB7E-43F5-4774-AF64-57D4C55422DB}"/>
                </a:ext>
              </a:extLst>
            </p:cNvPr>
            <p:cNvSpPr/>
            <p:nvPr/>
          </p:nvSpPr>
          <p:spPr>
            <a:xfrm>
              <a:off x="5468968" y="1615584"/>
              <a:ext cx="196470" cy="200268"/>
            </a:xfrm>
            <a:prstGeom prst="rect">
              <a:avLst/>
            </a:prstGeom>
            <a:solidFill>
              <a:schemeClr val="accent4">
                <a:lumMod val="75000"/>
                <a:alpha val="39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60B4AC5-1091-4372-A8EC-76A6B627090D}"/>
              </a:ext>
            </a:extLst>
          </p:cNvPr>
          <p:cNvGrpSpPr/>
          <p:nvPr/>
        </p:nvGrpSpPr>
        <p:grpSpPr>
          <a:xfrm>
            <a:off x="5835853" y="2266061"/>
            <a:ext cx="496312" cy="445083"/>
            <a:chOff x="4908408" y="1976870"/>
            <a:chExt cx="531458" cy="47660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6167E38-BA33-4A2F-8B52-59040CB5EED9}"/>
                </a:ext>
              </a:extLst>
            </p:cNvPr>
            <p:cNvSpPr/>
            <p:nvPr/>
          </p:nvSpPr>
          <p:spPr>
            <a:xfrm>
              <a:off x="4908408" y="1976870"/>
              <a:ext cx="531458" cy="47660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D20955F-0E84-4C27-9CE7-41F6BF1F6C03}"/>
                </a:ext>
              </a:extLst>
            </p:cNvPr>
            <p:cNvSpPr/>
            <p:nvPr/>
          </p:nvSpPr>
          <p:spPr>
            <a:xfrm>
              <a:off x="4957226" y="2203385"/>
              <a:ext cx="196470" cy="2002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j1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8EA0F2-BA71-4576-965F-101C5A6DBC7F}"/>
                </a:ext>
              </a:extLst>
            </p:cNvPr>
            <p:cNvSpPr/>
            <p:nvPr/>
          </p:nvSpPr>
          <p:spPr>
            <a:xfrm>
              <a:off x="5205713" y="2198473"/>
              <a:ext cx="196470" cy="2002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j2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B91B866-DE35-42FD-AB13-F847F37244DB}"/>
              </a:ext>
            </a:extLst>
          </p:cNvPr>
          <p:cNvCxnSpPr>
            <a:cxnSpLocks/>
          </p:cNvCxnSpPr>
          <p:nvPr/>
        </p:nvCxnSpPr>
        <p:spPr>
          <a:xfrm>
            <a:off x="5007078" y="316667"/>
            <a:ext cx="88901" cy="54569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272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Édouard</dc:creator>
  <cp:lastModifiedBy>Batot Édouard</cp:lastModifiedBy>
  <cp:revision>9</cp:revision>
  <dcterms:created xsi:type="dcterms:W3CDTF">2020-12-10T10:05:00Z</dcterms:created>
  <dcterms:modified xsi:type="dcterms:W3CDTF">2020-12-10T10:40:19Z</dcterms:modified>
</cp:coreProperties>
</file>