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480175" cy="370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80" y="136"/>
      </p:cViewPr>
      <p:guideLst>
        <p:guide orient="horz" pos="1145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606907"/>
            <a:ext cx="4860131" cy="1291073"/>
          </a:xfrm>
        </p:spPr>
        <p:txBody>
          <a:bodyPr anchor="b"/>
          <a:lstStyle>
            <a:lvl1pPr algn="ctr">
              <a:defRPr sz="3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947769"/>
            <a:ext cx="4860131" cy="895338"/>
          </a:xfrm>
        </p:spPr>
        <p:txBody>
          <a:bodyPr/>
          <a:lstStyle>
            <a:lvl1pPr marL="0" indent="0" algn="ctr">
              <a:buNone/>
              <a:defRPr sz="1276"/>
            </a:lvl1pPr>
            <a:lvl2pPr marL="243002" indent="0" algn="ctr">
              <a:buNone/>
              <a:defRPr sz="1063"/>
            </a:lvl2pPr>
            <a:lvl3pPr marL="486004" indent="0" algn="ctr">
              <a:buNone/>
              <a:defRPr sz="957"/>
            </a:lvl3pPr>
            <a:lvl4pPr marL="729005" indent="0" algn="ctr">
              <a:buNone/>
              <a:defRPr sz="850"/>
            </a:lvl4pPr>
            <a:lvl5pPr marL="972007" indent="0" algn="ctr">
              <a:buNone/>
              <a:defRPr sz="850"/>
            </a:lvl5pPr>
            <a:lvl6pPr marL="1215009" indent="0" algn="ctr">
              <a:buNone/>
              <a:defRPr sz="850"/>
            </a:lvl6pPr>
            <a:lvl7pPr marL="1458011" indent="0" algn="ctr">
              <a:buNone/>
              <a:defRPr sz="850"/>
            </a:lvl7pPr>
            <a:lvl8pPr marL="1701013" indent="0" algn="ctr">
              <a:buNone/>
              <a:defRPr sz="850"/>
            </a:lvl8pPr>
            <a:lvl9pPr marL="1944014" indent="0" algn="ctr">
              <a:buNone/>
              <a:defRPr sz="8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33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7438"/>
            <a:ext cx="1397288" cy="31426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7438"/>
            <a:ext cx="4110861" cy="31426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9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924525"/>
            <a:ext cx="5589151" cy="1542591"/>
          </a:xfrm>
        </p:spPr>
        <p:txBody>
          <a:bodyPr anchor="b"/>
          <a:lstStyle>
            <a:lvl1pPr>
              <a:defRPr sz="3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81710"/>
            <a:ext cx="5589151" cy="811212"/>
          </a:xfrm>
        </p:spPr>
        <p:txBody>
          <a:bodyPr/>
          <a:lstStyle>
            <a:lvl1pPr marL="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1pPr>
            <a:lvl2pPr marL="24300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48600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3pPr>
            <a:lvl4pPr marL="7290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200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5009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801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101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44014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7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87190"/>
            <a:ext cx="2754074" cy="2352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87190"/>
            <a:ext cx="2754074" cy="2352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1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7438"/>
            <a:ext cx="5589151" cy="7167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909073"/>
            <a:ext cx="2741418" cy="445523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54596"/>
            <a:ext cx="2741418" cy="1992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909073"/>
            <a:ext cx="2754918" cy="445523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54596"/>
            <a:ext cx="2754918" cy="1992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2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02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2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7227"/>
            <a:ext cx="2090025" cy="865293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33941"/>
            <a:ext cx="3280589" cy="2635368"/>
          </a:xfrm>
        </p:spPr>
        <p:txBody>
          <a:bodyPr/>
          <a:lstStyle>
            <a:lvl1pPr>
              <a:defRPr sz="1701"/>
            </a:lvl1pPr>
            <a:lvl2pPr>
              <a:defRPr sz="1488"/>
            </a:lvl2pPr>
            <a:lvl3pPr>
              <a:defRPr sz="127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12520"/>
            <a:ext cx="2090025" cy="2061081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52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7227"/>
            <a:ext cx="2090025" cy="865293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33941"/>
            <a:ext cx="3280589" cy="2635368"/>
          </a:xfrm>
        </p:spPr>
        <p:txBody>
          <a:bodyPr anchor="t"/>
          <a:lstStyle>
            <a:lvl1pPr marL="0" indent="0">
              <a:buNone/>
              <a:defRPr sz="1701"/>
            </a:lvl1pPr>
            <a:lvl2pPr marL="243002" indent="0">
              <a:buNone/>
              <a:defRPr sz="1488"/>
            </a:lvl2pPr>
            <a:lvl3pPr marL="486004" indent="0">
              <a:buNone/>
              <a:defRPr sz="1276"/>
            </a:lvl3pPr>
            <a:lvl4pPr marL="729005" indent="0">
              <a:buNone/>
              <a:defRPr sz="1063"/>
            </a:lvl4pPr>
            <a:lvl5pPr marL="972007" indent="0">
              <a:buNone/>
              <a:defRPr sz="1063"/>
            </a:lvl5pPr>
            <a:lvl6pPr marL="1215009" indent="0">
              <a:buNone/>
              <a:defRPr sz="1063"/>
            </a:lvl6pPr>
            <a:lvl7pPr marL="1458011" indent="0">
              <a:buNone/>
              <a:defRPr sz="1063"/>
            </a:lvl7pPr>
            <a:lvl8pPr marL="1701013" indent="0">
              <a:buNone/>
              <a:defRPr sz="1063"/>
            </a:lvl8pPr>
            <a:lvl9pPr marL="1944014" indent="0">
              <a:buNone/>
              <a:defRPr sz="10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112520"/>
            <a:ext cx="2090025" cy="2061081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9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7438"/>
            <a:ext cx="5589151" cy="716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87190"/>
            <a:ext cx="5589151" cy="235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437138"/>
            <a:ext cx="1458039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6505-4747-4893-BD16-25630D6E929F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437138"/>
            <a:ext cx="2187059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437138"/>
            <a:ext cx="1458039" cy="197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1B5E-EC15-49BB-9943-F715456E8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99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6004" rtl="0" eaLnBrk="1" latinLnBrk="0" hangingPunct="1">
        <a:lnSpc>
          <a:spcPct val="90000"/>
        </a:lnSpc>
        <a:spcBef>
          <a:spcPct val="0"/>
        </a:spcBef>
        <a:buNone/>
        <a:defRPr sz="2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501" indent="-121501" algn="l" defTabSz="48600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503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0750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506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508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510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512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514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51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3002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9005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2007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9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8011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1013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401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29143-9CE0-4BA4-930A-08D86EFF21F3}"/>
              </a:ext>
            </a:extLst>
          </p:cNvPr>
          <p:cNvSpPr/>
          <p:nvPr/>
        </p:nvSpPr>
        <p:spPr>
          <a:xfrm>
            <a:off x="-85725" y="-41314"/>
            <a:ext cx="436285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Structure of traces (Excerpt)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traces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Trace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Transclusion1 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tracelinks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LeafTraceLink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link01 {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target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PoS_D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{Evidence_link01}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(Sebastien)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                 </a:t>
            </a:r>
          </a:p>
          <a:p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NodeTraceLink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link02 {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source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sec_A_II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target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PoS_C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successors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{link06,link07,link08}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relationshiptype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Sec2PoS 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evidences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{Evidence_link02}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referees</a:t>
            </a:r>
            <a:r>
              <a:rPr lang="en-CA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(Rd15OUA5RD)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CA" sz="1100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CA" sz="11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F6D8B2-7648-40D1-8E55-F7A5F6884FA0}"/>
              </a:ext>
            </a:extLst>
          </p:cNvPr>
          <p:cNvCxnSpPr>
            <a:cxnSpLocks/>
          </p:cNvCxnSpPr>
          <p:nvPr/>
        </p:nvCxnSpPr>
        <p:spPr>
          <a:xfrm>
            <a:off x="4158495" y="0"/>
            <a:ext cx="0" cy="3708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91B851F-3903-4281-A9FB-55749238C538}"/>
              </a:ext>
            </a:extLst>
          </p:cNvPr>
          <p:cNvGrpSpPr/>
          <p:nvPr/>
        </p:nvGrpSpPr>
        <p:grpSpPr>
          <a:xfrm>
            <a:off x="4141799" y="353182"/>
            <a:ext cx="2407179" cy="2702778"/>
            <a:chOff x="3968769" y="353182"/>
            <a:chExt cx="2407179" cy="270277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39F203-A902-4E1B-A4F2-387F8A40B129}"/>
                </a:ext>
              </a:extLst>
            </p:cNvPr>
            <p:cNvSpPr/>
            <p:nvPr/>
          </p:nvSpPr>
          <p:spPr>
            <a:xfrm>
              <a:off x="4430508" y="1647168"/>
              <a:ext cx="283368" cy="26310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3058A13-6615-4C49-A3B6-05D36D01FD1C}"/>
                </a:ext>
              </a:extLst>
            </p:cNvPr>
            <p:cNvSpPr/>
            <p:nvPr/>
          </p:nvSpPr>
          <p:spPr>
            <a:xfrm>
              <a:off x="5601765" y="1025352"/>
              <a:ext cx="177106" cy="16444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9124BF-211B-426C-AEA9-20099BB746C7}"/>
                </a:ext>
              </a:extLst>
            </p:cNvPr>
            <p:cNvSpPr/>
            <p:nvPr/>
          </p:nvSpPr>
          <p:spPr>
            <a:xfrm>
              <a:off x="5039554" y="2295509"/>
              <a:ext cx="225810" cy="20966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94087D9-ED4C-473B-89A1-621B6689C137}"/>
                </a:ext>
              </a:extLst>
            </p:cNvPr>
            <p:cNvSpPr/>
            <p:nvPr/>
          </p:nvSpPr>
          <p:spPr>
            <a:xfrm>
              <a:off x="4327251" y="469233"/>
              <a:ext cx="256802" cy="263108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C37C3C-0DD4-4CDD-8E0A-57D8C0962C1A}"/>
                </a:ext>
              </a:extLst>
            </p:cNvPr>
            <p:cNvSpPr/>
            <p:nvPr/>
          </p:nvSpPr>
          <p:spPr>
            <a:xfrm>
              <a:off x="5049957" y="1465634"/>
              <a:ext cx="201142" cy="18676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053F58-65BC-428E-B4FC-FF3D6113B69F}"/>
                </a:ext>
              </a:extLst>
            </p:cNvPr>
            <p:cNvSpPr/>
            <p:nvPr/>
          </p:nvSpPr>
          <p:spPr>
            <a:xfrm>
              <a:off x="5762124" y="2022970"/>
              <a:ext cx="225810" cy="20966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9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546E44-3194-4069-A5A0-D12C474DBF37}"/>
                </a:ext>
              </a:extLst>
            </p:cNvPr>
            <p:cNvSpPr/>
            <p:nvPr/>
          </p:nvSpPr>
          <p:spPr>
            <a:xfrm>
              <a:off x="5517920" y="546575"/>
              <a:ext cx="177106" cy="16444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213585-B89D-49A7-96D5-9FDB889465F9}"/>
                </a:ext>
              </a:extLst>
            </p:cNvPr>
            <p:cNvSpPr/>
            <p:nvPr/>
          </p:nvSpPr>
          <p:spPr>
            <a:xfrm>
              <a:off x="4097345" y="1219773"/>
              <a:ext cx="141685" cy="131552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7A747F4-4A8F-46C4-9CBC-9133EA47E465}"/>
                </a:ext>
              </a:extLst>
            </p:cNvPr>
            <p:cNvCxnSpPr>
              <a:cxnSpLocks/>
              <a:stCxn id="72" idx="3"/>
              <a:endCxn id="75" idx="1"/>
            </p:cNvCxnSpPr>
            <p:nvPr/>
          </p:nvCxnSpPr>
          <p:spPr>
            <a:xfrm>
              <a:off x="4584053" y="600787"/>
              <a:ext cx="933867" cy="2801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4F5E60E-3D08-4360-8149-D207CCDAD0D5}"/>
                </a:ext>
              </a:extLst>
            </p:cNvPr>
            <p:cNvCxnSpPr>
              <a:cxnSpLocks/>
              <a:stCxn id="72" idx="2"/>
              <a:endCxn id="69" idx="0"/>
            </p:cNvCxnSpPr>
            <p:nvPr/>
          </p:nvCxnSpPr>
          <p:spPr>
            <a:xfrm rot="16200000" flipH="1">
              <a:off x="4056509" y="1131484"/>
              <a:ext cx="914827" cy="1165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6B6E1FC6-17FD-496F-9BBD-0528BD4D8EBE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 rot="16200000" flipH="1">
              <a:off x="4461853" y="776957"/>
              <a:ext cx="817152" cy="5602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3D22F-5C14-4F7F-BF30-8280BBAF9B59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 flipV="1">
              <a:off x="4713876" y="1559015"/>
              <a:ext cx="336081" cy="219706"/>
            </a:xfrm>
            <a:prstGeom prst="bentConnector3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36AF24B5-026E-4D19-80E8-453B43EED730}"/>
                </a:ext>
              </a:extLst>
            </p:cNvPr>
            <p:cNvCxnSpPr>
              <a:cxnSpLocks/>
              <a:stCxn id="76" idx="2"/>
              <a:endCxn id="69" idx="1"/>
            </p:cNvCxnSpPr>
            <p:nvPr/>
          </p:nvCxnSpPr>
          <p:spPr>
            <a:xfrm rot="16200000" flipH="1">
              <a:off x="4085650" y="1433863"/>
              <a:ext cx="427396" cy="262320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98EDAC51-C0E9-4FE0-A89E-8DD3D223F3E7}"/>
                </a:ext>
              </a:extLst>
            </p:cNvPr>
            <p:cNvCxnSpPr>
              <a:cxnSpLocks/>
              <a:stCxn id="73" idx="2"/>
              <a:endCxn id="71" idx="0"/>
            </p:cNvCxnSpPr>
            <p:nvPr/>
          </p:nvCxnSpPr>
          <p:spPr>
            <a:xfrm rot="16200000" flipH="1">
              <a:off x="4829935" y="1972986"/>
              <a:ext cx="643117" cy="1931"/>
            </a:xfrm>
            <a:prstGeom prst="bentConnector3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23B2532F-7296-4DC5-B992-7543D1079161}"/>
                </a:ext>
              </a:extLst>
            </p:cNvPr>
            <p:cNvCxnSpPr>
              <a:cxnSpLocks/>
              <a:stCxn id="73" idx="3"/>
              <a:endCxn id="70" idx="1"/>
            </p:cNvCxnSpPr>
            <p:nvPr/>
          </p:nvCxnSpPr>
          <p:spPr>
            <a:xfrm flipV="1">
              <a:off x="5251099" y="1107574"/>
              <a:ext cx="350666" cy="451441"/>
            </a:xfrm>
            <a:prstGeom prst="bentConnector3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5A56DF4-8EBC-4946-A45E-5EFA5972D3AF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rot="16200000" flipH="1">
              <a:off x="5248260" y="1613940"/>
              <a:ext cx="521456" cy="506272"/>
            </a:xfrm>
            <a:prstGeom prst="bentConnector2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0F8CA0-672E-42F0-8D0A-36B6924FAA3C}"/>
                </a:ext>
              </a:extLst>
            </p:cNvPr>
            <p:cNvSpPr txBox="1"/>
            <p:nvPr/>
          </p:nvSpPr>
          <p:spPr>
            <a:xfrm>
              <a:off x="4569568" y="820154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>
                  <a:solidFill>
                    <a:schemeClr val="accent6">
                      <a:lumMod val="75000"/>
                    </a:schemeClr>
                  </a:solidFill>
                </a:rPr>
                <a:t>link02</a:t>
              </a:r>
              <a:endParaRPr lang="en-CA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F6AE78-C16B-4175-B1F6-CC31EDCC6E2F}"/>
                </a:ext>
              </a:extLst>
            </p:cNvPr>
            <p:cNvSpPr txBox="1"/>
            <p:nvPr/>
          </p:nvSpPr>
          <p:spPr>
            <a:xfrm>
              <a:off x="3977985" y="833652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6">
                      <a:lumMod val="75000"/>
                    </a:schemeClr>
                  </a:solidFill>
                </a:rPr>
                <a:t>link03</a:t>
              </a:r>
              <a:endParaRPr lang="en-CA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5D4372A-CDBD-4026-90FC-19FD71A2B78D}"/>
                </a:ext>
              </a:extLst>
            </p:cNvPr>
            <p:cNvSpPr txBox="1"/>
            <p:nvPr/>
          </p:nvSpPr>
          <p:spPr>
            <a:xfrm>
              <a:off x="4566326" y="1323738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link05</a:t>
              </a:r>
              <a:endParaRPr lang="en-CA" sz="11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F58800E-9E9E-4D50-AD25-63FFD15C3072}"/>
                </a:ext>
              </a:extLst>
            </p:cNvPr>
            <p:cNvSpPr txBox="1"/>
            <p:nvPr/>
          </p:nvSpPr>
          <p:spPr>
            <a:xfrm>
              <a:off x="4653876" y="2023159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2">
                      <a:lumMod val="75000"/>
                    </a:schemeClr>
                  </a:solidFill>
                </a:rPr>
                <a:t>link07</a:t>
              </a:r>
              <a:endParaRPr lang="en-CA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204131-9C0F-41C6-944E-3B439071C690}"/>
                </a:ext>
              </a:extLst>
            </p:cNvPr>
            <p:cNvSpPr txBox="1"/>
            <p:nvPr/>
          </p:nvSpPr>
          <p:spPr>
            <a:xfrm>
              <a:off x="5205249" y="833652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2">
                      <a:lumMod val="75000"/>
                    </a:schemeClr>
                  </a:solidFill>
                </a:rPr>
                <a:t>link06</a:t>
              </a:r>
              <a:endParaRPr lang="en-CA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FBB481-A8C7-47E9-9D48-172735E50532}"/>
                </a:ext>
              </a:extLst>
            </p:cNvPr>
            <p:cNvSpPr txBox="1"/>
            <p:nvPr/>
          </p:nvSpPr>
          <p:spPr>
            <a:xfrm>
              <a:off x="5227980" y="2794350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75000"/>
                    </a:schemeClr>
                  </a:solidFill>
                </a:rPr>
                <a:t>link10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B941B7-0E27-430D-8745-E9F043253075}"/>
                </a:ext>
              </a:extLst>
            </p:cNvPr>
            <p:cNvSpPr txBox="1"/>
            <p:nvPr/>
          </p:nvSpPr>
          <p:spPr>
            <a:xfrm>
              <a:off x="3968769" y="1779469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6">
                      <a:lumMod val="75000"/>
                    </a:schemeClr>
                  </a:solidFill>
                </a:rPr>
                <a:t>link04</a:t>
              </a:r>
              <a:endParaRPr lang="en-CA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FB93267-AD95-424D-8271-84D87D828B20}"/>
                </a:ext>
              </a:extLst>
            </p:cNvPr>
            <p:cNvSpPr/>
            <p:nvPr/>
          </p:nvSpPr>
          <p:spPr>
            <a:xfrm>
              <a:off x="5684343" y="2662797"/>
              <a:ext cx="283368" cy="26310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532E8E5-6CF8-4D8A-AF45-91DE330C3D37}"/>
                </a:ext>
              </a:extLst>
            </p:cNvPr>
            <p:cNvSpPr/>
            <p:nvPr/>
          </p:nvSpPr>
          <p:spPr>
            <a:xfrm>
              <a:off x="6013985" y="1489523"/>
              <a:ext cx="239185" cy="222084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025719CC-E0D6-4C6D-AEF6-53FF62896D47}"/>
                </a:ext>
              </a:extLst>
            </p:cNvPr>
            <p:cNvCxnSpPr>
              <a:cxnSpLocks/>
              <a:stCxn id="71" idx="3"/>
              <a:endCxn id="92" idx="1"/>
            </p:cNvCxnSpPr>
            <p:nvPr/>
          </p:nvCxnSpPr>
          <p:spPr>
            <a:xfrm>
              <a:off x="5265364" y="2400342"/>
              <a:ext cx="418979" cy="3940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7AC3DABC-7CF7-4A2F-826D-87D4F3B21645}"/>
                </a:ext>
              </a:extLst>
            </p:cNvPr>
            <p:cNvCxnSpPr>
              <a:cxnSpLocks/>
              <a:stCxn id="70" idx="3"/>
              <a:endCxn id="93" idx="1"/>
            </p:cNvCxnSpPr>
            <p:nvPr/>
          </p:nvCxnSpPr>
          <p:spPr>
            <a:xfrm>
              <a:off x="5778871" y="1107574"/>
              <a:ext cx="235114" cy="492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5F8AA981-7675-4478-854E-8B191DF4890D}"/>
                </a:ext>
              </a:extLst>
            </p:cNvPr>
            <p:cNvCxnSpPr>
              <a:cxnSpLocks/>
              <a:stCxn id="74" idx="2"/>
              <a:endCxn id="92" idx="0"/>
            </p:cNvCxnSpPr>
            <p:nvPr/>
          </p:nvCxnSpPr>
          <p:spPr>
            <a:xfrm rot="5400000">
              <a:off x="5635448" y="2423215"/>
              <a:ext cx="430161" cy="490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C6EA81-9A58-4FF4-86C6-80F09599120F}"/>
                </a:ext>
              </a:extLst>
            </p:cNvPr>
            <p:cNvSpPr txBox="1"/>
            <p:nvPr/>
          </p:nvSpPr>
          <p:spPr>
            <a:xfrm>
              <a:off x="5824316" y="2337971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75000"/>
                    </a:schemeClr>
                  </a:solidFill>
                </a:rPr>
                <a:t>link11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957E7B-F570-489B-A52B-BEB14A8C9EA7}"/>
                </a:ext>
              </a:extLst>
            </p:cNvPr>
            <p:cNvSpPr txBox="1"/>
            <p:nvPr/>
          </p:nvSpPr>
          <p:spPr>
            <a:xfrm>
              <a:off x="5845033" y="1239758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1">
                      <a:lumMod val="75000"/>
                    </a:schemeClr>
                  </a:solidFill>
                </a:rPr>
                <a:t>link09</a:t>
              </a:r>
              <a:endParaRPr lang="en-CA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EE60BF-EF1C-4642-8184-B6742E38CEDF}"/>
                </a:ext>
              </a:extLst>
            </p:cNvPr>
            <p:cNvSpPr txBox="1"/>
            <p:nvPr/>
          </p:nvSpPr>
          <p:spPr>
            <a:xfrm>
              <a:off x="5263760" y="1861408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2">
                      <a:lumMod val="75000"/>
                    </a:schemeClr>
                  </a:solidFill>
                </a:rPr>
                <a:t>link08</a:t>
              </a:r>
              <a:endParaRPr lang="en-CA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707C5A-4311-4B18-999D-193DE54EE8AC}"/>
                </a:ext>
              </a:extLst>
            </p:cNvPr>
            <p:cNvSpPr txBox="1"/>
            <p:nvPr/>
          </p:nvSpPr>
          <p:spPr>
            <a:xfrm>
              <a:off x="4928208" y="353182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>
                  <a:solidFill>
                    <a:schemeClr val="accent6">
                      <a:lumMod val="75000"/>
                    </a:schemeClr>
                  </a:solidFill>
                </a:rPr>
                <a:t>link01</a:t>
              </a:r>
              <a:endParaRPr lang="en-CA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17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13</cp:revision>
  <dcterms:created xsi:type="dcterms:W3CDTF">2020-12-10T10:05:00Z</dcterms:created>
  <dcterms:modified xsi:type="dcterms:W3CDTF">2020-12-10T13:21:32Z</dcterms:modified>
</cp:coreProperties>
</file>