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1430000" cy="6665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F9FCEA-A7F1-4E77-B35D-5AADB30F66F4}">
          <p14:sldIdLst>
            <p14:sldId id="263"/>
          </p14:sldIdLst>
        </p14:section>
        <p14:section name="verisons" id="{7C5BACFD-9018-4017-893B-8F3A1044047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98" userDrawn="1">
          <p15:clr>
            <a:srgbClr val="A4A3A4"/>
          </p15:clr>
        </p15:guide>
        <p15:guide id="2" pos="13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17C"/>
    <a:srgbClr val="4FA0B0"/>
    <a:srgbClr val="639BAB"/>
    <a:srgbClr val="019BBA"/>
    <a:srgbClr val="46B6CD"/>
    <a:srgbClr val="7BABB8"/>
    <a:srgbClr val="A5DCE7"/>
    <a:srgbClr val="F07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38" y="330"/>
      </p:cViewPr>
      <p:guideLst>
        <p:guide orient="horz" pos="3298"/>
        <p:guide pos="13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90927"/>
            <a:ext cx="8572500" cy="232072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501148"/>
            <a:ext cx="8572500" cy="1609385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54898"/>
            <a:ext cx="2464594" cy="56490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54898"/>
            <a:ext cx="7250906" cy="56490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61850"/>
            <a:ext cx="9858375" cy="2772834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460916"/>
            <a:ext cx="9858375" cy="145816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7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74491"/>
            <a:ext cx="4857750" cy="4229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74491"/>
            <a:ext cx="4857750" cy="4229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54899"/>
            <a:ext cx="9858375" cy="1288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634075"/>
            <a:ext cx="4835425" cy="800835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434910"/>
            <a:ext cx="4835425" cy="3581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634075"/>
            <a:ext cx="4859239" cy="800835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434910"/>
            <a:ext cx="4859239" cy="3581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44394"/>
            <a:ext cx="3686472" cy="155538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59768"/>
            <a:ext cx="5786438" cy="4737119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99774"/>
            <a:ext cx="3686472" cy="3704829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44394"/>
            <a:ext cx="3686472" cy="155538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59768"/>
            <a:ext cx="5786438" cy="4737119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99774"/>
            <a:ext cx="3686472" cy="3704829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54899"/>
            <a:ext cx="9858375" cy="128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74491"/>
            <a:ext cx="9858375" cy="4229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178314"/>
            <a:ext cx="2571750" cy="3548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00F7-AD15-4F13-8916-39BECB65454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178314"/>
            <a:ext cx="3857625" cy="3548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178314"/>
            <a:ext cx="2571750" cy="3548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1D29-CCC1-4360-B003-1469A103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1255F1-BF33-4083-B6A0-5171EDB8A630}"/>
              </a:ext>
            </a:extLst>
          </p:cNvPr>
          <p:cNvGrpSpPr/>
          <p:nvPr/>
        </p:nvGrpSpPr>
        <p:grpSpPr>
          <a:xfrm>
            <a:off x="1961463" y="262028"/>
            <a:ext cx="5852160" cy="2879987"/>
            <a:chOff x="5080632" y="2146436"/>
            <a:chExt cx="5852160" cy="28799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362AA2-A055-406D-9FE7-8DC790752993}"/>
                </a:ext>
              </a:extLst>
            </p:cNvPr>
            <p:cNvSpPr/>
            <p:nvPr/>
          </p:nvSpPr>
          <p:spPr>
            <a:xfrm>
              <a:off x="5081922" y="2146436"/>
              <a:ext cx="5849581" cy="2863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/>
            <a:lstStyle/>
            <a:p>
              <a:r>
                <a:rPr lang="en-US" sz="3200" dirty="0"/>
                <a:t>Core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E4296-7505-428A-BC70-9884046E1CE1}"/>
                </a:ext>
              </a:extLst>
            </p:cNvPr>
            <p:cNvSpPr/>
            <p:nvPr/>
          </p:nvSpPr>
          <p:spPr>
            <a:xfrm>
              <a:off x="5224600" y="2726742"/>
              <a:ext cx="2073219" cy="54669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Persistence</a:t>
              </a:r>
            </a:p>
          </p:txBody>
        </p:sp>
        <p:sp>
          <p:nvSpPr>
            <p:cNvPr id="94" name="Rectangle: Single Corner Rounded 93">
              <a:extLst>
                <a:ext uri="{FF2B5EF4-FFF2-40B4-BE49-F238E27FC236}">
                  <a16:creationId xmlns:a16="http://schemas.microsoft.com/office/drawing/2014/main" id="{733AB4EF-8685-41C2-92A6-2E1B74174BF1}"/>
                </a:ext>
              </a:extLst>
            </p:cNvPr>
            <p:cNvSpPr/>
            <p:nvPr/>
          </p:nvSpPr>
          <p:spPr>
            <a:xfrm rot="5400000">
              <a:off x="7097455" y="3002889"/>
              <a:ext cx="1101450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XMI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AADB0-A896-4106-AB5C-A95167A6074F}"/>
                </a:ext>
              </a:extLst>
            </p:cNvPr>
            <p:cNvSpPr/>
            <p:nvPr/>
          </p:nvSpPr>
          <p:spPr>
            <a:xfrm>
              <a:off x="8044753" y="2730025"/>
              <a:ext cx="2172197" cy="5469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Handlers</a:t>
              </a:r>
            </a:p>
          </p:txBody>
        </p:sp>
        <p:sp>
          <p:nvSpPr>
            <p:cNvPr id="95" name="Rectangle: Single Corner Rounded 94">
              <a:extLst>
                <a:ext uri="{FF2B5EF4-FFF2-40B4-BE49-F238E27FC236}">
                  <a16:creationId xmlns:a16="http://schemas.microsoft.com/office/drawing/2014/main" id="{9546A31D-D5B2-4F49-ADBE-0B231C6D237A}"/>
                </a:ext>
              </a:extLst>
            </p:cNvPr>
            <p:cNvSpPr/>
            <p:nvPr/>
          </p:nvSpPr>
          <p:spPr>
            <a:xfrm rot="5400000">
              <a:off x="9713333" y="3289102"/>
              <a:ext cx="1647381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EMF IResources</a:t>
              </a:r>
            </a:p>
          </p:txBody>
        </p:sp>
        <p:sp>
          <p:nvSpPr>
            <p:cNvPr id="107" name="Rectangle: Single Corner Rounded 106">
              <a:extLst>
                <a:ext uri="{FF2B5EF4-FFF2-40B4-BE49-F238E27FC236}">
                  <a16:creationId xmlns:a16="http://schemas.microsoft.com/office/drawing/2014/main" id="{3A7FF5BA-028A-4412-B73A-18752950357D}"/>
                </a:ext>
              </a:extLst>
            </p:cNvPr>
            <p:cNvSpPr/>
            <p:nvPr/>
          </p:nvSpPr>
          <p:spPr>
            <a:xfrm>
              <a:off x="5080632" y="4545869"/>
              <a:ext cx="5852160" cy="480554"/>
            </a:xfrm>
            <a:prstGeom prst="round1Rect">
              <a:avLst>
                <a:gd name="adj" fmla="val 673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r>
                <a:rPr lang="fr-FR" sz="2200" dirty="0"/>
                <a:t>Connection</a:t>
              </a:r>
              <a:endParaRPr lang="en-US" sz="2200" dirty="0"/>
            </a:p>
          </p:txBody>
        </p:sp>
        <p:sp>
          <p:nvSpPr>
            <p:cNvPr id="69" name="Rectangle: Single Corner Rounded 68">
              <a:extLst>
                <a:ext uri="{FF2B5EF4-FFF2-40B4-BE49-F238E27FC236}">
                  <a16:creationId xmlns:a16="http://schemas.microsoft.com/office/drawing/2014/main" id="{642A55A7-B44F-4ADF-972E-C17CBF7DE372}"/>
                </a:ext>
              </a:extLst>
            </p:cNvPr>
            <p:cNvSpPr/>
            <p:nvPr/>
          </p:nvSpPr>
          <p:spPr>
            <a:xfrm>
              <a:off x="8044753" y="3281455"/>
              <a:ext cx="2172197" cy="54864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Context model</a:t>
              </a:r>
            </a:p>
          </p:txBody>
        </p:sp>
        <p:sp>
          <p:nvSpPr>
            <p:cNvPr id="70" name="Rectangle: Single Corner Rounded 69">
              <a:extLst>
                <a:ext uri="{FF2B5EF4-FFF2-40B4-BE49-F238E27FC236}">
                  <a16:creationId xmlns:a16="http://schemas.microsoft.com/office/drawing/2014/main" id="{5821EBB2-156C-4198-95F6-2913658EE99C}"/>
                </a:ext>
              </a:extLst>
            </p:cNvPr>
            <p:cNvSpPr/>
            <p:nvPr/>
          </p:nvSpPr>
          <p:spPr>
            <a:xfrm>
              <a:off x="8044753" y="3835147"/>
              <a:ext cx="2172197" cy="548640"/>
            </a:xfrm>
            <a:prstGeom prst="round1Rect">
              <a:avLst/>
            </a:prstGeom>
            <a:solidFill>
              <a:srgbClr val="A5DCE7">
                <a:alpha val="46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Papyrus adapters</a:t>
              </a:r>
            </a:p>
          </p:txBody>
        </p:sp>
        <p:sp>
          <p:nvSpPr>
            <p:cNvPr id="71" name="Rectangle: Single Corner Rounded 70">
              <a:extLst>
                <a:ext uri="{FF2B5EF4-FFF2-40B4-BE49-F238E27FC236}">
                  <a16:creationId xmlns:a16="http://schemas.microsoft.com/office/drawing/2014/main" id="{C5DA60F7-7C03-4BD8-9E52-5EFE116D02B3}"/>
                </a:ext>
              </a:extLst>
            </p:cNvPr>
            <p:cNvSpPr/>
            <p:nvPr/>
          </p:nvSpPr>
          <p:spPr>
            <a:xfrm>
              <a:off x="5224638" y="3276768"/>
              <a:ext cx="2073181" cy="54864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ECore tr</a:t>
              </a:r>
              <a:r>
                <a:rPr lang="fr-FR" sz="2000" dirty="0"/>
                <a:t>ace</a:t>
              </a:r>
              <a:r>
                <a:rPr lang="en-US" sz="2000" dirty="0"/>
                <a:t> model adapter</a:t>
              </a:r>
            </a:p>
          </p:txBody>
        </p:sp>
      </p:grp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9B3624-D8EE-4373-93B1-100A814E164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7062932" y="3047610"/>
            <a:ext cx="133703" cy="533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A3B604-B483-4164-AB9C-D7F3D334901A}"/>
              </a:ext>
            </a:extLst>
          </p:cNvPr>
          <p:cNvGrpSpPr/>
          <p:nvPr/>
        </p:nvGrpSpPr>
        <p:grpSpPr>
          <a:xfrm>
            <a:off x="1957264" y="3483303"/>
            <a:ext cx="5849581" cy="2936748"/>
            <a:chOff x="5612408" y="6186549"/>
            <a:chExt cx="5849581" cy="29367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B01224-AFA1-4DE4-84DD-2F6041A6FB6D}"/>
                </a:ext>
              </a:extLst>
            </p:cNvPr>
            <p:cNvSpPr/>
            <p:nvPr/>
          </p:nvSpPr>
          <p:spPr>
            <a:xfrm>
              <a:off x="5612408" y="6186549"/>
              <a:ext cx="5849581" cy="29367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2800" dirty="0"/>
                <a:t>Traceability Information Model</a:t>
              </a:r>
            </a:p>
          </p:txBody>
        </p:sp>
        <p:sp>
          <p:nvSpPr>
            <p:cNvPr id="136" name="Rectangle: Single Corner Rounded 135">
              <a:extLst>
                <a:ext uri="{FF2B5EF4-FFF2-40B4-BE49-F238E27FC236}">
                  <a16:creationId xmlns:a16="http://schemas.microsoft.com/office/drawing/2014/main" id="{6C3DD146-ACA7-4106-88E9-BEB6D50F6E33}"/>
                </a:ext>
              </a:extLst>
            </p:cNvPr>
            <p:cNvSpPr/>
            <p:nvPr/>
          </p:nvSpPr>
          <p:spPr>
            <a:xfrm rot="16200000" flipV="1">
              <a:off x="7098665" y="7176037"/>
              <a:ext cx="2194692" cy="525449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365760" rtlCol="0" anchor="ctr"/>
            <a:lstStyle/>
            <a:p>
              <a:pPr algn="ctr"/>
              <a:r>
                <a:rPr lang="en-US" sz="2000" dirty="0"/>
                <a:t>XCore</a:t>
              </a:r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9411B7-CE73-49D5-B5B0-A8BE7E3B61B4}"/>
                </a:ext>
              </a:extLst>
            </p:cNvPr>
            <p:cNvGrpSpPr/>
            <p:nvPr/>
          </p:nvGrpSpPr>
          <p:grpSpPr>
            <a:xfrm>
              <a:off x="5681345" y="6341415"/>
              <a:ext cx="2251941" cy="2276431"/>
              <a:chOff x="5670086" y="5981633"/>
              <a:chExt cx="2251941" cy="227643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A890078-E0E4-4ED8-84CA-FBADD91B2D7D}"/>
                  </a:ext>
                </a:extLst>
              </p:cNvPr>
              <p:cNvSpPr/>
              <p:nvPr/>
            </p:nvSpPr>
            <p:spPr>
              <a:xfrm>
                <a:off x="5756949" y="5981633"/>
                <a:ext cx="2111643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Link structure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9BFDEFD-80DF-46D0-BAB5-0FC71BD8EDE2}"/>
                  </a:ext>
                </a:extLst>
              </p:cNvPr>
              <p:cNvSpPr/>
              <p:nvPr/>
            </p:nvSpPr>
            <p:spPr>
              <a:xfrm>
                <a:off x="5670086" y="6474518"/>
                <a:ext cx="2251941" cy="1783546"/>
              </a:xfrm>
              <a:prstGeom prst="roundRect">
                <a:avLst>
                  <a:gd name="adj" fmla="val 6216"/>
                </a:avLst>
              </a:prstGeom>
              <a:solidFill>
                <a:schemeClr val="bg1">
                  <a:alpha val="80000"/>
                </a:schemeClr>
              </a:solidFill>
              <a:ln w="31750">
                <a:solidFill>
                  <a:srgbClr val="019BBA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: Single Corner Rounded 112">
                <a:extLst>
                  <a:ext uri="{FF2B5EF4-FFF2-40B4-BE49-F238E27FC236}">
                    <a16:creationId xmlns:a16="http://schemas.microsoft.com/office/drawing/2014/main" id="{3D4D99A1-E278-47B6-ADF0-D82ECE61AE10}"/>
                  </a:ext>
                </a:extLst>
              </p:cNvPr>
              <p:cNvSpPr/>
              <p:nvPr/>
            </p:nvSpPr>
            <p:spPr>
              <a:xfrm>
                <a:off x="5756949" y="6529819"/>
                <a:ext cx="2111643" cy="549160"/>
              </a:xfrm>
              <a:prstGeom prst="round1Rect">
                <a:avLst/>
              </a:prstGeom>
              <a:solidFill>
                <a:srgbClr val="A5DCE7">
                  <a:alpha val="46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ID / Timestamp</a:t>
                </a:r>
              </a:p>
            </p:txBody>
          </p:sp>
          <p:sp>
            <p:nvSpPr>
              <p:cNvPr id="114" name="Rectangle: Single Corner Rounded 113">
                <a:extLst>
                  <a:ext uri="{FF2B5EF4-FFF2-40B4-BE49-F238E27FC236}">
                    <a16:creationId xmlns:a16="http://schemas.microsoft.com/office/drawing/2014/main" id="{B1BEC74C-BAE3-4168-93A7-CAE6E7B90AA2}"/>
                  </a:ext>
                </a:extLst>
              </p:cNvPr>
              <p:cNvSpPr/>
              <p:nvPr/>
            </p:nvSpPr>
            <p:spPr>
              <a:xfrm>
                <a:off x="5756949" y="7078979"/>
                <a:ext cx="2111643" cy="549160"/>
              </a:xfrm>
              <a:prstGeom prst="round1Rect">
                <a:avLst/>
              </a:prstGeom>
              <a:solidFill>
                <a:srgbClr val="A5DCE7">
                  <a:alpha val="46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Confidence</a:t>
                </a:r>
              </a:p>
            </p:txBody>
          </p:sp>
          <p:sp>
            <p:nvSpPr>
              <p:cNvPr id="115" name="Rectangle: Single Corner Rounded 114">
                <a:extLst>
                  <a:ext uri="{FF2B5EF4-FFF2-40B4-BE49-F238E27FC236}">
                    <a16:creationId xmlns:a16="http://schemas.microsoft.com/office/drawing/2014/main" id="{A64B2F08-6904-4CE9-8112-5F477CA3E2F9}"/>
                  </a:ext>
                </a:extLst>
              </p:cNvPr>
              <p:cNvSpPr/>
              <p:nvPr/>
            </p:nvSpPr>
            <p:spPr>
              <a:xfrm>
                <a:off x="5756949" y="7627165"/>
                <a:ext cx="2111643" cy="549160"/>
              </a:xfrm>
              <a:prstGeom prst="round1Rect">
                <a:avLst/>
              </a:prstGeom>
              <a:solidFill>
                <a:srgbClr val="A5DCE7">
                  <a:alpha val="46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Evidences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5E99541-FCF1-4470-897C-2BEAB64F112A}"/>
                </a:ext>
              </a:extLst>
            </p:cNvPr>
            <p:cNvGrpSpPr/>
            <p:nvPr/>
          </p:nvGrpSpPr>
          <p:grpSpPr>
            <a:xfrm>
              <a:off x="8580728" y="6354108"/>
              <a:ext cx="2776451" cy="2033069"/>
              <a:chOff x="9791700" y="8597855"/>
              <a:chExt cx="2654964" cy="2033069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3982D0C-0633-431E-BBD1-E0A85808428B}"/>
                  </a:ext>
                </a:extLst>
              </p:cNvPr>
              <p:cNvGrpSpPr/>
              <p:nvPr/>
            </p:nvGrpSpPr>
            <p:grpSpPr>
              <a:xfrm>
                <a:off x="9791700" y="8597855"/>
                <a:ext cx="2073219" cy="2033069"/>
                <a:chOff x="9812164" y="8989735"/>
                <a:chExt cx="2073219" cy="2033069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411FE6A-06A2-4FA5-B602-2F0618A8FED6}"/>
                    </a:ext>
                  </a:extLst>
                </p:cNvPr>
                <p:cNvSpPr/>
                <p:nvPr/>
              </p:nvSpPr>
              <p:spPr>
                <a:xfrm>
                  <a:off x="9812164" y="8989735"/>
                  <a:ext cx="2073219" cy="54916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Trace behavior</a:t>
                  </a:r>
                </a:p>
              </p:txBody>
            </p:sp>
            <p:sp>
              <p:nvSpPr>
                <p:cNvPr id="126" name="Rectangle: Single Corner Rounded 125">
                  <a:extLst>
                    <a:ext uri="{FF2B5EF4-FFF2-40B4-BE49-F238E27FC236}">
                      <a16:creationId xmlns:a16="http://schemas.microsoft.com/office/drawing/2014/main" id="{4736D3BB-E54E-40A4-B092-F2F1DC8EC253}"/>
                    </a:ext>
                  </a:extLst>
                </p:cNvPr>
                <p:cNvSpPr/>
                <p:nvPr/>
              </p:nvSpPr>
              <p:spPr>
                <a:xfrm>
                  <a:off x="9812164" y="9537921"/>
                  <a:ext cx="2073219" cy="736218"/>
                </a:xfrm>
                <a:prstGeom prst="round1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000" dirty="0"/>
                    <a:t>TraceMetaModel</a:t>
                  </a:r>
                </a:p>
                <a:p>
                  <a:pPr algn="ctr"/>
                  <a:r>
                    <a:rPr lang="en-US" sz="2000" dirty="0"/>
                    <a:t>Adapter</a:t>
                  </a:r>
                </a:p>
              </p:txBody>
            </p:sp>
            <p:sp>
              <p:nvSpPr>
                <p:cNvPr id="127" name="Rectangle: Single Corner Rounded 126">
                  <a:extLst>
                    <a:ext uri="{FF2B5EF4-FFF2-40B4-BE49-F238E27FC236}">
                      <a16:creationId xmlns:a16="http://schemas.microsoft.com/office/drawing/2014/main" id="{FD478218-D605-4A7D-B538-7E1159473C3C}"/>
                    </a:ext>
                  </a:extLst>
                </p:cNvPr>
                <p:cNvSpPr/>
                <p:nvPr/>
              </p:nvSpPr>
              <p:spPr>
                <a:xfrm>
                  <a:off x="9812164" y="10286586"/>
                  <a:ext cx="2073219" cy="736218"/>
                </a:xfrm>
                <a:prstGeom prst="round1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000" dirty="0"/>
                    <a:t>AbstractMetaModel</a:t>
                  </a:r>
                </a:p>
                <a:p>
                  <a:pPr algn="ctr"/>
                  <a:r>
                    <a:rPr lang="en-US" sz="2000" dirty="0"/>
                    <a:t>Adapter</a:t>
                  </a:r>
                </a:p>
              </p:txBody>
            </p:sp>
          </p:grpSp>
          <p:sp>
            <p:nvSpPr>
              <p:cNvPr id="137" name="Rectangle: Single Corner Rounded 136">
                <a:extLst>
                  <a:ext uri="{FF2B5EF4-FFF2-40B4-BE49-F238E27FC236}">
                    <a16:creationId xmlns:a16="http://schemas.microsoft.com/office/drawing/2014/main" id="{F0850A29-5668-42BB-8905-A08742F79EF9}"/>
                  </a:ext>
                </a:extLst>
              </p:cNvPr>
              <p:cNvSpPr/>
              <p:nvPr/>
            </p:nvSpPr>
            <p:spPr>
              <a:xfrm rot="16200000" flipV="1">
                <a:off x="11161384" y="9345644"/>
                <a:ext cx="2030587" cy="539973"/>
              </a:xfrm>
              <a:prstGeom prst="round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Java</a:t>
                </a:r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1633F1-6FCF-484F-B956-ED476EFE21A8}"/>
              </a:ext>
            </a:extLst>
          </p:cNvPr>
          <p:cNvSpPr/>
          <p:nvPr/>
        </p:nvSpPr>
        <p:spPr>
          <a:xfrm>
            <a:off x="7315493" y="3085640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8E142-0A24-418C-A65E-559E00C9F7AF}"/>
              </a:ext>
            </a:extLst>
          </p:cNvPr>
          <p:cNvSpPr/>
          <p:nvPr/>
        </p:nvSpPr>
        <p:spPr>
          <a:xfrm>
            <a:off x="7740605" y="2827191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D2AA31-9697-4B75-A65C-E590D77AAF4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7902265" y="2413515"/>
            <a:ext cx="207785" cy="4945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23407C-ECDD-4089-8377-834AC0FEE998}"/>
              </a:ext>
            </a:extLst>
          </p:cNvPr>
          <p:cNvSpPr/>
          <p:nvPr/>
        </p:nvSpPr>
        <p:spPr>
          <a:xfrm>
            <a:off x="95003" y="100621"/>
            <a:ext cx="11156535" cy="6521560"/>
          </a:xfrm>
          <a:custGeom>
            <a:avLst/>
            <a:gdLst>
              <a:gd name="connsiteX0" fmla="*/ 0 w 11156535"/>
              <a:gd name="connsiteY0" fmla="*/ 159583 h 6521560"/>
              <a:gd name="connsiteX1" fmla="*/ 159583 w 11156535"/>
              <a:gd name="connsiteY1" fmla="*/ 0 h 6521560"/>
              <a:gd name="connsiteX2" fmla="*/ 946718 w 11156535"/>
              <a:gd name="connsiteY2" fmla="*/ 0 h 6521560"/>
              <a:gd name="connsiteX3" fmla="*/ 1408732 w 11156535"/>
              <a:gd name="connsiteY3" fmla="*/ 0 h 6521560"/>
              <a:gd name="connsiteX4" fmla="*/ 1762373 w 11156535"/>
              <a:gd name="connsiteY4" fmla="*/ 0 h 6521560"/>
              <a:gd name="connsiteX5" fmla="*/ 2441134 w 11156535"/>
              <a:gd name="connsiteY5" fmla="*/ 0 h 6521560"/>
              <a:gd name="connsiteX6" fmla="*/ 2903149 w 11156535"/>
              <a:gd name="connsiteY6" fmla="*/ 0 h 6521560"/>
              <a:gd name="connsiteX7" fmla="*/ 3690284 w 11156535"/>
              <a:gd name="connsiteY7" fmla="*/ 0 h 6521560"/>
              <a:gd name="connsiteX8" fmla="*/ 4043924 w 11156535"/>
              <a:gd name="connsiteY8" fmla="*/ 0 h 6521560"/>
              <a:gd name="connsiteX9" fmla="*/ 4831059 w 11156535"/>
              <a:gd name="connsiteY9" fmla="*/ 0 h 6521560"/>
              <a:gd name="connsiteX10" fmla="*/ 5076326 w 11156535"/>
              <a:gd name="connsiteY10" fmla="*/ 0 h 6521560"/>
              <a:gd name="connsiteX11" fmla="*/ 5646714 w 11156535"/>
              <a:gd name="connsiteY11" fmla="*/ 0 h 6521560"/>
              <a:gd name="connsiteX12" fmla="*/ 6217102 w 11156535"/>
              <a:gd name="connsiteY12" fmla="*/ 0 h 6521560"/>
              <a:gd name="connsiteX13" fmla="*/ 6679116 w 11156535"/>
              <a:gd name="connsiteY13" fmla="*/ 0 h 6521560"/>
              <a:gd name="connsiteX14" fmla="*/ 7466251 w 11156535"/>
              <a:gd name="connsiteY14" fmla="*/ 0 h 6521560"/>
              <a:gd name="connsiteX15" fmla="*/ 8253386 w 11156535"/>
              <a:gd name="connsiteY15" fmla="*/ 0 h 6521560"/>
              <a:gd name="connsiteX16" fmla="*/ 8607027 w 11156535"/>
              <a:gd name="connsiteY16" fmla="*/ 0 h 6521560"/>
              <a:gd name="connsiteX17" fmla="*/ 9177415 w 11156535"/>
              <a:gd name="connsiteY17" fmla="*/ 0 h 6521560"/>
              <a:gd name="connsiteX18" fmla="*/ 9964550 w 11156535"/>
              <a:gd name="connsiteY18" fmla="*/ 0 h 6521560"/>
              <a:gd name="connsiteX19" fmla="*/ 10996952 w 11156535"/>
              <a:gd name="connsiteY19" fmla="*/ 0 h 6521560"/>
              <a:gd name="connsiteX20" fmla="*/ 11156535 w 11156535"/>
              <a:gd name="connsiteY20" fmla="*/ 159583 h 6521560"/>
              <a:gd name="connsiteX21" fmla="*/ 11156535 w 11156535"/>
              <a:gd name="connsiteY21" fmla="*/ 599389 h 6521560"/>
              <a:gd name="connsiteX22" fmla="*/ 11156535 w 11156535"/>
              <a:gd name="connsiteY22" fmla="*/ 1163243 h 6521560"/>
              <a:gd name="connsiteX23" fmla="*/ 11156535 w 11156535"/>
              <a:gd name="connsiteY23" fmla="*/ 1603049 h 6521560"/>
              <a:gd name="connsiteX24" fmla="*/ 11156535 w 11156535"/>
              <a:gd name="connsiteY24" fmla="*/ 2166903 h 6521560"/>
              <a:gd name="connsiteX25" fmla="*/ 11156535 w 11156535"/>
              <a:gd name="connsiteY25" fmla="*/ 2544685 h 6521560"/>
              <a:gd name="connsiteX26" fmla="*/ 11156535 w 11156535"/>
              <a:gd name="connsiteY26" fmla="*/ 2922468 h 6521560"/>
              <a:gd name="connsiteX27" fmla="*/ 11156535 w 11156535"/>
              <a:gd name="connsiteY27" fmla="*/ 3486322 h 6521560"/>
              <a:gd name="connsiteX28" fmla="*/ 11156535 w 11156535"/>
              <a:gd name="connsiteY28" fmla="*/ 3926128 h 6521560"/>
              <a:gd name="connsiteX29" fmla="*/ 11156535 w 11156535"/>
              <a:gd name="connsiteY29" fmla="*/ 4552006 h 6521560"/>
              <a:gd name="connsiteX30" fmla="*/ 11156535 w 11156535"/>
              <a:gd name="connsiteY30" fmla="*/ 4991812 h 6521560"/>
              <a:gd name="connsiteX31" fmla="*/ 11156535 w 11156535"/>
              <a:gd name="connsiteY31" fmla="*/ 5617690 h 6521560"/>
              <a:gd name="connsiteX32" fmla="*/ 11156535 w 11156535"/>
              <a:gd name="connsiteY32" fmla="*/ 6361977 h 6521560"/>
              <a:gd name="connsiteX33" fmla="*/ 10996952 w 11156535"/>
              <a:gd name="connsiteY33" fmla="*/ 6521560 h 6521560"/>
              <a:gd name="connsiteX34" fmla="*/ 10534938 w 11156535"/>
              <a:gd name="connsiteY34" fmla="*/ 6521560 h 6521560"/>
              <a:gd name="connsiteX35" fmla="*/ 10181297 w 11156535"/>
              <a:gd name="connsiteY35" fmla="*/ 6521560 h 6521560"/>
              <a:gd name="connsiteX36" fmla="*/ 9502536 w 11156535"/>
              <a:gd name="connsiteY36" fmla="*/ 6521560 h 6521560"/>
              <a:gd name="connsiteX37" fmla="*/ 9148895 w 11156535"/>
              <a:gd name="connsiteY37" fmla="*/ 6521560 h 6521560"/>
              <a:gd name="connsiteX38" fmla="*/ 8903629 w 11156535"/>
              <a:gd name="connsiteY38" fmla="*/ 6521560 h 6521560"/>
              <a:gd name="connsiteX39" fmla="*/ 8549988 w 11156535"/>
              <a:gd name="connsiteY39" fmla="*/ 6521560 h 6521560"/>
              <a:gd name="connsiteX40" fmla="*/ 8087974 w 11156535"/>
              <a:gd name="connsiteY40" fmla="*/ 6521560 h 6521560"/>
              <a:gd name="connsiteX41" fmla="*/ 7517586 w 11156535"/>
              <a:gd name="connsiteY41" fmla="*/ 6521560 h 6521560"/>
              <a:gd name="connsiteX42" fmla="*/ 7163946 w 11156535"/>
              <a:gd name="connsiteY42" fmla="*/ 6521560 h 6521560"/>
              <a:gd name="connsiteX43" fmla="*/ 6376810 w 11156535"/>
              <a:gd name="connsiteY43" fmla="*/ 6521560 h 6521560"/>
              <a:gd name="connsiteX44" fmla="*/ 5806423 w 11156535"/>
              <a:gd name="connsiteY44" fmla="*/ 6521560 h 6521560"/>
              <a:gd name="connsiteX45" fmla="*/ 5019287 w 11156535"/>
              <a:gd name="connsiteY45" fmla="*/ 6521560 h 6521560"/>
              <a:gd name="connsiteX46" fmla="*/ 4340526 w 11156535"/>
              <a:gd name="connsiteY46" fmla="*/ 6521560 h 6521560"/>
              <a:gd name="connsiteX47" fmla="*/ 3878512 w 11156535"/>
              <a:gd name="connsiteY47" fmla="*/ 6521560 h 6521560"/>
              <a:gd name="connsiteX48" fmla="*/ 3199750 w 11156535"/>
              <a:gd name="connsiteY48" fmla="*/ 6521560 h 6521560"/>
              <a:gd name="connsiteX49" fmla="*/ 2846110 w 11156535"/>
              <a:gd name="connsiteY49" fmla="*/ 6521560 h 6521560"/>
              <a:gd name="connsiteX50" fmla="*/ 2275722 w 11156535"/>
              <a:gd name="connsiteY50" fmla="*/ 6521560 h 6521560"/>
              <a:gd name="connsiteX51" fmla="*/ 2030455 w 11156535"/>
              <a:gd name="connsiteY51" fmla="*/ 6521560 h 6521560"/>
              <a:gd name="connsiteX52" fmla="*/ 1243320 w 11156535"/>
              <a:gd name="connsiteY52" fmla="*/ 6521560 h 6521560"/>
              <a:gd name="connsiteX53" fmla="*/ 672932 w 11156535"/>
              <a:gd name="connsiteY53" fmla="*/ 6521560 h 6521560"/>
              <a:gd name="connsiteX54" fmla="*/ 159583 w 11156535"/>
              <a:gd name="connsiteY54" fmla="*/ 6521560 h 6521560"/>
              <a:gd name="connsiteX55" fmla="*/ 0 w 11156535"/>
              <a:gd name="connsiteY55" fmla="*/ 6361977 h 6521560"/>
              <a:gd name="connsiteX56" fmla="*/ 0 w 11156535"/>
              <a:gd name="connsiteY56" fmla="*/ 5736099 h 6521560"/>
              <a:gd name="connsiteX57" fmla="*/ 0 w 11156535"/>
              <a:gd name="connsiteY57" fmla="*/ 5110221 h 6521560"/>
              <a:gd name="connsiteX58" fmla="*/ 0 w 11156535"/>
              <a:gd name="connsiteY58" fmla="*/ 4422319 h 6521560"/>
              <a:gd name="connsiteX59" fmla="*/ 0 w 11156535"/>
              <a:gd name="connsiteY59" fmla="*/ 3796441 h 6521560"/>
              <a:gd name="connsiteX60" fmla="*/ 0 w 11156535"/>
              <a:gd name="connsiteY60" fmla="*/ 3108539 h 6521560"/>
              <a:gd name="connsiteX61" fmla="*/ 0 w 11156535"/>
              <a:gd name="connsiteY61" fmla="*/ 2482661 h 6521560"/>
              <a:gd name="connsiteX62" fmla="*/ 0 w 11156535"/>
              <a:gd name="connsiteY62" fmla="*/ 2042855 h 6521560"/>
              <a:gd name="connsiteX63" fmla="*/ 0 w 11156535"/>
              <a:gd name="connsiteY63" fmla="*/ 1416977 h 6521560"/>
              <a:gd name="connsiteX64" fmla="*/ 0 w 11156535"/>
              <a:gd name="connsiteY64" fmla="*/ 915147 h 6521560"/>
              <a:gd name="connsiteX65" fmla="*/ 0 w 11156535"/>
              <a:gd name="connsiteY65" fmla="*/ 159583 h 652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1156535" h="6521560" extrusionOk="0">
                <a:moveTo>
                  <a:pt x="0" y="159583"/>
                </a:moveTo>
                <a:cubicBezTo>
                  <a:pt x="-1995" y="70217"/>
                  <a:pt x="55302" y="6060"/>
                  <a:pt x="159583" y="0"/>
                </a:cubicBezTo>
                <a:cubicBezTo>
                  <a:pt x="372590" y="-68163"/>
                  <a:pt x="660901" y="58219"/>
                  <a:pt x="946718" y="0"/>
                </a:cubicBezTo>
                <a:cubicBezTo>
                  <a:pt x="1232536" y="-58219"/>
                  <a:pt x="1280982" y="11724"/>
                  <a:pt x="1408732" y="0"/>
                </a:cubicBezTo>
                <a:cubicBezTo>
                  <a:pt x="1536482" y="-11724"/>
                  <a:pt x="1666035" y="7932"/>
                  <a:pt x="1762373" y="0"/>
                </a:cubicBezTo>
                <a:cubicBezTo>
                  <a:pt x="1858711" y="-7932"/>
                  <a:pt x="2287036" y="41346"/>
                  <a:pt x="2441134" y="0"/>
                </a:cubicBezTo>
                <a:cubicBezTo>
                  <a:pt x="2595232" y="-41346"/>
                  <a:pt x="2740567" y="35881"/>
                  <a:pt x="2903149" y="0"/>
                </a:cubicBezTo>
                <a:cubicBezTo>
                  <a:pt x="3065731" y="-35881"/>
                  <a:pt x="3374808" y="82849"/>
                  <a:pt x="3690284" y="0"/>
                </a:cubicBezTo>
                <a:cubicBezTo>
                  <a:pt x="4005760" y="-82849"/>
                  <a:pt x="3906692" y="35241"/>
                  <a:pt x="4043924" y="0"/>
                </a:cubicBezTo>
                <a:cubicBezTo>
                  <a:pt x="4181156" y="-35241"/>
                  <a:pt x="4566436" y="27683"/>
                  <a:pt x="4831059" y="0"/>
                </a:cubicBezTo>
                <a:cubicBezTo>
                  <a:pt x="5095683" y="-27683"/>
                  <a:pt x="4999268" y="1149"/>
                  <a:pt x="5076326" y="0"/>
                </a:cubicBezTo>
                <a:cubicBezTo>
                  <a:pt x="5153384" y="-1149"/>
                  <a:pt x="5496111" y="36156"/>
                  <a:pt x="5646714" y="0"/>
                </a:cubicBezTo>
                <a:cubicBezTo>
                  <a:pt x="5797317" y="-36156"/>
                  <a:pt x="5952146" y="38975"/>
                  <a:pt x="6217102" y="0"/>
                </a:cubicBezTo>
                <a:cubicBezTo>
                  <a:pt x="6482058" y="-38975"/>
                  <a:pt x="6519382" y="52779"/>
                  <a:pt x="6679116" y="0"/>
                </a:cubicBezTo>
                <a:cubicBezTo>
                  <a:pt x="6838850" y="-52779"/>
                  <a:pt x="7241350" y="57240"/>
                  <a:pt x="7466251" y="0"/>
                </a:cubicBezTo>
                <a:cubicBezTo>
                  <a:pt x="7691152" y="-57240"/>
                  <a:pt x="7922252" y="11965"/>
                  <a:pt x="8253386" y="0"/>
                </a:cubicBezTo>
                <a:cubicBezTo>
                  <a:pt x="8584520" y="-11965"/>
                  <a:pt x="8436059" y="25348"/>
                  <a:pt x="8607027" y="0"/>
                </a:cubicBezTo>
                <a:cubicBezTo>
                  <a:pt x="8777995" y="-25348"/>
                  <a:pt x="9029554" y="34860"/>
                  <a:pt x="9177415" y="0"/>
                </a:cubicBezTo>
                <a:cubicBezTo>
                  <a:pt x="9325276" y="-34860"/>
                  <a:pt x="9700302" y="34848"/>
                  <a:pt x="9964550" y="0"/>
                </a:cubicBezTo>
                <a:cubicBezTo>
                  <a:pt x="10228798" y="-34848"/>
                  <a:pt x="10735105" y="12399"/>
                  <a:pt x="10996952" y="0"/>
                </a:cubicBezTo>
                <a:cubicBezTo>
                  <a:pt x="11083380" y="3053"/>
                  <a:pt x="11165328" y="77982"/>
                  <a:pt x="11156535" y="159583"/>
                </a:cubicBezTo>
                <a:cubicBezTo>
                  <a:pt x="11185372" y="249120"/>
                  <a:pt x="11133849" y="502367"/>
                  <a:pt x="11156535" y="599389"/>
                </a:cubicBezTo>
                <a:cubicBezTo>
                  <a:pt x="11179221" y="696411"/>
                  <a:pt x="11146283" y="993366"/>
                  <a:pt x="11156535" y="1163243"/>
                </a:cubicBezTo>
                <a:cubicBezTo>
                  <a:pt x="11166787" y="1333120"/>
                  <a:pt x="11156256" y="1465196"/>
                  <a:pt x="11156535" y="1603049"/>
                </a:cubicBezTo>
                <a:cubicBezTo>
                  <a:pt x="11156814" y="1740902"/>
                  <a:pt x="11154718" y="1996967"/>
                  <a:pt x="11156535" y="2166903"/>
                </a:cubicBezTo>
                <a:cubicBezTo>
                  <a:pt x="11158352" y="2336839"/>
                  <a:pt x="11129281" y="2462238"/>
                  <a:pt x="11156535" y="2544685"/>
                </a:cubicBezTo>
                <a:cubicBezTo>
                  <a:pt x="11183789" y="2627132"/>
                  <a:pt x="11122792" y="2770741"/>
                  <a:pt x="11156535" y="2922468"/>
                </a:cubicBezTo>
                <a:cubicBezTo>
                  <a:pt x="11190278" y="3074195"/>
                  <a:pt x="11104971" y="3240114"/>
                  <a:pt x="11156535" y="3486322"/>
                </a:cubicBezTo>
                <a:cubicBezTo>
                  <a:pt x="11208099" y="3732530"/>
                  <a:pt x="11120187" y="3818448"/>
                  <a:pt x="11156535" y="3926128"/>
                </a:cubicBezTo>
                <a:cubicBezTo>
                  <a:pt x="11192883" y="4033808"/>
                  <a:pt x="11130173" y="4358294"/>
                  <a:pt x="11156535" y="4552006"/>
                </a:cubicBezTo>
                <a:cubicBezTo>
                  <a:pt x="11182897" y="4745718"/>
                  <a:pt x="11118348" y="4902770"/>
                  <a:pt x="11156535" y="4991812"/>
                </a:cubicBezTo>
                <a:cubicBezTo>
                  <a:pt x="11194722" y="5080854"/>
                  <a:pt x="11094910" y="5330631"/>
                  <a:pt x="11156535" y="5617690"/>
                </a:cubicBezTo>
                <a:cubicBezTo>
                  <a:pt x="11218160" y="5904749"/>
                  <a:pt x="11122998" y="6114680"/>
                  <a:pt x="11156535" y="6361977"/>
                </a:cubicBezTo>
                <a:cubicBezTo>
                  <a:pt x="11159921" y="6444233"/>
                  <a:pt x="11081338" y="6520123"/>
                  <a:pt x="10996952" y="6521560"/>
                </a:cubicBezTo>
                <a:cubicBezTo>
                  <a:pt x="10880285" y="6550837"/>
                  <a:pt x="10648850" y="6506396"/>
                  <a:pt x="10534938" y="6521560"/>
                </a:cubicBezTo>
                <a:cubicBezTo>
                  <a:pt x="10421026" y="6536724"/>
                  <a:pt x="10315642" y="6491954"/>
                  <a:pt x="10181297" y="6521560"/>
                </a:cubicBezTo>
                <a:cubicBezTo>
                  <a:pt x="10046952" y="6551166"/>
                  <a:pt x="9764404" y="6484539"/>
                  <a:pt x="9502536" y="6521560"/>
                </a:cubicBezTo>
                <a:cubicBezTo>
                  <a:pt x="9240668" y="6558581"/>
                  <a:pt x="9281740" y="6498022"/>
                  <a:pt x="9148895" y="6521560"/>
                </a:cubicBezTo>
                <a:cubicBezTo>
                  <a:pt x="9016050" y="6545098"/>
                  <a:pt x="8979411" y="6518340"/>
                  <a:pt x="8903629" y="6521560"/>
                </a:cubicBezTo>
                <a:cubicBezTo>
                  <a:pt x="8827847" y="6524780"/>
                  <a:pt x="8705349" y="6500585"/>
                  <a:pt x="8549988" y="6521560"/>
                </a:cubicBezTo>
                <a:cubicBezTo>
                  <a:pt x="8394627" y="6542535"/>
                  <a:pt x="8277258" y="6503808"/>
                  <a:pt x="8087974" y="6521560"/>
                </a:cubicBezTo>
                <a:cubicBezTo>
                  <a:pt x="7898690" y="6539312"/>
                  <a:pt x="7718624" y="6476060"/>
                  <a:pt x="7517586" y="6521560"/>
                </a:cubicBezTo>
                <a:cubicBezTo>
                  <a:pt x="7316548" y="6567060"/>
                  <a:pt x="7279096" y="6484103"/>
                  <a:pt x="7163946" y="6521560"/>
                </a:cubicBezTo>
                <a:cubicBezTo>
                  <a:pt x="7048796" y="6559017"/>
                  <a:pt x="6713567" y="6497858"/>
                  <a:pt x="6376810" y="6521560"/>
                </a:cubicBezTo>
                <a:cubicBezTo>
                  <a:pt x="6040053" y="6545262"/>
                  <a:pt x="5928205" y="6493587"/>
                  <a:pt x="5806423" y="6521560"/>
                </a:cubicBezTo>
                <a:cubicBezTo>
                  <a:pt x="5684641" y="6549533"/>
                  <a:pt x="5194197" y="6463758"/>
                  <a:pt x="5019287" y="6521560"/>
                </a:cubicBezTo>
                <a:cubicBezTo>
                  <a:pt x="4844377" y="6579362"/>
                  <a:pt x="4603503" y="6450786"/>
                  <a:pt x="4340526" y="6521560"/>
                </a:cubicBezTo>
                <a:cubicBezTo>
                  <a:pt x="4077549" y="6592334"/>
                  <a:pt x="3977134" y="6466976"/>
                  <a:pt x="3878512" y="6521560"/>
                </a:cubicBezTo>
                <a:cubicBezTo>
                  <a:pt x="3779890" y="6576144"/>
                  <a:pt x="3476106" y="6473205"/>
                  <a:pt x="3199750" y="6521560"/>
                </a:cubicBezTo>
                <a:cubicBezTo>
                  <a:pt x="2923394" y="6569915"/>
                  <a:pt x="3011177" y="6490135"/>
                  <a:pt x="2846110" y="6521560"/>
                </a:cubicBezTo>
                <a:cubicBezTo>
                  <a:pt x="2681043" y="6552985"/>
                  <a:pt x="2443611" y="6521105"/>
                  <a:pt x="2275722" y="6521560"/>
                </a:cubicBezTo>
                <a:cubicBezTo>
                  <a:pt x="2107833" y="6522015"/>
                  <a:pt x="2093757" y="6507643"/>
                  <a:pt x="2030455" y="6521560"/>
                </a:cubicBezTo>
                <a:cubicBezTo>
                  <a:pt x="1967153" y="6535477"/>
                  <a:pt x="1538698" y="6444909"/>
                  <a:pt x="1243320" y="6521560"/>
                </a:cubicBezTo>
                <a:cubicBezTo>
                  <a:pt x="947942" y="6598211"/>
                  <a:pt x="924922" y="6486021"/>
                  <a:pt x="672932" y="6521560"/>
                </a:cubicBezTo>
                <a:cubicBezTo>
                  <a:pt x="420942" y="6557099"/>
                  <a:pt x="382393" y="6519913"/>
                  <a:pt x="159583" y="6521560"/>
                </a:cubicBezTo>
                <a:cubicBezTo>
                  <a:pt x="80277" y="6540400"/>
                  <a:pt x="-1866" y="6457745"/>
                  <a:pt x="0" y="6361977"/>
                </a:cubicBezTo>
                <a:cubicBezTo>
                  <a:pt x="-14913" y="6201027"/>
                  <a:pt x="61134" y="6009336"/>
                  <a:pt x="0" y="5736099"/>
                </a:cubicBezTo>
                <a:cubicBezTo>
                  <a:pt x="-61134" y="5462862"/>
                  <a:pt x="50305" y="5387543"/>
                  <a:pt x="0" y="5110221"/>
                </a:cubicBezTo>
                <a:cubicBezTo>
                  <a:pt x="-50305" y="4832899"/>
                  <a:pt x="73448" y="4580931"/>
                  <a:pt x="0" y="4422319"/>
                </a:cubicBezTo>
                <a:cubicBezTo>
                  <a:pt x="-73448" y="4263707"/>
                  <a:pt x="5939" y="3963610"/>
                  <a:pt x="0" y="3796441"/>
                </a:cubicBezTo>
                <a:cubicBezTo>
                  <a:pt x="-5939" y="3629272"/>
                  <a:pt x="10865" y="3432909"/>
                  <a:pt x="0" y="3108539"/>
                </a:cubicBezTo>
                <a:cubicBezTo>
                  <a:pt x="-10865" y="2784169"/>
                  <a:pt x="5772" y="2614604"/>
                  <a:pt x="0" y="2482661"/>
                </a:cubicBezTo>
                <a:cubicBezTo>
                  <a:pt x="-5772" y="2350718"/>
                  <a:pt x="28712" y="2151168"/>
                  <a:pt x="0" y="2042855"/>
                </a:cubicBezTo>
                <a:cubicBezTo>
                  <a:pt x="-28712" y="1934542"/>
                  <a:pt x="31172" y="1602077"/>
                  <a:pt x="0" y="1416977"/>
                </a:cubicBezTo>
                <a:cubicBezTo>
                  <a:pt x="-31172" y="1231877"/>
                  <a:pt x="36683" y="1152869"/>
                  <a:pt x="0" y="915147"/>
                </a:cubicBezTo>
                <a:cubicBezTo>
                  <a:pt x="-36683" y="677425"/>
                  <a:pt x="25489" y="504185"/>
                  <a:pt x="0" y="159583"/>
                </a:cubicBezTo>
                <a:close/>
              </a:path>
            </a:pathLst>
          </a:custGeom>
          <a:noFill/>
          <a:ln>
            <a:solidFill>
              <a:schemeClr val="dk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44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BEC36-31FF-4D0F-99EE-72E1E53CA3B5}"/>
              </a:ext>
            </a:extLst>
          </p:cNvPr>
          <p:cNvSpPr txBox="1"/>
          <p:nvPr/>
        </p:nvSpPr>
        <p:spPr>
          <a:xfrm>
            <a:off x="267247" y="1080013"/>
            <a:ext cx="1531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rgbClr val="F07F20"/>
                </a:solidFill>
              </a:rPr>
              <a:t>C</a:t>
            </a:r>
            <a:r>
              <a:rPr lang="fr-FR" sz="4400" b="1" dirty="0">
                <a:solidFill>
                  <a:schemeClr val="bg1">
                    <a:lumMod val="50000"/>
                  </a:schemeClr>
                </a:solidFill>
              </a:rPr>
              <a:t>apra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" name="Picture 6" descr="Capra | projects.eclipse.org">
            <a:extLst>
              <a:ext uri="{FF2B5EF4-FFF2-40B4-BE49-F238E27FC236}">
                <a16:creationId xmlns:a16="http://schemas.microsoft.com/office/drawing/2014/main" id="{5D34DC36-5C0E-481E-A8F3-0D7CD90BE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01"/>
          <a:stretch/>
        </p:blipFill>
        <p:spPr bwMode="auto">
          <a:xfrm>
            <a:off x="491142" y="262028"/>
            <a:ext cx="955814" cy="9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0D9F4-B1AA-4389-BCD6-71C6130479D6}"/>
              </a:ext>
            </a:extLst>
          </p:cNvPr>
          <p:cNvGrpSpPr/>
          <p:nvPr/>
        </p:nvGrpSpPr>
        <p:grpSpPr>
          <a:xfrm>
            <a:off x="8110049" y="262028"/>
            <a:ext cx="3019496" cy="5058525"/>
            <a:chOff x="11765193" y="3117794"/>
            <a:chExt cx="3019496" cy="50585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22336-8CF2-46E6-8CBB-D4644FFFF59E}"/>
                </a:ext>
              </a:extLst>
            </p:cNvPr>
            <p:cNvSpPr/>
            <p:nvPr/>
          </p:nvSpPr>
          <p:spPr>
            <a:xfrm>
              <a:off x="11845169" y="3117794"/>
              <a:ext cx="2939520" cy="5058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800" dirty="0"/>
                <a:t>User Experience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C8045F6-0AE6-4604-869F-67F380780253}"/>
                </a:ext>
              </a:extLst>
            </p:cNvPr>
            <p:cNvGrpSpPr/>
            <p:nvPr/>
          </p:nvGrpSpPr>
          <p:grpSpPr>
            <a:xfrm>
              <a:off x="12005706" y="6715961"/>
              <a:ext cx="2688312" cy="1247203"/>
              <a:chOff x="11432897" y="8267317"/>
              <a:chExt cx="2688312" cy="1247203"/>
            </a:xfrm>
          </p:grpSpPr>
          <p:sp>
            <p:nvSpPr>
              <p:cNvPr id="44" name="Rectangle: Single Corner Rounded 43">
                <a:extLst>
                  <a:ext uri="{FF2B5EF4-FFF2-40B4-BE49-F238E27FC236}">
                    <a16:creationId xmlns:a16="http://schemas.microsoft.com/office/drawing/2014/main" id="{BD5EFF82-46CC-4446-8D1A-EA09B3EC1478}"/>
                  </a:ext>
                </a:extLst>
              </p:cNvPr>
              <p:cNvSpPr/>
              <p:nvPr/>
            </p:nvSpPr>
            <p:spPr>
              <a:xfrm>
                <a:off x="11432897" y="8272288"/>
                <a:ext cx="2073218" cy="693559"/>
              </a:xfrm>
              <a:prstGeom prst="round1Rect">
                <a:avLst>
                  <a:gd name="adj" fmla="val 0"/>
                </a:avLst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Graphical Representation</a:t>
                </a:r>
              </a:p>
            </p:txBody>
          </p:sp>
          <p:sp>
            <p:nvSpPr>
              <p:cNvPr id="46" name="Rectangle: Single Corner Rounded 45">
                <a:extLst>
                  <a:ext uri="{FF2B5EF4-FFF2-40B4-BE49-F238E27FC236}">
                    <a16:creationId xmlns:a16="http://schemas.microsoft.com/office/drawing/2014/main" id="{0EDCB03D-B286-496D-8C1A-45CE84A25FD0}"/>
                  </a:ext>
                </a:extLst>
              </p:cNvPr>
              <p:cNvSpPr/>
              <p:nvPr/>
            </p:nvSpPr>
            <p:spPr>
              <a:xfrm rot="5400000">
                <a:off x="13223027" y="8616339"/>
                <a:ext cx="1247203" cy="549160"/>
              </a:xfrm>
              <a:prstGeom prst="round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PlantUML</a:t>
                </a:r>
              </a:p>
              <a:p>
                <a:pPr algn="ctr"/>
                <a:r>
                  <a:rPr lang="en-US" sz="2000" dirty="0"/>
                  <a:t>GraphViz</a:t>
                </a:r>
              </a:p>
            </p:txBody>
          </p:sp>
          <p:sp>
            <p:nvSpPr>
              <p:cNvPr id="40" name="Rectangle: Single Corner Rounded 39">
                <a:extLst>
                  <a:ext uri="{FF2B5EF4-FFF2-40B4-BE49-F238E27FC236}">
                    <a16:creationId xmlns:a16="http://schemas.microsoft.com/office/drawing/2014/main" id="{BDD07F98-E10C-4CA1-9821-A7BA56ADDE31}"/>
                  </a:ext>
                </a:extLst>
              </p:cNvPr>
              <p:cNvSpPr/>
              <p:nvPr/>
            </p:nvSpPr>
            <p:spPr>
              <a:xfrm>
                <a:off x="11432897" y="8965359"/>
                <a:ext cx="2073218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Trace Visualization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19E1DD4-2018-4E3E-B626-4DA282AA00A8}"/>
                </a:ext>
              </a:extLst>
            </p:cNvPr>
            <p:cNvGrpSpPr/>
            <p:nvPr/>
          </p:nvGrpSpPr>
          <p:grpSpPr>
            <a:xfrm>
              <a:off x="12005705" y="4249381"/>
              <a:ext cx="2695508" cy="2311057"/>
              <a:chOff x="11432896" y="5800737"/>
              <a:chExt cx="2695508" cy="2311057"/>
            </a:xfrm>
          </p:grpSpPr>
          <p:sp>
            <p:nvSpPr>
              <p:cNvPr id="43" name="Rectangle: Single Corner Rounded 42">
                <a:extLst>
                  <a:ext uri="{FF2B5EF4-FFF2-40B4-BE49-F238E27FC236}">
                    <a16:creationId xmlns:a16="http://schemas.microsoft.com/office/drawing/2014/main" id="{E9F9A56D-6CF1-449C-9BB7-F1DA451FA5F9}"/>
                  </a:ext>
                </a:extLst>
              </p:cNvPr>
              <p:cNvSpPr/>
              <p:nvPr/>
            </p:nvSpPr>
            <p:spPr>
              <a:xfrm>
                <a:off x="11432896" y="5800737"/>
                <a:ext cx="2073218" cy="543140"/>
              </a:xfrm>
              <a:prstGeom prst="round1Rect">
                <a:avLst>
                  <a:gd name="adj" fmla="val 0"/>
                </a:avLst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Model Editor</a:t>
                </a:r>
              </a:p>
            </p:txBody>
          </p:sp>
          <p:sp>
            <p:nvSpPr>
              <p:cNvPr id="45" name="Rectangle: Single Corner Rounded 44">
                <a:extLst>
                  <a:ext uri="{FF2B5EF4-FFF2-40B4-BE49-F238E27FC236}">
                    <a16:creationId xmlns:a16="http://schemas.microsoft.com/office/drawing/2014/main" id="{B0B9D5FC-8587-4926-95DB-68D366290B05}"/>
                  </a:ext>
                </a:extLst>
              </p:cNvPr>
              <p:cNvSpPr/>
              <p:nvPr/>
            </p:nvSpPr>
            <p:spPr>
              <a:xfrm>
                <a:off x="11437937" y="7017174"/>
                <a:ext cx="2073218" cy="543140"/>
              </a:xfrm>
              <a:prstGeom prst="round1Rect">
                <a:avLst>
                  <a:gd name="adj" fmla="val 0"/>
                </a:avLst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Matrix view</a:t>
                </a:r>
              </a:p>
            </p:txBody>
          </p:sp>
          <p:sp>
            <p:nvSpPr>
              <p:cNvPr id="41" name="Rectangle: Single Corner Rounded 40">
                <a:extLst>
                  <a:ext uri="{FF2B5EF4-FFF2-40B4-BE49-F238E27FC236}">
                    <a16:creationId xmlns:a16="http://schemas.microsoft.com/office/drawing/2014/main" id="{5D8EE3B4-8C43-43FD-9842-EC4993C80DAE}"/>
                  </a:ext>
                </a:extLst>
              </p:cNvPr>
              <p:cNvSpPr/>
              <p:nvPr/>
            </p:nvSpPr>
            <p:spPr>
              <a:xfrm rot="5400000">
                <a:off x="12699728" y="6680255"/>
                <a:ext cx="2308191" cy="549160"/>
              </a:xfrm>
              <a:prstGeom prst="round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EMF Tooling</a:t>
                </a:r>
              </a:p>
            </p:txBody>
          </p:sp>
          <p:sp>
            <p:nvSpPr>
              <p:cNvPr id="47" name="Rectangle: Single Corner Rounded 46">
                <a:extLst>
                  <a:ext uri="{FF2B5EF4-FFF2-40B4-BE49-F238E27FC236}">
                    <a16:creationId xmlns:a16="http://schemas.microsoft.com/office/drawing/2014/main" id="{0468A9B1-6CC3-4CC7-807C-FD6D40D0B086}"/>
                  </a:ext>
                </a:extLst>
              </p:cNvPr>
              <p:cNvSpPr/>
              <p:nvPr/>
            </p:nvSpPr>
            <p:spPr>
              <a:xfrm>
                <a:off x="11432897" y="6346197"/>
                <a:ext cx="2073218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Properties edition</a:t>
                </a:r>
              </a:p>
            </p:txBody>
          </p:sp>
          <p:sp>
            <p:nvSpPr>
              <p:cNvPr id="48" name="Rectangle: Single Corner Rounded 47">
                <a:extLst>
                  <a:ext uri="{FF2B5EF4-FFF2-40B4-BE49-F238E27FC236}">
                    <a16:creationId xmlns:a16="http://schemas.microsoft.com/office/drawing/2014/main" id="{EB7793BD-AB3F-48B8-921D-F6A6A75EEC0B}"/>
                  </a:ext>
                </a:extLst>
              </p:cNvPr>
              <p:cNvSpPr/>
              <p:nvPr/>
            </p:nvSpPr>
            <p:spPr>
              <a:xfrm>
                <a:off x="11437937" y="7562634"/>
                <a:ext cx="2073218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Coverage measure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5C500C-9B30-4916-A5EF-007F8DE3018F}"/>
                </a:ext>
              </a:extLst>
            </p:cNvPr>
            <p:cNvSpPr/>
            <p:nvPr/>
          </p:nvSpPr>
          <p:spPr>
            <a:xfrm>
              <a:off x="11765193" y="5188451"/>
              <a:ext cx="161659" cy="1616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50E4CEA-163E-4DC2-B1DB-BC9DAF9487BD}"/>
                </a:ext>
              </a:extLst>
            </p:cNvPr>
            <p:cNvSpPr txBox="1"/>
            <p:nvPr/>
          </p:nvSpPr>
          <p:spPr>
            <a:xfrm>
              <a:off x="11845169" y="3627593"/>
              <a:ext cx="293952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1" dirty="0">
                  <a:solidFill>
                    <a:srgbClr val="4FA0B0"/>
                  </a:solidFill>
                </a:rPr>
                <a:t>+ Trace quality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2DD80A-5465-4114-84E6-565D905D7024}"/>
              </a:ext>
            </a:extLst>
          </p:cNvPr>
          <p:cNvGrpSpPr/>
          <p:nvPr/>
        </p:nvGrpSpPr>
        <p:grpSpPr>
          <a:xfrm>
            <a:off x="-124657" y="2280116"/>
            <a:ext cx="1951481" cy="1262545"/>
            <a:chOff x="8675524" y="4641699"/>
            <a:chExt cx="3402225" cy="220113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608FF18-1E43-4005-9071-9FAF861D5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9659" y="4641699"/>
              <a:ext cx="1886683" cy="2201130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8799856-4B76-4E70-87DA-50AAA4357E78}"/>
                </a:ext>
              </a:extLst>
            </p:cNvPr>
            <p:cNvSpPr/>
            <p:nvPr/>
          </p:nvSpPr>
          <p:spPr>
            <a:xfrm>
              <a:off x="9627751" y="5116900"/>
              <a:ext cx="1455331" cy="100009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05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A86026-9E0D-40DE-8F24-5C847C6E2385}"/>
                </a:ext>
              </a:extLst>
            </p:cNvPr>
            <p:cNvCxnSpPr>
              <a:cxnSpLocks/>
            </p:cNvCxnSpPr>
            <p:nvPr/>
          </p:nvCxnSpPr>
          <p:spPr>
            <a:xfrm>
              <a:off x="9320366" y="5616947"/>
              <a:ext cx="2070100" cy="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9154A6-F0D4-4A94-97AD-244F7DEB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999" y="4700968"/>
              <a:ext cx="0" cy="1797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6DF740-AEB7-47B5-97F2-8500EBD8EDB0}"/>
                </a:ext>
              </a:extLst>
            </p:cNvPr>
            <p:cNvSpPr/>
            <p:nvPr/>
          </p:nvSpPr>
          <p:spPr>
            <a:xfrm>
              <a:off x="10044266" y="5307394"/>
              <a:ext cx="622300" cy="619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05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F5D640-6A43-4E95-BC35-9817FD67D9E8}"/>
                </a:ext>
              </a:extLst>
            </p:cNvPr>
            <p:cNvSpPr/>
            <p:nvPr/>
          </p:nvSpPr>
          <p:spPr>
            <a:xfrm>
              <a:off x="10276271" y="5540748"/>
              <a:ext cx="15829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050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90B8AF5-38F0-48A0-8D58-2E0BB9908EB6}"/>
                </a:ext>
              </a:extLst>
            </p:cNvPr>
            <p:cNvSpPr/>
            <p:nvPr/>
          </p:nvSpPr>
          <p:spPr>
            <a:xfrm>
              <a:off x="9627751" y="4966613"/>
              <a:ext cx="1455331" cy="130490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05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50B152-9FB2-4467-B00F-53F14534B274}"/>
                </a:ext>
              </a:extLst>
            </p:cNvPr>
            <p:cNvSpPr/>
            <p:nvPr/>
          </p:nvSpPr>
          <p:spPr>
            <a:xfrm>
              <a:off x="10332557" y="5600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5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575D80B-C90C-403D-8D98-5474147C91B2}"/>
                </a:ext>
              </a:extLst>
            </p:cNvPr>
            <p:cNvSpPr txBox="1"/>
            <p:nvPr/>
          </p:nvSpPr>
          <p:spPr>
            <a:xfrm>
              <a:off x="8675524" y="5650985"/>
              <a:ext cx="3402225" cy="804870"/>
            </a:xfrm>
            <a:prstGeom prst="rect">
              <a:avLst/>
            </a:prstGeom>
            <a:noFill/>
            <a:effectLst>
              <a:glow>
                <a:schemeClr val="tx1">
                  <a:alpha val="90000"/>
                </a:schemeClr>
              </a:glow>
              <a:outerShdw blurRad="38100" dist="25400" dir="2700000" algn="tl" rotWithShape="0">
                <a:schemeClr val="bg1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spc="300" dirty="0">
                  <a:solidFill>
                    <a:srgbClr val="38717C"/>
                  </a:solidFill>
                  <a:latin typeface="Consolas" panose="020B0609020204030204" pitchFamily="49" charset="0"/>
                </a:rPr>
                <a:t>Trace</a:t>
              </a:r>
              <a:r>
                <a:rPr lang="en-CA" sz="2400" b="1" i="1" spc="300" dirty="0">
                  <a:solidFill>
                    <a:srgbClr val="38717C"/>
                  </a:solidFill>
                  <a:latin typeface="Consolas" panose="020B0609020204030204" pitchFamily="49" charset="0"/>
                </a:rPr>
                <a:t>a</a:t>
              </a:r>
              <a:endParaRPr lang="en-CA" sz="2400" b="1" spc="300" dirty="0">
                <a:solidFill>
                  <a:srgbClr val="38717C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E7654F1-F407-46D9-AD2E-3895B9FBC5B3}"/>
              </a:ext>
            </a:extLst>
          </p:cNvPr>
          <p:cNvSpPr/>
          <p:nvPr/>
        </p:nvSpPr>
        <p:spPr>
          <a:xfrm rot="15959887">
            <a:off x="1250719" y="3431805"/>
            <a:ext cx="838265" cy="722814"/>
          </a:xfrm>
          <a:custGeom>
            <a:avLst/>
            <a:gdLst>
              <a:gd name="connsiteX0" fmla="*/ 0 w 838265"/>
              <a:gd name="connsiteY0" fmla="*/ 722814 h 722814"/>
              <a:gd name="connsiteX1" fmla="*/ 838265 w 838265"/>
              <a:gd name="connsiteY1" fmla="*/ 0 h 72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65" h="722814" extrusionOk="0">
                <a:moveTo>
                  <a:pt x="0" y="722814"/>
                </a:moveTo>
                <a:cubicBezTo>
                  <a:pt x="271369" y="640468"/>
                  <a:pt x="653745" y="540650"/>
                  <a:pt x="838265" y="0"/>
                </a:cubicBezTo>
              </a:path>
            </a:pathLst>
          </a:custGeom>
          <a:noFill/>
          <a:ln w="53975">
            <a:solidFill>
              <a:srgbClr val="46B6CD"/>
            </a:solidFill>
            <a:prstDash val="solid"/>
            <a:headEnd type="stealth" w="lg" len="lg"/>
            <a:tailEnd type="non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-1 w 852225"/>
                      <a:gd name="connsiteY0" fmla="*/ 722814 h 722814"/>
                      <a:gd name="connsiteX1" fmla="*/ 838264 w 852225"/>
                      <a:gd name="connsiteY1" fmla="*/ 0 h 722814"/>
                      <a:gd name="connsiteX0" fmla="*/ 0 w 838265"/>
                      <a:gd name="connsiteY0" fmla="*/ 722814 h 722814"/>
                      <a:gd name="connsiteX1" fmla="*/ 838265 w 838265"/>
                      <a:gd name="connsiteY1" fmla="*/ 0 h 722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38265" h="722814" extrusionOk="0">
                        <a:moveTo>
                          <a:pt x="0" y="722814"/>
                        </a:moveTo>
                        <a:cubicBezTo>
                          <a:pt x="287369" y="650337"/>
                          <a:pt x="678091" y="531513"/>
                          <a:pt x="83826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srgbClr val="46B6C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>
              <a:solidFill>
                <a:srgbClr val="C00000"/>
              </a:solidFill>
            </a:endParaRPr>
          </a:p>
        </p:txBody>
      </p:sp>
      <p:sp>
        <p:nvSpPr>
          <p:cNvPr id="57" name="Freeform: Shape 67">
            <a:extLst>
              <a:ext uri="{FF2B5EF4-FFF2-40B4-BE49-F238E27FC236}">
                <a16:creationId xmlns:a16="http://schemas.microsoft.com/office/drawing/2014/main" id="{C66E38D4-DD71-4AA8-AA90-777ABB667573}"/>
              </a:ext>
            </a:extLst>
          </p:cNvPr>
          <p:cNvSpPr/>
          <p:nvPr/>
        </p:nvSpPr>
        <p:spPr>
          <a:xfrm rot="10800000">
            <a:off x="7781845" y="1006684"/>
            <a:ext cx="781328" cy="1670934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675004 h 1070666"/>
              <a:gd name="connsiteX1" fmla="*/ 975866 w 975866"/>
              <a:gd name="connsiteY1" fmla="*/ 1070666 h 1070666"/>
              <a:gd name="connsiteX0" fmla="*/ 0 w 909259"/>
              <a:gd name="connsiteY0" fmla="*/ 1405807 h 1405847"/>
              <a:gd name="connsiteX1" fmla="*/ 909259 w 909259"/>
              <a:gd name="connsiteY1" fmla="*/ 827273 h 1405847"/>
              <a:gd name="connsiteX0" fmla="*/ 0 w 840302"/>
              <a:gd name="connsiteY0" fmla="*/ 835035 h 1001651"/>
              <a:gd name="connsiteX1" fmla="*/ 840302 w 840302"/>
              <a:gd name="connsiteY1" fmla="*/ 1001650 h 1001651"/>
              <a:gd name="connsiteX0" fmla="*/ 0 w 840302"/>
              <a:gd name="connsiteY0" fmla="*/ 1155099 h 1321715"/>
              <a:gd name="connsiteX1" fmla="*/ 840302 w 840302"/>
              <a:gd name="connsiteY1" fmla="*/ 1321714 h 1321715"/>
              <a:gd name="connsiteX0" fmla="*/ 0 w 1239571"/>
              <a:gd name="connsiteY0" fmla="*/ 2747305 h 2747306"/>
              <a:gd name="connsiteX1" fmla="*/ 1239571 w 1239571"/>
              <a:gd name="connsiteY1" fmla="*/ 754728 h 2747306"/>
              <a:gd name="connsiteX0" fmla="*/ 0 w 1239571"/>
              <a:gd name="connsiteY0" fmla="*/ 1992577 h 1992578"/>
              <a:gd name="connsiteX1" fmla="*/ 1239571 w 1239571"/>
              <a:gd name="connsiteY1" fmla="*/ 0 h 1992578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1 w 1323014"/>
              <a:gd name="connsiteY0" fmla="*/ 821689 h 821691"/>
              <a:gd name="connsiteX1" fmla="*/ 1323014 w 1323014"/>
              <a:gd name="connsiteY1" fmla="*/ 0 h 82169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1 w 1569439"/>
              <a:gd name="connsiteY0" fmla="*/ 941909 h 941911"/>
              <a:gd name="connsiteX1" fmla="*/ 1569439 w 1569439"/>
              <a:gd name="connsiteY1" fmla="*/ -2 h 94191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-1 w 1569437"/>
              <a:gd name="connsiteY0" fmla="*/ 941911 h 973004"/>
              <a:gd name="connsiteX1" fmla="*/ 1569437 w 1569437"/>
              <a:gd name="connsiteY1" fmla="*/ 0 h 973004"/>
              <a:gd name="connsiteX0" fmla="*/ -1 w 1569526"/>
              <a:gd name="connsiteY0" fmla="*/ 941911 h 941911"/>
              <a:gd name="connsiteX1" fmla="*/ 1569437 w 1569526"/>
              <a:gd name="connsiteY1" fmla="*/ 0 h 941911"/>
              <a:gd name="connsiteX0" fmla="*/ -1 w 2457162"/>
              <a:gd name="connsiteY0" fmla="*/ 1225001 h 1225002"/>
              <a:gd name="connsiteX1" fmla="*/ 2457120 w 2457162"/>
              <a:gd name="connsiteY1" fmla="*/ 0 h 1225002"/>
              <a:gd name="connsiteX0" fmla="*/ -1 w 2457178"/>
              <a:gd name="connsiteY0" fmla="*/ 1225001 h 1225000"/>
              <a:gd name="connsiteX1" fmla="*/ 2457120 w 2457178"/>
              <a:gd name="connsiteY1" fmla="*/ 0 h 1225000"/>
              <a:gd name="connsiteX0" fmla="*/ -1 w 2499325"/>
              <a:gd name="connsiteY0" fmla="*/ 1225001 h 1225002"/>
              <a:gd name="connsiteX1" fmla="*/ 2457120 w 2499325"/>
              <a:gd name="connsiteY1" fmla="*/ 0 h 1225002"/>
              <a:gd name="connsiteX0" fmla="*/ -1 w 2498041"/>
              <a:gd name="connsiteY0" fmla="*/ 1225001 h 1225000"/>
              <a:gd name="connsiteX1" fmla="*/ 2457120 w 2498041"/>
              <a:gd name="connsiteY1" fmla="*/ 0 h 1225000"/>
              <a:gd name="connsiteX0" fmla="*/ -1 w 2457120"/>
              <a:gd name="connsiteY0" fmla="*/ 1225001 h 1225001"/>
              <a:gd name="connsiteX1" fmla="*/ 2457120 w 2457120"/>
              <a:gd name="connsiteY1" fmla="*/ 0 h 1225001"/>
              <a:gd name="connsiteX0" fmla="*/ 0 w 2789861"/>
              <a:gd name="connsiteY0" fmla="*/ 1215010 h 1215010"/>
              <a:gd name="connsiteX1" fmla="*/ 2789861 w 2789861"/>
              <a:gd name="connsiteY1" fmla="*/ 0 h 1215010"/>
              <a:gd name="connsiteX0" fmla="*/ 0 w 2789861"/>
              <a:gd name="connsiteY0" fmla="*/ 1215010 h 1215018"/>
              <a:gd name="connsiteX1" fmla="*/ 2789861 w 2789861"/>
              <a:gd name="connsiteY1" fmla="*/ 0 h 1215018"/>
              <a:gd name="connsiteX0" fmla="*/ 0 w 2457120"/>
              <a:gd name="connsiteY0" fmla="*/ 1218340 h 1218348"/>
              <a:gd name="connsiteX1" fmla="*/ 2457120 w 2457120"/>
              <a:gd name="connsiteY1" fmla="*/ 0 h 1218348"/>
              <a:gd name="connsiteX0" fmla="*/ 0 w 2457120"/>
              <a:gd name="connsiteY0" fmla="*/ 1218340 h 1218340"/>
              <a:gd name="connsiteX1" fmla="*/ 2457120 w 2457120"/>
              <a:gd name="connsiteY1" fmla="*/ 0 h 1218340"/>
              <a:gd name="connsiteX0" fmla="*/ 0 w 2442235"/>
              <a:gd name="connsiteY0" fmla="*/ 1237743 h 1237743"/>
              <a:gd name="connsiteX1" fmla="*/ 2442235 w 2442235"/>
              <a:gd name="connsiteY1" fmla="*/ 0 h 1237743"/>
              <a:gd name="connsiteX0" fmla="*/ 0 w 2442235"/>
              <a:gd name="connsiteY0" fmla="*/ 1237743 h 1237744"/>
              <a:gd name="connsiteX1" fmla="*/ 2442235 w 2442235"/>
              <a:gd name="connsiteY1" fmla="*/ 0 h 12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42235" h="1237744">
                <a:moveTo>
                  <a:pt x="0" y="1237743"/>
                </a:moveTo>
                <a:cubicBezTo>
                  <a:pt x="1287799" y="1238484"/>
                  <a:pt x="2428741" y="951464"/>
                  <a:pt x="2442235" y="0"/>
                </a:cubicBezTo>
              </a:path>
            </a:pathLst>
          </a:custGeom>
          <a:noFill/>
          <a:ln w="31750">
            <a:solidFill>
              <a:srgbClr val="46B6CD"/>
            </a:solidFill>
            <a:prstDash val="dash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B501A-D008-40BF-9550-93ECC8187F9C}"/>
              </a:ext>
            </a:extLst>
          </p:cNvPr>
          <p:cNvSpPr/>
          <p:nvPr/>
        </p:nvSpPr>
        <p:spPr>
          <a:xfrm>
            <a:off x="6782413" y="3381002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50F23A-3519-49AB-A652-355576DB3E2D}"/>
              </a:ext>
            </a:extLst>
          </p:cNvPr>
          <p:cNvSpPr/>
          <p:nvPr/>
        </p:nvSpPr>
        <p:spPr>
          <a:xfrm>
            <a:off x="1776593" y="2677006"/>
            <a:ext cx="2382450" cy="116414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1477E8-145D-4C7C-A83F-DB34A91909C1}"/>
              </a:ext>
            </a:extLst>
          </p:cNvPr>
          <p:cNvSpPr txBox="1"/>
          <p:nvPr/>
        </p:nvSpPr>
        <p:spPr>
          <a:xfrm>
            <a:off x="924212" y="2763463"/>
            <a:ext cx="2397426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/>
            <a:r>
              <a:rPr lang="en-CA" sz="2000" b="1" dirty="0">
                <a:solidFill>
                  <a:srgbClr val="4FA0B0"/>
                </a:solidFill>
              </a:rPr>
              <a:t>ECore </a:t>
            </a:r>
          </a:p>
          <a:p>
            <a:pPr algn="r"/>
            <a:r>
              <a:rPr lang="en-CA" sz="2000" b="1" dirty="0">
                <a:solidFill>
                  <a:srgbClr val="4FA0B0"/>
                </a:solidFill>
              </a:rPr>
              <a:t>reflection</a:t>
            </a:r>
          </a:p>
        </p:txBody>
      </p:sp>
      <p:sp>
        <p:nvSpPr>
          <p:cNvPr id="153" name="Freeform: Shape 67">
            <a:extLst>
              <a:ext uri="{FF2B5EF4-FFF2-40B4-BE49-F238E27FC236}">
                <a16:creationId xmlns:a16="http://schemas.microsoft.com/office/drawing/2014/main" id="{2CAE9526-01B2-4A9B-BF50-11A7A2E4388A}"/>
              </a:ext>
            </a:extLst>
          </p:cNvPr>
          <p:cNvSpPr/>
          <p:nvPr/>
        </p:nvSpPr>
        <p:spPr>
          <a:xfrm rot="10800000">
            <a:off x="3237108" y="2908019"/>
            <a:ext cx="877361" cy="82073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675004 h 1070666"/>
              <a:gd name="connsiteX1" fmla="*/ 975866 w 975866"/>
              <a:gd name="connsiteY1" fmla="*/ 1070666 h 1070666"/>
              <a:gd name="connsiteX0" fmla="*/ 0 w 909259"/>
              <a:gd name="connsiteY0" fmla="*/ 1405807 h 1405847"/>
              <a:gd name="connsiteX1" fmla="*/ 909259 w 909259"/>
              <a:gd name="connsiteY1" fmla="*/ 827273 h 1405847"/>
              <a:gd name="connsiteX0" fmla="*/ 0 w 840302"/>
              <a:gd name="connsiteY0" fmla="*/ 835035 h 1001651"/>
              <a:gd name="connsiteX1" fmla="*/ 840302 w 840302"/>
              <a:gd name="connsiteY1" fmla="*/ 1001650 h 1001651"/>
              <a:gd name="connsiteX0" fmla="*/ 0 w 840302"/>
              <a:gd name="connsiteY0" fmla="*/ 1155099 h 1321715"/>
              <a:gd name="connsiteX1" fmla="*/ 840302 w 840302"/>
              <a:gd name="connsiteY1" fmla="*/ 1321714 h 1321715"/>
              <a:gd name="connsiteX0" fmla="*/ 0 w 1239571"/>
              <a:gd name="connsiteY0" fmla="*/ 2747305 h 2747306"/>
              <a:gd name="connsiteX1" fmla="*/ 1239571 w 1239571"/>
              <a:gd name="connsiteY1" fmla="*/ 754728 h 2747306"/>
              <a:gd name="connsiteX0" fmla="*/ 0 w 1239571"/>
              <a:gd name="connsiteY0" fmla="*/ 1992577 h 1992578"/>
              <a:gd name="connsiteX1" fmla="*/ 1239571 w 1239571"/>
              <a:gd name="connsiteY1" fmla="*/ 0 h 1992578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1 w 1323014"/>
              <a:gd name="connsiteY0" fmla="*/ 821689 h 821691"/>
              <a:gd name="connsiteX1" fmla="*/ 1323014 w 1323014"/>
              <a:gd name="connsiteY1" fmla="*/ 0 h 82169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1 w 1569439"/>
              <a:gd name="connsiteY0" fmla="*/ 941909 h 941911"/>
              <a:gd name="connsiteX1" fmla="*/ 1569439 w 1569439"/>
              <a:gd name="connsiteY1" fmla="*/ -2 h 94191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-1 w 1569437"/>
              <a:gd name="connsiteY0" fmla="*/ 941911 h 973004"/>
              <a:gd name="connsiteX1" fmla="*/ 1569437 w 1569437"/>
              <a:gd name="connsiteY1" fmla="*/ 0 h 973004"/>
              <a:gd name="connsiteX0" fmla="*/ -1 w 1569526"/>
              <a:gd name="connsiteY0" fmla="*/ 941911 h 941911"/>
              <a:gd name="connsiteX1" fmla="*/ 1569437 w 1569526"/>
              <a:gd name="connsiteY1" fmla="*/ 0 h 941911"/>
              <a:gd name="connsiteX0" fmla="*/ -1 w 2457162"/>
              <a:gd name="connsiteY0" fmla="*/ 1225001 h 1225002"/>
              <a:gd name="connsiteX1" fmla="*/ 2457120 w 2457162"/>
              <a:gd name="connsiteY1" fmla="*/ 0 h 1225002"/>
              <a:gd name="connsiteX0" fmla="*/ -1 w 2457178"/>
              <a:gd name="connsiteY0" fmla="*/ 1225001 h 1225000"/>
              <a:gd name="connsiteX1" fmla="*/ 2457120 w 2457178"/>
              <a:gd name="connsiteY1" fmla="*/ 0 h 1225000"/>
              <a:gd name="connsiteX0" fmla="*/ -1 w 2499325"/>
              <a:gd name="connsiteY0" fmla="*/ 1225001 h 1225002"/>
              <a:gd name="connsiteX1" fmla="*/ 2457120 w 2499325"/>
              <a:gd name="connsiteY1" fmla="*/ 0 h 1225002"/>
              <a:gd name="connsiteX0" fmla="*/ -1 w 2498041"/>
              <a:gd name="connsiteY0" fmla="*/ 1225001 h 1225000"/>
              <a:gd name="connsiteX1" fmla="*/ 2457120 w 2498041"/>
              <a:gd name="connsiteY1" fmla="*/ 0 h 1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8041" h="1225000">
                <a:moveTo>
                  <a:pt x="-1" y="1225001"/>
                </a:moveTo>
                <a:cubicBezTo>
                  <a:pt x="1116852" y="1200072"/>
                  <a:pt x="2780339" y="653725"/>
                  <a:pt x="2457120" y="0"/>
                </a:cubicBezTo>
              </a:path>
            </a:pathLst>
          </a:custGeom>
          <a:noFill/>
          <a:ln w="31750">
            <a:solidFill>
              <a:srgbClr val="46B6CD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5CF84FD-B851-449D-B991-59E5C0E9D926}"/>
              </a:ext>
            </a:extLst>
          </p:cNvPr>
          <p:cNvGrpSpPr/>
          <p:nvPr/>
        </p:nvGrpSpPr>
        <p:grpSpPr>
          <a:xfrm>
            <a:off x="7185660" y="-156644"/>
            <a:ext cx="2073472" cy="2184093"/>
            <a:chOff x="6993839" y="2760748"/>
            <a:chExt cx="2073472" cy="21840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94197E-49A7-40FC-8D7E-620D6CCB6857}"/>
                </a:ext>
              </a:extLst>
            </p:cNvPr>
            <p:cNvSpPr/>
            <p:nvPr/>
          </p:nvSpPr>
          <p:spPr>
            <a:xfrm>
              <a:off x="6994092" y="4395681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User Experience</a:t>
              </a:r>
            </a:p>
          </p:txBody>
        </p:sp>
        <p:sp>
          <p:nvSpPr>
            <p:cNvPr id="108" name="Rectangle: Single Corner Rounded 107">
              <a:extLst>
                <a:ext uri="{FF2B5EF4-FFF2-40B4-BE49-F238E27FC236}">
                  <a16:creationId xmlns:a16="http://schemas.microsoft.com/office/drawing/2014/main" id="{F5A89834-C32C-4785-AF95-AAE9FBD0A8CD}"/>
                </a:ext>
              </a:extLst>
            </p:cNvPr>
            <p:cNvSpPr/>
            <p:nvPr/>
          </p:nvSpPr>
          <p:spPr>
            <a:xfrm>
              <a:off x="6994091" y="3844440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ECore Model Reflexive Editor</a:t>
              </a:r>
            </a:p>
          </p:txBody>
        </p:sp>
        <p:sp>
          <p:nvSpPr>
            <p:cNvPr id="109" name="Rectangle: Single Corner Rounded 108">
              <a:extLst>
                <a:ext uri="{FF2B5EF4-FFF2-40B4-BE49-F238E27FC236}">
                  <a16:creationId xmlns:a16="http://schemas.microsoft.com/office/drawing/2014/main" id="{E6A93136-BB5E-4DA9-80AB-546EA9E2629D}"/>
                </a:ext>
              </a:extLst>
            </p:cNvPr>
            <p:cNvSpPr/>
            <p:nvPr/>
          </p:nvSpPr>
          <p:spPr>
            <a:xfrm>
              <a:off x="6994091" y="3299425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PlantUML</a:t>
              </a:r>
            </a:p>
          </p:txBody>
        </p:sp>
        <p:sp>
          <p:nvSpPr>
            <p:cNvPr id="110" name="Rectangle: Single Corner Rounded 109">
              <a:extLst>
                <a:ext uri="{FF2B5EF4-FFF2-40B4-BE49-F238E27FC236}">
                  <a16:creationId xmlns:a16="http://schemas.microsoft.com/office/drawing/2014/main" id="{F15DB73E-C5CC-4A92-8E1D-74D03F7F20B8}"/>
                </a:ext>
              </a:extLst>
            </p:cNvPr>
            <p:cNvSpPr/>
            <p:nvPr/>
          </p:nvSpPr>
          <p:spPr>
            <a:xfrm>
              <a:off x="6993839" y="2760748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Matrix view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62AA2-A055-406D-9FE7-8DC790752993}"/>
              </a:ext>
            </a:extLst>
          </p:cNvPr>
          <p:cNvSpPr/>
          <p:nvPr/>
        </p:nvSpPr>
        <p:spPr>
          <a:xfrm>
            <a:off x="4388066" y="1631867"/>
            <a:ext cx="2073219" cy="141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3200" dirty="0"/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01224-AFA1-4DE4-84DD-2F6041A6FB6D}"/>
              </a:ext>
            </a:extLst>
          </p:cNvPr>
          <p:cNvSpPr/>
          <p:nvPr/>
        </p:nvSpPr>
        <p:spPr>
          <a:xfrm>
            <a:off x="4387799" y="3791388"/>
            <a:ext cx="2073218" cy="141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Traceability Information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B501A-D008-40BF-9550-93ECC8187F9C}"/>
              </a:ext>
            </a:extLst>
          </p:cNvPr>
          <p:cNvSpPr/>
          <p:nvPr/>
        </p:nvSpPr>
        <p:spPr>
          <a:xfrm>
            <a:off x="5281773" y="3710411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C500C-9B30-4916-A5EF-007F8DE3018F}"/>
              </a:ext>
            </a:extLst>
          </p:cNvPr>
          <p:cNvSpPr/>
          <p:nvPr/>
        </p:nvSpPr>
        <p:spPr>
          <a:xfrm>
            <a:off x="8141453" y="1957657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C31334-4A36-402C-8102-0FFA562D9E10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rot="10800000">
            <a:off x="3735397" y="1550776"/>
            <a:ext cx="571341" cy="2654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7A71984-A90D-440A-AC03-8E8A2973C59D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3728793" y="2846128"/>
            <a:ext cx="576452" cy="121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9B3624-D8EE-4373-93B1-100A814E164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5067477" y="3414933"/>
            <a:ext cx="590576" cy="3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D2AA31-9697-4B75-A65C-E590D77AAF4B}"/>
              </a:ext>
            </a:extLst>
          </p:cNvPr>
          <p:cNvCxnSpPr>
            <a:cxnSpLocks/>
            <a:stCxn id="16" idx="2"/>
            <a:endCxn id="8" idx="3"/>
          </p:cNvCxnSpPr>
          <p:nvPr/>
        </p:nvCxnSpPr>
        <p:spPr>
          <a:xfrm rot="5400000">
            <a:off x="7019168" y="1641993"/>
            <a:ext cx="725807" cy="16804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2EFA1F1-CCFE-4D9C-BF88-A8304F99C11D}"/>
              </a:ext>
            </a:extLst>
          </p:cNvPr>
          <p:cNvGrpSpPr/>
          <p:nvPr/>
        </p:nvGrpSpPr>
        <p:grpSpPr>
          <a:xfrm>
            <a:off x="1572781" y="2590627"/>
            <a:ext cx="2073219" cy="1100629"/>
            <a:chOff x="4179887" y="6998009"/>
            <a:chExt cx="2073219" cy="11006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E4296-7505-428A-BC70-9884046E1CE1}"/>
                </a:ext>
              </a:extLst>
            </p:cNvPr>
            <p:cNvSpPr/>
            <p:nvPr/>
          </p:nvSpPr>
          <p:spPr>
            <a:xfrm>
              <a:off x="4179887" y="6998009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Persistence</a:t>
              </a:r>
            </a:p>
          </p:txBody>
        </p:sp>
        <p:sp>
          <p:nvSpPr>
            <p:cNvPr id="94" name="Rectangle: Single Corner Rounded 93">
              <a:extLst>
                <a:ext uri="{FF2B5EF4-FFF2-40B4-BE49-F238E27FC236}">
                  <a16:creationId xmlns:a16="http://schemas.microsoft.com/office/drawing/2014/main" id="{733AB4EF-8685-41C2-92A6-2E1B74174BF1}"/>
                </a:ext>
              </a:extLst>
            </p:cNvPr>
            <p:cNvSpPr/>
            <p:nvPr/>
          </p:nvSpPr>
          <p:spPr>
            <a:xfrm>
              <a:off x="4179887" y="7549478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XMI / ECore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847B90D-E6E3-4529-BC31-CF22F9ABB6BD}"/>
              </a:ext>
            </a:extLst>
          </p:cNvPr>
          <p:cNvGrpSpPr/>
          <p:nvPr/>
        </p:nvGrpSpPr>
        <p:grpSpPr>
          <a:xfrm>
            <a:off x="1572782" y="1266634"/>
            <a:ext cx="2073219" cy="1097346"/>
            <a:chOff x="4178808" y="5254818"/>
            <a:chExt cx="2073219" cy="1097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AADB0-A896-4106-AB5C-A95167A6074F}"/>
                </a:ext>
              </a:extLst>
            </p:cNvPr>
            <p:cNvSpPr/>
            <p:nvPr/>
          </p:nvSpPr>
          <p:spPr>
            <a:xfrm>
              <a:off x="4178808" y="5254818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Handlers</a:t>
              </a:r>
            </a:p>
          </p:txBody>
        </p:sp>
        <p:sp>
          <p:nvSpPr>
            <p:cNvPr id="95" name="Rectangle: Single Corner Rounded 94">
              <a:extLst>
                <a:ext uri="{FF2B5EF4-FFF2-40B4-BE49-F238E27FC236}">
                  <a16:creationId xmlns:a16="http://schemas.microsoft.com/office/drawing/2014/main" id="{9546A31D-D5B2-4F49-ADBE-0B231C6D237A}"/>
                </a:ext>
              </a:extLst>
            </p:cNvPr>
            <p:cNvSpPr/>
            <p:nvPr/>
          </p:nvSpPr>
          <p:spPr>
            <a:xfrm>
              <a:off x="4178808" y="5803004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 / IResource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00F67-BC12-40ED-96E2-6CE6F23B6A34}"/>
              </a:ext>
            </a:extLst>
          </p:cNvPr>
          <p:cNvSpPr/>
          <p:nvPr/>
        </p:nvSpPr>
        <p:spPr>
          <a:xfrm>
            <a:off x="3573737" y="1469945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CB08E-A71C-400B-A872-B95049BE4F26}"/>
              </a:ext>
            </a:extLst>
          </p:cNvPr>
          <p:cNvSpPr/>
          <p:nvPr/>
        </p:nvSpPr>
        <p:spPr>
          <a:xfrm>
            <a:off x="3567148" y="2765298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Single Corner Rounded 106">
            <a:extLst>
              <a:ext uri="{FF2B5EF4-FFF2-40B4-BE49-F238E27FC236}">
                <a16:creationId xmlns:a16="http://schemas.microsoft.com/office/drawing/2014/main" id="{3A7FF5BA-028A-4412-B73A-18752950357D}"/>
              </a:ext>
            </a:extLst>
          </p:cNvPr>
          <p:cNvSpPr/>
          <p:nvPr/>
        </p:nvSpPr>
        <p:spPr>
          <a:xfrm>
            <a:off x="4390048" y="2568646"/>
            <a:ext cx="2073218" cy="480555"/>
          </a:xfrm>
          <a:prstGeom prst="round1Rect">
            <a:avLst>
              <a:gd name="adj" fmla="val 6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fr-FR" sz="2200" dirty="0"/>
              <a:t>Connection</a:t>
            </a:r>
            <a:endParaRPr lang="en-US" sz="2200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A36A703-9F89-4AF1-B47B-921AFD97CAEF}"/>
              </a:ext>
            </a:extLst>
          </p:cNvPr>
          <p:cNvGrpSpPr/>
          <p:nvPr/>
        </p:nvGrpSpPr>
        <p:grpSpPr>
          <a:xfrm>
            <a:off x="1558341" y="4738162"/>
            <a:ext cx="2073219" cy="2194692"/>
            <a:chOff x="4178808" y="9001076"/>
            <a:chExt cx="2073219" cy="219469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A890078-E0E4-4ED8-84CA-FBADD91B2D7D}"/>
                </a:ext>
              </a:extLst>
            </p:cNvPr>
            <p:cNvSpPr/>
            <p:nvPr/>
          </p:nvSpPr>
          <p:spPr>
            <a:xfrm>
              <a:off x="4178808" y="9001076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Link structure</a:t>
              </a:r>
            </a:p>
          </p:txBody>
        </p:sp>
        <p:sp>
          <p:nvSpPr>
            <p:cNvPr id="113" name="Rectangle: Single Corner Rounded 112">
              <a:extLst>
                <a:ext uri="{FF2B5EF4-FFF2-40B4-BE49-F238E27FC236}">
                  <a16:creationId xmlns:a16="http://schemas.microsoft.com/office/drawing/2014/main" id="{3D4D99A1-E278-47B6-ADF0-D82ECE61AE10}"/>
                </a:ext>
              </a:extLst>
            </p:cNvPr>
            <p:cNvSpPr/>
            <p:nvPr/>
          </p:nvSpPr>
          <p:spPr>
            <a:xfrm>
              <a:off x="4178808" y="9549262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ID / Timestamp</a:t>
              </a:r>
            </a:p>
          </p:txBody>
        </p:sp>
        <p:sp>
          <p:nvSpPr>
            <p:cNvPr id="114" name="Rectangle: Single Corner Rounded 113">
              <a:extLst>
                <a:ext uri="{FF2B5EF4-FFF2-40B4-BE49-F238E27FC236}">
                  <a16:creationId xmlns:a16="http://schemas.microsoft.com/office/drawing/2014/main" id="{B1BEC74C-BAE3-4168-93A7-CAE6E7B90AA2}"/>
                </a:ext>
              </a:extLst>
            </p:cNvPr>
            <p:cNvSpPr/>
            <p:nvPr/>
          </p:nvSpPr>
          <p:spPr>
            <a:xfrm>
              <a:off x="4178808" y="10098422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Confidence</a:t>
              </a:r>
            </a:p>
          </p:txBody>
        </p:sp>
        <p:sp>
          <p:nvSpPr>
            <p:cNvPr id="115" name="Rectangle: Single Corner Rounded 114">
              <a:extLst>
                <a:ext uri="{FF2B5EF4-FFF2-40B4-BE49-F238E27FC236}">
                  <a16:creationId xmlns:a16="http://schemas.microsoft.com/office/drawing/2014/main" id="{A64B2F08-6904-4CE9-8112-5F477CA3E2F9}"/>
                </a:ext>
              </a:extLst>
            </p:cNvPr>
            <p:cNvSpPr/>
            <p:nvPr/>
          </p:nvSpPr>
          <p:spPr>
            <a:xfrm>
              <a:off x="4178808" y="10646608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Evidences</a:t>
              </a: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DB6134-9008-4E94-9A62-FF228B574FB3}"/>
              </a:ext>
            </a:extLst>
          </p:cNvPr>
          <p:cNvSpPr/>
          <p:nvPr/>
        </p:nvSpPr>
        <p:spPr>
          <a:xfrm>
            <a:off x="3553787" y="4923196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242BC06-8705-4A35-B6F1-DCDA5718ADFC}"/>
              </a:ext>
            </a:extLst>
          </p:cNvPr>
          <p:cNvCxnSpPr>
            <a:cxnSpLocks/>
            <a:stCxn id="119" idx="3"/>
            <a:endCxn id="12" idx="1"/>
          </p:cNvCxnSpPr>
          <p:nvPr/>
        </p:nvCxnSpPr>
        <p:spPr>
          <a:xfrm flipV="1">
            <a:off x="3715446" y="4500048"/>
            <a:ext cx="672367" cy="503964"/>
          </a:xfrm>
          <a:prstGeom prst="bentConnector3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982D0C-0633-431E-BBD1-E0A85808428B}"/>
              </a:ext>
            </a:extLst>
          </p:cNvPr>
          <p:cNvGrpSpPr/>
          <p:nvPr/>
        </p:nvGrpSpPr>
        <p:grpSpPr>
          <a:xfrm>
            <a:off x="7206138" y="4735680"/>
            <a:ext cx="2073219" cy="1646506"/>
            <a:chOff x="9812164" y="8989735"/>
            <a:chExt cx="2073219" cy="164650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411FE6A-06A2-4FA5-B602-2F0618A8FED6}"/>
                </a:ext>
              </a:extLst>
            </p:cNvPr>
            <p:cNvSpPr/>
            <p:nvPr/>
          </p:nvSpPr>
          <p:spPr>
            <a:xfrm>
              <a:off x="9812164" y="8989735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Trace behavior</a:t>
              </a:r>
            </a:p>
          </p:txBody>
        </p:sp>
        <p:sp>
          <p:nvSpPr>
            <p:cNvPr id="126" name="Rectangle: Single Corner Rounded 125">
              <a:extLst>
                <a:ext uri="{FF2B5EF4-FFF2-40B4-BE49-F238E27FC236}">
                  <a16:creationId xmlns:a16="http://schemas.microsoft.com/office/drawing/2014/main" id="{4736D3BB-E54E-40A4-B092-F2F1DC8EC253}"/>
                </a:ext>
              </a:extLst>
            </p:cNvPr>
            <p:cNvSpPr/>
            <p:nvPr/>
          </p:nvSpPr>
          <p:spPr>
            <a:xfrm>
              <a:off x="9812164" y="9537921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TraceMetaModel</a:t>
              </a:r>
            </a:p>
            <a:p>
              <a:pPr algn="ctr"/>
              <a:r>
                <a:rPr lang="en-US" sz="2000" dirty="0"/>
                <a:t>Adapter</a:t>
              </a:r>
            </a:p>
          </p:txBody>
        </p:sp>
        <p:sp>
          <p:nvSpPr>
            <p:cNvPr id="127" name="Rectangle: Single Corner Rounded 126">
              <a:extLst>
                <a:ext uri="{FF2B5EF4-FFF2-40B4-BE49-F238E27FC236}">
                  <a16:creationId xmlns:a16="http://schemas.microsoft.com/office/drawing/2014/main" id="{FD478218-D605-4A7D-B538-7E1159473C3C}"/>
                </a:ext>
              </a:extLst>
            </p:cNvPr>
            <p:cNvSpPr/>
            <p:nvPr/>
          </p:nvSpPr>
          <p:spPr>
            <a:xfrm>
              <a:off x="9812164" y="10087081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AbstractMetaModel</a:t>
              </a:r>
            </a:p>
            <a:p>
              <a:pPr algn="ctr"/>
              <a:r>
                <a:rPr lang="en-US" dirty="0"/>
                <a:t>Adapter</a:t>
              </a:r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4D8911-3E86-4D72-A243-7882C503DB93}"/>
              </a:ext>
            </a:extLst>
          </p:cNvPr>
          <p:cNvSpPr/>
          <p:nvPr/>
        </p:nvSpPr>
        <p:spPr>
          <a:xfrm>
            <a:off x="7128365" y="4932055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2E862389-8384-4BD6-B111-FE9065580E46}"/>
              </a:ext>
            </a:extLst>
          </p:cNvPr>
          <p:cNvCxnSpPr>
            <a:cxnSpLocks/>
            <a:stCxn id="128" idx="1"/>
            <a:endCxn id="12" idx="3"/>
          </p:cNvCxnSpPr>
          <p:nvPr/>
        </p:nvCxnSpPr>
        <p:spPr>
          <a:xfrm rot="10800000">
            <a:off x="6461017" y="4500063"/>
            <a:ext cx="667334" cy="512823"/>
          </a:xfrm>
          <a:prstGeom prst="bentConnector3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: Single Corner Rounded 135">
            <a:extLst>
              <a:ext uri="{FF2B5EF4-FFF2-40B4-BE49-F238E27FC236}">
                <a16:creationId xmlns:a16="http://schemas.microsoft.com/office/drawing/2014/main" id="{6C3DD146-ACA7-4106-88E9-BEB6D50F6E33}"/>
              </a:ext>
            </a:extLst>
          </p:cNvPr>
          <p:cNvSpPr/>
          <p:nvPr/>
        </p:nvSpPr>
        <p:spPr>
          <a:xfrm rot="5400000" flipV="1">
            <a:off x="185804" y="5584983"/>
            <a:ext cx="2194692" cy="501075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XCore</a:t>
            </a:r>
            <a:endParaRPr lang="en-US" dirty="0"/>
          </a:p>
        </p:txBody>
      </p:sp>
      <p:sp>
        <p:nvSpPr>
          <p:cNvPr id="137" name="Rectangle: Single Corner Rounded 136">
            <a:extLst>
              <a:ext uri="{FF2B5EF4-FFF2-40B4-BE49-F238E27FC236}">
                <a16:creationId xmlns:a16="http://schemas.microsoft.com/office/drawing/2014/main" id="{F0850A29-5668-42BB-8905-A08742F79EF9}"/>
              </a:ext>
            </a:extLst>
          </p:cNvPr>
          <p:cNvSpPr/>
          <p:nvPr/>
        </p:nvSpPr>
        <p:spPr>
          <a:xfrm rot="5400000">
            <a:off x="8755233" y="5285594"/>
            <a:ext cx="1644024" cy="549160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633F1-6FCF-484F-B956-ED476EFE21A8}"/>
              </a:ext>
            </a:extLst>
          </p:cNvPr>
          <p:cNvSpPr/>
          <p:nvPr/>
        </p:nvSpPr>
        <p:spPr>
          <a:xfrm>
            <a:off x="5282125" y="2958176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FE12-C2BF-4E0F-A776-BE5134E338EB}"/>
              </a:ext>
            </a:extLst>
          </p:cNvPr>
          <p:cNvSpPr/>
          <p:nvPr/>
        </p:nvSpPr>
        <p:spPr>
          <a:xfrm>
            <a:off x="4305259" y="2766513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8FB01-C7CC-455B-9F10-4B89EACFBC65}"/>
              </a:ext>
            </a:extLst>
          </p:cNvPr>
          <p:cNvSpPr/>
          <p:nvPr/>
        </p:nvSpPr>
        <p:spPr>
          <a:xfrm>
            <a:off x="4306737" y="1735420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1477E8-145D-4C7C-A83F-DB34A91909C1}"/>
              </a:ext>
            </a:extLst>
          </p:cNvPr>
          <p:cNvSpPr txBox="1"/>
          <p:nvPr/>
        </p:nvSpPr>
        <p:spPr>
          <a:xfrm>
            <a:off x="2235857" y="4084957"/>
            <a:ext cx="128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dirty="0">
                <a:solidFill>
                  <a:srgbClr val="C00000"/>
                </a:solidFill>
              </a:rPr>
              <a:t>ECore reflection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8E142-0A24-418C-A65E-559E00C9F7AF}"/>
              </a:ext>
            </a:extLst>
          </p:cNvPr>
          <p:cNvSpPr/>
          <p:nvPr/>
        </p:nvSpPr>
        <p:spPr>
          <a:xfrm>
            <a:off x="6380200" y="2764293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67">
            <a:extLst>
              <a:ext uri="{FF2B5EF4-FFF2-40B4-BE49-F238E27FC236}">
                <a16:creationId xmlns:a16="http://schemas.microsoft.com/office/drawing/2014/main" id="{2CAE9526-01B2-4A9B-BF50-11A7A2E4388A}"/>
              </a:ext>
            </a:extLst>
          </p:cNvPr>
          <p:cNvSpPr/>
          <p:nvPr/>
        </p:nvSpPr>
        <p:spPr>
          <a:xfrm rot="8257201" flipV="1">
            <a:off x="3094849" y="3638291"/>
            <a:ext cx="1943311" cy="503880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866" h="395662">
                <a:moveTo>
                  <a:pt x="0" y="0"/>
                </a:moveTo>
                <a:cubicBezTo>
                  <a:pt x="442705" y="11959"/>
                  <a:pt x="602355" y="225800"/>
                  <a:pt x="975866" y="395662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C00000"/>
              </a:solidFill>
            </a:endParaRPr>
          </a:p>
        </p:txBody>
      </p:sp>
      <p:sp>
        <p:nvSpPr>
          <p:cNvPr id="165" name="Rectangle: Single Corner Rounded 164">
            <a:extLst>
              <a:ext uri="{FF2B5EF4-FFF2-40B4-BE49-F238E27FC236}">
                <a16:creationId xmlns:a16="http://schemas.microsoft.com/office/drawing/2014/main" id="{5BC39C2E-F7FC-4595-B1CB-55609F1B54D8}"/>
              </a:ext>
            </a:extLst>
          </p:cNvPr>
          <p:cNvSpPr/>
          <p:nvPr/>
        </p:nvSpPr>
        <p:spPr>
          <a:xfrm rot="5400000">
            <a:off x="8488504" y="648756"/>
            <a:ext cx="2177482" cy="549160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ECore reflection</a:t>
            </a:r>
          </a:p>
        </p:txBody>
      </p:sp>
    </p:spTree>
    <p:extLst>
      <p:ext uri="{BB962C8B-B14F-4D97-AF65-F5344CB8AC3E}">
        <p14:creationId xmlns:p14="http://schemas.microsoft.com/office/powerpoint/2010/main" val="333735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5CF84FD-B851-449D-B991-59E5C0E9D926}"/>
              </a:ext>
            </a:extLst>
          </p:cNvPr>
          <p:cNvGrpSpPr/>
          <p:nvPr/>
        </p:nvGrpSpPr>
        <p:grpSpPr>
          <a:xfrm>
            <a:off x="7534794" y="1568964"/>
            <a:ext cx="2073470" cy="2187590"/>
            <a:chOff x="6993839" y="2206010"/>
            <a:chExt cx="2073470" cy="21875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94197E-49A7-40FC-8D7E-620D6CCB6857}"/>
                </a:ext>
              </a:extLst>
            </p:cNvPr>
            <p:cNvSpPr/>
            <p:nvPr/>
          </p:nvSpPr>
          <p:spPr>
            <a:xfrm>
              <a:off x="6993839" y="2206010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User Experience</a:t>
              </a:r>
            </a:p>
          </p:txBody>
        </p:sp>
        <p:sp>
          <p:nvSpPr>
            <p:cNvPr id="108" name="Rectangle: Single Corner Rounded 107">
              <a:extLst>
                <a:ext uri="{FF2B5EF4-FFF2-40B4-BE49-F238E27FC236}">
                  <a16:creationId xmlns:a16="http://schemas.microsoft.com/office/drawing/2014/main" id="{F5A89834-C32C-4785-AF95-AAE9FBD0A8CD}"/>
                </a:ext>
              </a:extLst>
            </p:cNvPr>
            <p:cNvSpPr/>
            <p:nvPr/>
          </p:nvSpPr>
          <p:spPr>
            <a:xfrm>
              <a:off x="6994091" y="3844440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ECore Model Reflexive Editor</a:t>
              </a:r>
            </a:p>
          </p:txBody>
        </p:sp>
        <p:sp>
          <p:nvSpPr>
            <p:cNvPr id="109" name="Rectangle: Single Corner Rounded 108">
              <a:extLst>
                <a:ext uri="{FF2B5EF4-FFF2-40B4-BE49-F238E27FC236}">
                  <a16:creationId xmlns:a16="http://schemas.microsoft.com/office/drawing/2014/main" id="{E6A93136-BB5E-4DA9-80AB-546EA9E2629D}"/>
                </a:ext>
              </a:extLst>
            </p:cNvPr>
            <p:cNvSpPr/>
            <p:nvPr/>
          </p:nvSpPr>
          <p:spPr>
            <a:xfrm>
              <a:off x="6994091" y="3299425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PlantUML</a:t>
              </a:r>
            </a:p>
          </p:txBody>
        </p:sp>
        <p:sp>
          <p:nvSpPr>
            <p:cNvPr id="110" name="Rectangle: Single Corner Rounded 109">
              <a:extLst>
                <a:ext uri="{FF2B5EF4-FFF2-40B4-BE49-F238E27FC236}">
                  <a16:creationId xmlns:a16="http://schemas.microsoft.com/office/drawing/2014/main" id="{F15DB73E-C5CC-4A92-8E1D-74D03F7F20B8}"/>
                </a:ext>
              </a:extLst>
            </p:cNvPr>
            <p:cNvSpPr/>
            <p:nvPr/>
          </p:nvSpPr>
          <p:spPr>
            <a:xfrm>
              <a:off x="6993839" y="2760748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Matrix view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62AA2-A055-406D-9FE7-8DC790752993}"/>
              </a:ext>
            </a:extLst>
          </p:cNvPr>
          <p:cNvSpPr/>
          <p:nvPr/>
        </p:nvSpPr>
        <p:spPr>
          <a:xfrm>
            <a:off x="2286428" y="689508"/>
            <a:ext cx="4523989" cy="2243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en-US" sz="3200" dirty="0"/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01224-AFA1-4DE4-84DD-2F6041A6FB6D}"/>
              </a:ext>
            </a:extLst>
          </p:cNvPr>
          <p:cNvSpPr/>
          <p:nvPr/>
        </p:nvSpPr>
        <p:spPr>
          <a:xfrm>
            <a:off x="4736933" y="3471813"/>
            <a:ext cx="2073218" cy="141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Traceability Information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B501A-D008-40BF-9550-93ECC8187F9C}"/>
              </a:ext>
            </a:extLst>
          </p:cNvPr>
          <p:cNvSpPr/>
          <p:nvPr/>
        </p:nvSpPr>
        <p:spPr>
          <a:xfrm>
            <a:off x="5630907" y="3390836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C500C-9B30-4916-A5EF-007F8DE3018F}"/>
              </a:ext>
            </a:extLst>
          </p:cNvPr>
          <p:cNvSpPr/>
          <p:nvPr/>
        </p:nvSpPr>
        <p:spPr>
          <a:xfrm>
            <a:off x="7453978" y="1761408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9B3624-D8EE-4373-93B1-100A814E164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5518209" y="3196956"/>
            <a:ext cx="387380" cy="3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D2AA31-9697-4B75-A65C-E590D77AAF4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6890994" y="1842224"/>
            <a:ext cx="562985" cy="8865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2EFA1F1-CCFE-4D9C-BF88-A8304F99C11D}"/>
              </a:ext>
            </a:extLst>
          </p:cNvPr>
          <p:cNvGrpSpPr/>
          <p:nvPr/>
        </p:nvGrpSpPr>
        <p:grpSpPr>
          <a:xfrm>
            <a:off x="4641601" y="1247187"/>
            <a:ext cx="2073219" cy="1100629"/>
            <a:chOff x="4179887" y="6998009"/>
            <a:chExt cx="2073219" cy="11006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E4296-7505-428A-BC70-9884046E1CE1}"/>
                </a:ext>
              </a:extLst>
            </p:cNvPr>
            <p:cNvSpPr/>
            <p:nvPr/>
          </p:nvSpPr>
          <p:spPr>
            <a:xfrm>
              <a:off x="4179887" y="6998009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Persistence</a:t>
              </a:r>
            </a:p>
          </p:txBody>
        </p:sp>
        <p:sp>
          <p:nvSpPr>
            <p:cNvPr id="94" name="Rectangle: Single Corner Rounded 93">
              <a:extLst>
                <a:ext uri="{FF2B5EF4-FFF2-40B4-BE49-F238E27FC236}">
                  <a16:creationId xmlns:a16="http://schemas.microsoft.com/office/drawing/2014/main" id="{733AB4EF-8685-41C2-92A6-2E1B74174BF1}"/>
                </a:ext>
              </a:extLst>
            </p:cNvPr>
            <p:cNvSpPr/>
            <p:nvPr/>
          </p:nvSpPr>
          <p:spPr>
            <a:xfrm>
              <a:off x="4179887" y="7549478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XMI / ECore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847B90D-E6E3-4529-BC31-CF22F9ABB6BD}"/>
              </a:ext>
            </a:extLst>
          </p:cNvPr>
          <p:cNvGrpSpPr/>
          <p:nvPr/>
        </p:nvGrpSpPr>
        <p:grpSpPr>
          <a:xfrm>
            <a:off x="2408749" y="1246879"/>
            <a:ext cx="2073219" cy="1097346"/>
            <a:chOff x="4178808" y="5254818"/>
            <a:chExt cx="2073219" cy="1097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AADB0-A896-4106-AB5C-A95167A6074F}"/>
                </a:ext>
              </a:extLst>
            </p:cNvPr>
            <p:cNvSpPr/>
            <p:nvPr/>
          </p:nvSpPr>
          <p:spPr>
            <a:xfrm>
              <a:off x="4178808" y="5254818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Handlers</a:t>
              </a:r>
            </a:p>
          </p:txBody>
        </p:sp>
        <p:sp>
          <p:nvSpPr>
            <p:cNvPr id="95" name="Rectangle: Single Corner Rounded 94">
              <a:extLst>
                <a:ext uri="{FF2B5EF4-FFF2-40B4-BE49-F238E27FC236}">
                  <a16:creationId xmlns:a16="http://schemas.microsoft.com/office/drawing/2014/main" id="{9546A31D-D5B2-4F49-ADBE-0B231C6D237A}"/>
                </a:ext>
              </a:extLst>
            </p:cNvPr>
            <p:cNvSpPr/>
            <p:nvPr/>
          </p:nvSpPr>
          <p:spPr>
            <a:xfrm>
              <a:off x="4178808" y="5803004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 / IResource</a:t>
              </a:r>
            </a:p>
          </p:txBody>
        </p:sp>
      </p:grpSp>
      <p:sp>
        <p:nvSpPr>
          <p:cNvPr id="107" name="Rectangle: Single Corner Rounded 106">
            <a:extLst>
              <a:ext uri="{FF2B5EF4-FFF2-40B4-BE49-F238E27FC236}">
                <a16:creationId xmlns:a16="http://schemas.microsoft.com/office/drawing/2014/main" id="{3A7FF5BA-028A-4412-B73A-18752950357D}"/>
              </a:ext>
            </a:extLst>
          </p:cNvPr>
          <p:cNvSpPr/>
          <p:nvPr/>
        </p:nvSpPr>
        <p:spPr>
          <a:xfrm>
            <a:off x="4736944" y="2451078"/>
            <a:ext cx="2073219" cy="480555"/>
          </a:xfrm>
          <a:prstGeom prst="round1Rect">
            <a:avLst>
              <a:gd name="adj" fmla="val 6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fr-FR" sz="2200" dirty="0"/>
              <a:t>Connection</a:t>
            </a:r>
            <a:endParaRPr lang="en-US" sz="2200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A36A703-9F89-4AF1-B47B-921AFD97CAEF}"/>
              </a:ext>
            </a:extLst>
          </p:cNvPr>
          <p:cNvGrpSpPr/>
          <p:nvPr/>
        </p:nvGrpSpPr>
        <p:grpSpPr>
          <a:xfrm>
            <a:off x="1907475" y="4418587"/>
            <a:ext cx="2073219" cy="2194692"/>
            <a:chOff x="4178808" y="9001076"/>
            <a:chExt cx="2073219" cy="219469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A890078-E0E4-4ED8-84CA-FBADD91B2D7D}"/>
                </a:ext>
              </a:extLst>
            </p:cNvPr>
            <p:cNvSpPr/>
            <p:nvPr/>
          </p:nvSpPr>
          <p:spPr>
            <a:xfrm>
              <a:off x="4178808" y="9001076"/>
              <a:ext cx="2073219" cy="5491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Link structure</a:t>
              </a:r>
            </a:p>
          </p:txBody>
        </p:sp>
        <p:sp>
          <p:nvSpPr>
            <p:cNvPr id="113" name="Rectangle: Single Corner Rounded 112">
              <a:extLst>
                <a:ext uri="{FF2B5EF4-FFF2-40B4-BE49-F238E27FC236}">
                  <a16:creationId xmlns:a16="http://schemas.microsoft.com/office/drawing/2014/main" id="{3D4D99A1-E278-47B6-ADF0-D82ECE61AE10}"/>
                </a:ext>
              </a:extLst>
            </p:cNvPr>
            <p:cNvSpPr/>
            <p:nvPr/>
          </p:nvSpPr>
          <p:spPr>
            <a:xfrm>
              <a:off x="4178808" y="9549262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ID / Timestamp</a:t>
              </a:r>
            </a:p>
          </p:txBody>
        </p:sp>
        <p:sp>
          <p:nvSpPr>
            <p:cNvPr id="114" name="Rectangle: Single Corner Rounded 113">
              <a:extLst>
                <a:ext uri="{FF2B5EF4-FFF2-40B4-BE49-F238E27FC236}">
                  <a16:creationId xmlns:a16="http://schemas.microsoft.com/office/drawing/2014/main" id="{B1BEC74C-BAE3-4168-93A7-CAE6E7B90AA2}"/>
                </a:ext>
              </a:extLst>
            </p:cNvPr>
            <p:cNvSpPr/>
            <p:nvPr/>
          </p:nvSpPr>
          <p:spPr>
            <a:xfrm>
              <a:off x="4178808" y="10098422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Confidence</a:t>
              </a:r>
            </a:p>
          </p:txBody>
        </p:sp>
        <p:sp>
          <p:nvSpPr>
            <p:cNvPr id="115" name="Rectangle: Single Corner Rounded 114">
              <a:extLst>
                <a:ext uri="{FF2B5EF4-FFF2-40B4-BE49-F238E27FC236}">
                  <a16:creationId xmlns:a16="http://schemas.microsoft.com/office/drawing/2014/main" id="{A64B2F08-6904-4CE9-8112-5F477CA3E2F9}"/>
                </a:ext>
              </a:extLst>
            </p:cNvPr>
            <p:cNvSpPr/>
            <p:nvPr/>
          </p:nvSpPr>
          <p:spPr>
            <a:xfrm>
              <a:off x="4178808" y="10646608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Evidences</a:t>
              </a: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DB6134-9008-4E94-9A62-FF228B574FB3}"/>
              </a:ext>
            </a:extLst>
          </p:cNvPr>
          <p:cNvSpPr/>
          <p:nvPr/>
        </p:nvSpPr>
        <p:spPr>
          <a:xfrm>
            <a:off x="3902921" y="4603621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242BC06-8705-4A35-B6F1-DCDA5718ADFC}"/>
              </a:ext>
            </a:extLst>
          </p:cNvPr>
          <p:cNvCxnSpPr>
            <a:cxnSpLocks/>
            <a:stCxn id="119" idx="3"/>
            <a:endCxn id="12" idx="1"/>
          </p:cNvCxnSpPr>
          <p:nvPr/>
        </p:nvCxnSpPr>
        <p:spPr>
          <a:xfrm flipV="1">
            <a:off x="4064580" y="4180473"/>
            <a:ext cx="672367" cy="503964"/>
          </a:xfrm>
          <a:prstGeom prst="bentConnector3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982D0C-0633-431E-BBD1-E0A85808428B}"/>
              </a:ext>
            </a:extLst>
          </p:cNvPr>
          <p:cNvGrpSpPr/>
          <p:nvPr/>
        </p:nvGrpSpPr>
        <p:grpSpPr>
          <a:xfrm>
            <a:off x="7534808" y="4416105"/>
            <a:ext cx="2073219" cy="1646506"/>
            <a:chOff x="9812164" y="8989735"/>
            <a:chExt cx="2073219" cy="164650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411FE6A-06A2-4FA5-B602-2F0618A8FED6}"/>
                </a:ext>
              </a:extLst>
            </p:cNvPr>
            <p:cNvSpPr/>
            <p:nvPr/>
          </p:nvSpPr>
          <p:spPr>
            <a:xfrm>
              <a:off x="9812164" y="8989735"/>
              <a:ext cx="2073219" cy="5491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Trace behavior</a:t>
              </a:r>
            </a:p>
          </p:txBody>
        </p:sp>
        <p:sp>
          <p:nvSpPr>
            <p:cNvPr id="126" name="Rectangle: Single Corner Rounded 125">
              <a:extLst>
                <a:ext uri="{FF2B5EF4-FFF2-40B4-BE49-F238E27FC236}">
                  <a16:creationId xmlns:a16="http://schemas.microsoft.com/office/drawing/2014/main" id="{4736D3BB-E54E-40A4-B092-F2F1DC8EC253}"/>
                </a:ext>
              </a:extLst>
            </p:cNvPr>
            <p:cNvSpPr/>
            <p:nvPr/>
          </p:nvSpPr>
          <p:spPr>
            <a:xfrm>
              <a:off x="9812164" y="9537921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TraceMetaModel</a:t>
              </a:r>
            </a:p>
            <a:p>
              <a:pPr algn="ctr"/>
              <a:r>
                <a:rPr lang="en-US" sz="2000" dirty="0"/>
                <a:t>Adapter</a:t>
              </a:r>
            </a:p>
          </p:txBody>
        </p:sp>
        <p:sp>
          <p:nvSpPr>
            <p:cNvPr id="127" name="Rectangle: Single Corner Rounded 126">
              <a:extLst>
                <a:ext uri="{FF2B5EF4-FFF2-40B4-BE49-F238E27FC236}">
                  <a16:creationId xmlns:a16="http://schemas.microsoft.com/office/drawing/2014/main" id="{FD478218-D605-4A7D-B538-7E1159473C3C}"/>
                </a:ext>
              </a:extLst>
            </p:cNvPr>
            <p:cNvSpPr/>
            <p:nvPr/>
          </p:nvSpPr>
          <p:spPr>
            <a:xfrm>
              <a:off x="9812164" y="10087081"/>
              <a:ext cx="2073219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AbstractMetaModel</a:t>
              </a:r>
            </a:p>
            <a:p>
              <a:pPr algn="ctr"/>
              <a:r>
                <a:rPr lang="en-US" dirty="0"/>
                <a:t>Adapter</a:t>
              </a:r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4D8911-3E86-4D72-A243-7882C503DB93}"/>
              </a:ext>
            </a:extLst>
          </p:cNvPr>
          <p:cNvSpPr/>
          <p:nvPr/>
        </p:nvSpPr>
        <p:spPr>
          <a:xfrm>
            <a:off x="7477499" y="4612480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2E862389-8384-4BD6-B111-FE9065580E46}"/>
              </a:ext>
            </a:extLst>
          </p:cNvPr>
          <p:cNvCxnSpPr>
            <a:cxnSpLocks/>
            <a:stCxn id="128" idx="1"/>
            <a:endCxn id="12" idx="3"/>
          </p:cNvCxnSpPr>
          <p:nvPr/>
        </p:nvCxnSpPr>
        <p:spPr>
          <a:xfrm rot="10800000">
            <a:off x="6810151" y="4180488"/>
            <a:ext cx="667334" cy="512823"/>
          </a:xfrm>
          <a:prstGeom prst="bentConnector3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: Single Corner Rounded 135">
            <a:extLst>
              <a:ext uri="{FF2B5EF4-FFF2-40B4-BE49-F238E27FC236}">
                <a16:creationId xmlns:a16="http://schemas.microsoft.com/office/drawing/2014/main" id="{6C3DD146-ACA7-4106-88E9-BEB6D50F6E33}"/>
              </a:ext>
            </a:extLst>
          </p:cNvPr>
          <p:cNvSpPr/>
          <p:nvPr/>
        </p:nvSpPr>
        <p:spPr>
          <a:xfrm rot="5400000" flipV="1">
            <a:off x="520424" y="5265408"/>
            <a:ext cx="2194692" cy="501075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XCore</a:t>
            </a:r>
            <a:endParaRPr lang="en-US" dirty="0"/>
          </a:p>
        </p:txBody>
      </p:sp>
      <p:sp>
        <p:nvSpPr>
          <p:cNvPr id="137" name="Rectangle: Single Corner Rounded 136">
            <a:extLst>
              <a:ext uri="{FF2B5EF4-FFF2-40B4-BE49-F238E27FC236}">
                <a16:creationId xmlns:a16="http://schemas.microsoft.com/office/drawing/2014/main" id="{F0850A29-5668-42BB-8905-A08742F79EF9}"/>
              </a:ext>
            </a:extLst>
          </p:cNvPr>
          <p:cNvSpPr/>
          <p:nvPr/>
        </p:nvSpPr>
        <p:spPr>
          <a:xfrm rot="5400000">
            <a:off x="9104367" y="4966019"/>
            <a:ext cx="1644024" cy="549160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633F1-6FCF-484F-B956-ED476EFE21A8}"/>
              </a:ext>
            </a:extLst>
          </p:cNvPr>
          <p:cNvSpPr/>
          <p:nvPr/>
        </p:nvSpPr>
        <p:spPr>
          <a:xfrm>
            <a:off x="5631259" y="2841797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1477E8-145D-4C7C-A83F-DB34A91909C1}"/>
              </a:ext>
            </a:extLst>
          </p:cNvPr>
          <p:cNvSpPr txBox="1"/>
          <p:nvPr/>
        </p:nvSpPr>
        <p:spPr>
          <a:xfrm>
            <a:off x="2866942" y="3110236"/>
            <a:ext cx="128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dirty="0">
                <a:solidFill>
                  <a:srgbClr val="C00000"/>
                </a:solidFill>
              </a:rPr>
              <a:t>ECore reflection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8E142-0A24-418C-A65E-559E00C9F7AF}"/>
              </a:ext>
            </a:extLst>
          </p:cNvPr>
          <p:cNvSpPr/>
          <p:nvPr/>
        </p:nvSpPr>
        <p:spPr>
          <a:xfrm>
            <a:off x="6729334" y="2647914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67">
            <a:extLst>
              <a:ext uri="{FF2B5EF4-FFF2-40B4-BE49-F238E27FC236}">
                <a16:creationId xmlns:a16="http://schemas.microsoft.com/office/drawing/2014/main" id="{2CAE9526-01B2-4A9B-BF50-11A7A2E4388A}"/>
              </a:ext>
            </a:extLst>
          </p:cNvPr>
          <p:cNvSpPr/>
          <p:nvPr/>
        </p:nvSpPr>
        <p:spPr>
          <a:xfrm rot="8257201" flipV="1">
            <a:off x="3511283" y="3408380"/>
            <a:ext cx="1642017" cy="525481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866" h="395662">
                <a:moveTo>
                  <a:pt x="0" y="0"/>
                </a:moveTo>
                <a:cubicBezTo>
                  <a:pt x="442705" y="11959"/>
                  <a:pt x="602355" y="225800"/>
                  <a:pt x="975866" y="395662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C00000"/>
              </a:solidFill>
            </a:endParaRPr>
          </a:p>
        </p:txBody>
      </p:sp>
      <p:sp>
        <p:nvSpPr>
          <p:cNvPr id="165" name="Rectangle: Single Corner Rounded 164">
            <a:extLst>
              <a:ext uri="{FF2B5EF4-FFF2-40B4-BE49-F238E27FC236}">
                <a16:creationId xmlns:a16="http://schemas.microsoft.com/office/drawing/2014/main" id="{5BC39C2E-F7FC-4595-B1CB-55609F1B54D8}"/>
              </a:ext>
            </a:extLst>
          </p:cNvPr>
          <p:cNvSpPr/>
          <p:nvPr/>
        </p:nvSpPr>
        <p:spPr>
          <a:xfrm rot="5400000">
            <a:off x="8837638" y="2379903"/>
            <a:ext cx="2177482" cy="549160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ECore reflection</a:t>
            </a:r>
          </a:p>
        </p:txBody>
      </p:sp>
      <p:sp>
        <p:nvSpPr>
          <p:cNvPr id="51" name="Freeform: Shape 67">
            <a:extLst>
              <a:ext uri="{FF2B5EF4-FFF2-40B4-BE49-F238E27FC236}">
                <a16:creationId xmlns:a16="http://schemas.microsoft.com/office/drawing/2014/main" id="{1A89F620-1F80-4C50-90AF-372489177BB3}"/>
              </a:ext>
            </a:extLst>
          </p:cNvPr>
          <p:cNvSpPr/>
          <p:nvPr/>
        </p:nvSpPr>
        <p:spPr>
          <a:xfrm rot="8257201">
            <a:off x="6734743" y="2196692"/>
            <a:ext cx="931312" cy="210651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866" h="395662">
                <a:moveTo>
                  <a:pt x="0" y="0"/>
                </a:moveTo>
                <a:cubicBezTo>
                  <a:pt x="442705" y="11959"/>
                  <a:pt x="602355" y="225800"/>
                  <a:pt x="975866" y="395662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0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5CF84FD-B851-449D-B991-59E5C0E9D926}"/>
              </a:ext>
            </a:extLst>
          </p:cNvPr>
          <p:cNvGrpSpPr/>
          <p:nvPr/>
        </p:nvGrpSpPr>
        <p:grpSpPr>
          <a:xfrm>
            <a:off x="7252162" y="1700775"/>
            <a:ext cx="2073470" cy="2187590"/>
            <a:chOff x="6993839" y="2206010"/>
            <a:chExt cx="2073470" cy="21875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94197E-49A7-40FC-8D7E-620D6CCB6857}"/>
                </a:ext>
              </a:extLst>
            </p:cNvPr>
            <p:cNvSpPr/>
            <p:nvPr/>
          </p:nvSpPr>
          <p:spPr>
            <a:xfrm>
              <a:off x="6993839" y="2206010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User Experience</a:t>
              </a:r>
            </a:p>
          </p:txBody>
        </p:sp>
        <p:sp>
          <p:nvSpPr>
            <p:cNvPr id="108" name="Rectangle: Single Corner Rounded 107">
              <a:extLst>
                <a:ext uri="{FF2B5EF4-FFF2-40B4-BE49-F238E27FC236}">
                  <a16:creationId xmlns:a16="http://schemas.microsoft.com/office/drawing/2014/main" id="{F5A89834-C32C-4785-AF95-AAE9FBD0A8CD}"/>
                </a:ext>
              </a:extLst>
            </p:cNvPr>
            <p:cNvSpPr/>
            <p:nvPr/>
          </p:nvSpPr>
          <p:spPr>
            <a:xfrm>
              <a:off x="6994091" y="3844440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ECore Model Reflexive Editor</a:t>
              </a:r>
            </a:p>
          </p:txBody>
        </p:sp>
        <p:sp>
          <p:nvSpPr>
            <p:cNvPr id="109" name="Rectangle: Single Corner Rounded 108">
              <a:extLst>
                <a:ext uri="{FF2B5EF4-FFF2-40B4-BE49-F238E27FC236}">
                  <a16:creationId xmlns:a16="http://schemas.microsoft.com/office/drawing/2014/main" id="{E6A93136-BB5E-4DA9-80AB-546EA9E2629D}"/>
                </a:ext>
              </a:extLst>
            </p:cNvPr>
            <p:cNvSpPr/>
            <p:nvPr/>
          </p:nvSpPr>
          <p:spPr>
            <a:xfrm>
              <a:off x="6994091" y="3299425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PlantUML</a:t>
              </a:r>
            </a:p>
          </p:txBody>
        </p:sp>
        <p:sp>
          <p:nvSpPr>
            <p:cNvPr id="110" name="Rectangle: Single Corner Rounded 109">
              <a:extLst>
                <a:ext uri="{FF2B5EF4-FFF2-40B4-BE49-F238E27FC236}">
                  <a16:creationId xmlns:a16="http://schemas.microsoft.com/office/drawing/2014/main" id="{F15DB73E-C5CC-4A92-8E1D-74D03F7F20B8}"/>
                </a:ext>
              </a:extLst>
            </p:cNvPr>
            <p:cNvSpPr/>
            <p:nvPr/>
          </p:nvSpPr>
          <p:spPr>
            <a:xfrm>
              <a:off x="6993839" y="2760748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Matrix view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62AA2-A055-406D-9FE7-8DC790752993}"/>
              </a:ext>
            </a:extLst>
          </p:cNvPr>
          <p:cNvSpPr/>
          <p:nvPr/>
        </p:nvSpPr>
        <p:spPr>
          <a:xfrm>
            <a:off x="2003798" y="821319"/>
            <a:ext cx="4523989" cy="2243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en-US" sz="3200" dirty="0"/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01224-AFA1-4DE4-84DD-2F6041A6FB6D}"/>
              </a:ext>
            </a:extLst>
          </p:cNvPr>
          <p:cNvSpPr/>
          <p:nvPr/>
        </p:nvSpPr>
        <p:spPr>
          <a:xfrm>
            <a:off x="1161285" y="3612819"/>
            <a:ext cx="5327343" cy="288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400" dirty="0"/>
              <a:t>Traceability Information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B501A-D008-40BF-9550-93ECC8187F9C}"/>
              </a:ext>
            </a:extLst>
          </p:cNvPr>
          <p:cNvSpPr/>
          <p:nvPr/>
        </p:nvSpPr>
        <p:spPr>
          <a:xfrm>
            <a:off x="5348275" y="3522647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C500C-9B30-4916-A5EF-007F8DE3018F}"/>
              </a:ext>
            </a:extLst>
          </p:cNvPr>
          <p:cNvSpPr/>
          <p:nvPr/>
        </p:nvSpPr>
        <p:spPr>
          <a:xfrm>
            <a:off x="7171346" y="1893219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9B3624-D8EE-4373-93B1-100A814E164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5235577" y="3328767"/>
            <a:ext cx="387380" cy="3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D2AA31-9697-4B75-A65C-E590D77AAF4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6608362" y="1974035"/>
            <a:ext cx="562985" cy="8865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2EFA1F1-CCFE-4D9C-BF88-A8304F99C11D}"/>
              </a:ext>
            </a:extLst>
          </p:cNvPr>
          <p:cNvGrpSpPr/>
          <p:nvPr/>
        </p:nvGrpSpPr>
        <p:grpSpPr>
          <a:xfrm>
            <a:off x="4358969" y="1378998"/>
            <a:ext cx="2073219" cy="1100629"/>
            <a:chOff x="4179887" y="6998009"/>
            <a:chExt cx="2073219" cy="11006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E4296-7505-428A-BC70-9884046E1CE1}"/>
                </a:ext>
              </a:extLst>
            </p:cNvPr>
            <p:cNvSpPr/>
            <p:nvPr/>
          </p:nvSpPr>
          <p:spPr>
            <a:xfrm>
              <a:off x="4179887" y="6998009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Persistence</a:t>
              </a:r>
            </a:p>
          </p:txBody>
        </p:sp>
        <p:sp>
          <p:nvSpPr>
            <p:cNvPr id="94" name="Rectangle: Single Corner Rounded 93">
              <a:extLst>
                <a:ext uri="{FF2B5EF4-FFF2-40B4-BE49-F238E27FC236}">
                  <a16:creationId xmlns:a16="http://schemas.microsoft.com/office/drawing/2014/main" id="{733AB4EF-8685-41C2-92A6-2E1B74174BF1}"/>
                </a:ext>
              </a:extLst>
            </p:cNvPr>
            <p:cNvSpPr/>
            <p:nvPr/>
          </p:nvSpPr>
          <p:spPr>
            <a:xfrm>
              <a:off x="4179887" y="7549478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XMI / ECore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847B90D-E6E3-4529-BC31-CF22F9ABB6BD}"/>
              </a:ext>
            </a:extLst>
          </p:cNvPr>
          <p:cNvGrpSpPr/>
          <p:nvPr/>
        </p:nvGrpSpPr>
        <p:grpSpPr>
          <a:xfrm>
            <a:off x="2126117" y="1378690"/>
            <a:ext cx="2073219" cy="1097346"/>
            <a:chOff x="4178808" y="5254818"/>
            <a:chExt cx="2073219" cy="1097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AADB0-A896-4106-AB5C-A95167A6074F}"/>
                </a:ext>
              </a:extLst>
            </p:cNvPr>
            <p:cNvSpPr/>
            <p:nvPr/>
          </p:nvSpPr>
          <p:spPr>
            <a:xfrm>
              <a:off x="4178808" y="5254818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Handlers</a:t>
              </a:r>
            </a:p>
          </p:txBody>
        </p:sp>
        <p:sp>
          <p:nvSpPr>
            <p:cNvPr id="95" name="Rectangle: Single Corner Rounded 94">
              <a:extLst>
                <a:ext uri="{FF2B5EF4-FFF2-40B4-BE49-F238E27FC236}">
                  <a16:creationId xmlns:a16="http://schemas.microsoft.com/office/drawing/2014/main" id="{9546A31D-D5B2-4F49-ADBE-0B231C6D237A}"/>
                </a:ext>
              </a:extLst>
            </p:cNvPr>
            <p:cNvSpPr/>
            <p:nvPr/>
          </p:nvSpPr>
          <p:spPr>
            <a:xfrm>
              <a:off x="4178808" y="5803004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 / IResource</a:t>
              </a:r>
            </a:p>
          </p:txBody>
        </p:sp>
      </p:grpSp>
      <p:sp>
        <p:nvSpPr>
          <p:cNvPr id="107" name="Rectangle: Single Corner Rounded 106">
            <a:extLst>
              <a:ext uri="{FF2B5EF4-FFF2-40B4-BE49-F238E27FC236}">
                <a16:creationId xmlns:a16="http://schemas.microsoft.com/office/drawing/2014/main" id="{3A7FF5BA-028A-4412-B73A-18752950357D}"/>
              </a:ext>
            </a:extLst>
          </p:cNvPr>
          <p:cNvSpPr/>
          <p:nvPr/>
        </p:nvSpPr>
        <p:spPr>
          <a:xfrm>
            <a:off x="4454312" y="2582889"/>
            <a:ext cx="2073219" cy="480555"/>
          </a:xfrm>
          <a:prstGeom prst="round1Rect">
            <a:avLst>
              <a:gd name="adj" fmla="val 6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fr-FR" sz="2200" dirty="0"/>
              <a:t>Connection</a:t>
            </a:r>
            <a:endParaRPr lang="en-US" sz="2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FB165-3B93-47CD-84B6-EE0B5B63931A}"/>
              </a:ext>
            </a:extLst>
          </p:cNvPr>
          <p:cNvGrpSpPr/>
          <p:nvPr/>
        </p:nvGrpSpPr>
        <p:grpSpPr>
          <a:xfrm>
            <a:off x="1293398" y="3767685"/>
            <a:ext cx="2318655" cy="2194693"/>
            <a:chOff x="3624138" y="8600337"/>
            <a:chExt cx="2613448" cy="219469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A36A703-9F89-4AF1-B47B-921AFD97CAEF}"/>
                </a:ext>
              </a:extLst>
            </p:cNvPr>
            <p:cNvGrpSpPr/>
            <p:nvPr/>
          </p:nvGrpSpPr>
          <p:grpSpPr>
            <a:xfrm>
              <a:off x="4164367" y="8600337"/>
              <a:ext cx="2073219" cy="2194692"/>
              <a:chOff x="4178808" y="9001076"/>
              <a:chExt cx="2073219" cy="2194692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A890078-E0E4-4ED8-84CA-FBADD91B2D7D}"/>
                  </a:ext>
                </a:extLst>
              </p:cNvPr>
              <p:cNvSpPr/>
              <p:nvPr/>
            </p:nvSpPr>
            <p:spPr>
              <a:xfrm>
                <a:off x="4178808" y="9001076"/>
                <a:ext cx="2073219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Link structure</a:t>
                </a:r>
              </a:p>
            </p:txBody>
          </p:sp>
          <p:sp>
            <p:nvSpPr>
              <p:cNvPr id="113" name="Rectangle: Single Corner Rounded 112">
                <a:extLst>
                  <a:ext uri="{FF2B5EF4-FFF2-40B4-BE49-F238E27FC236}">
                    <a16:creationId xmlns:a16="http://schemas.microsoft.com/office/drawing/2014/main" id="{3D4D99A1-E278-47B6-ADF0-D82ECE61AE10}"/>
                  </a:ext>
                </a:extLst>
              </p:cNvPr>
              <p:cNvSpPr/>
              <p:nvPr/>
            </p:nvSpPr>
            <p:spPr>
              <a:xfrm>
                <a:off x="4178808" y="9549262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ID / Timestamp</a:t>
                </a:r>
              </a:p>
            </p:txBody>
          </p:sp>
          <p:sp>
            <p:nvSpPr>
              <p:cNvPr id="114" name="Rectangle: Single Corner Rounded 113">
                <a:extLst>
                  <a:ext uri="{FF2B5EF4-FFF2-40B4-BE49-F238E27FC236}">
                    <a16:creationId xmlns:a16="http://schemas.microsoft.com/office/drawing/2014/main" id="{B1BEC74C-BAE3-4168-93A7-CAE6E7B90AA2}"/>
                  </a:ext>
                </a:extLst>
              </p:cNvPr>
              <p:cNvSpPr/>
              <p:nvPr/>
            </p:nvSpPr>
            <p:spPr>
              <a:xfrm>
                <a:off x="4178808" y="10098422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Confidence</a:t>
                </a:r>
              </a:p>
            </p:txBody>
          </p:sp>
          <p:sp>
            <p:nvSpPr>
              <p:cNvPr id="115" name="Rectangle: Single Corner Rounded 114">
                <a:extLst>
                  <a:ext uri="{FF2B5EF4-FFF2-40B4-BE49-F238E27FC236}">
                    <a16:creationId xmlns:a16="http://schemas.microsoft.com/office/drawing/2014/main" id="{A64B2F08-6904-4CE9-8112-5F477CA3E2F9}"/>
                  </a:ext>
                </a:extLst>
              </p:cNvPr>
              <p:cNvSpPr/>
              <p:nvPr/>
            </p:nvSpPr>
            <p:spPr>
              <a:xfrm>
                <a:off x="4178808" y="10646608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Evidences</a:t>
                </a:r>
              </a:p>
            </p:txBody>
          </p:sp>
        </p:grpSp>
        <p:sp>
          <p:nvSpPr>
            <p:cNvPr id="136" name="Rectangle: Single Corner Rounded 135">
              <a:extLst>
                <a:ext uri="{FF2B5EF4-FFF2-40B4-BE49-F238E27FC236}">
                  <a16:creationId xmlns:a16="http://schemas.microsoft.com/office/drawing/2014/main" id="{6C3DD146-ACA7-4106-88E9-BEB6D50F6E33}"/>
                </a:ext>
              </a:extLst>
            </p:cNvPr>
            <p:cNvSpPr/>
            <p:nvPr/>
          </p:nvSpPr>
          <p:spPr>
            <a:xfrm rot="5400000" flipV="1">
              <a:off x="2777330" y="9447146"/>
              <a:ext cx="2194692" cy="501075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XCore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99541-FCF1-4470-897C-2BEAB64F112A}"/>
              </a:ext>
            </a:extLst>
          </p:cNvPr>
          <p:cNvGrpSpPr/>
          <p:nvPr/>
        </p:nvGrpSpPr>
        <p:grpSpPr>
          <a:xfrm>
            <a:off x="3787282" y="3780378"/>
            <a:ext cx="2622635" cy="2033069"/>
            <a:chOff x="9791700" y="8597855"/>
            <a:chExt cx="2666165" cy="203306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3982D0C-0633-431E-BBD1-E0A85808428B}"/>
                </a:ext>
              </a:extLst>
            </p:cNvPr>
            <p:cNvGrpSpPr/>
            <p:nvPr/>
          </p:nvGrpSpPr>
          <p:grpSpPr>
            <a:xfrm>
              <a:off x="9791700" y="8597855"/>
              <a:ext cx="2073219" cy="2033069"/>
              <a:chOff x="9812164" y="8989735"/>
              <a:chExt cx="2073219" cy="203306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11FE6A-06A2-4FA5-B602-2F0618A8FED6}"/>
                  </a:ext>
                </a:extLst>
              </p:cNvPr>
              <p:cNvSpPr/>
              <p:nvPr/>
            </p:nvSpPr>
            <p:spPr>
              <a:xfrm>
                <a:off x="9812164" y="8989735"/>
                <a:ext cx="2073219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Trace behavior</a:t>
                </a:r>
              </a:p>
            </p:txBody>
          </p:sp>
          <p:sp>
            <p:nvSpPr>
              <p:cNvPr id="126" name="Rectangle: Single Corner Rounded 125">
                <a:extLst>
                  <a:ext uri="{FF2B5EF4-FFF2-40B4-BE49-F238E27FC236}">
                    <a16:creationId xmlns:a16="http://schemas.microsoft.com/office/drawing/2014/main" id="{4736D3BB-E54E-40A4-B092-F2F1DC8EC253}"/>
                  </a:ext>
                </a:extLst>
              </p:cNvPr>
              <p:cNvSpPr/>
              <p:nvPr/>
            </p:nvSpPr>
            <p:spPr>
              <a:xfrm>
                <a:off x="9812164" y="9537921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TraceMetaModel</a:t>
                </a:r>
              </a:p>
              <a:p>
                <a:pPr algn="ctr"/>
                <a:r>
                  <a:rPr lang="en-US" sz="2000" dirty="0"/>
                  <a:t>Adapter</a:t>
                </a:r>
              </a:p>
            </p:txBody>
          </p:sp>
          <p:sp>
            <p:nvSpPr>
              <p:cNvPr id="127" name="Rectangle: Single Corner Rounded 126">
                <a:extLst>
                  <a:ext uri="{FF2B5EF4-FFF2-40B4-BE49-F238E27FC236}">
                    <a16:creationId xmlns:a16="http://schemas.microsoft.com/office/drawing/2014/main" id="{FD478218-D605-4A7D-B538-7E1159473C3C}"/>
                  </a:ext>
                </a:extLst>
              </p:cNvPr>
              <p:cNvSpPr/>
              <p:nvPr/>
            </p:nvSpPr>
            <p:spPr>
              <a:xfrm>
                <a:off x="9812164" y="10286586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/>
                  <a:t>AbstractMetaModel</a:t>
                </a:r>
              </a:p>
              <a:p>
                <a:pPr algn="ctr"/>
                <a:r>
                  <a:rPr lang="en-US" dirty="0"/>
                  <a:t>Adapter</a:t>
                </a:r>
              </a:p>
            </p:txBody>
          </p:sp>
        </p:grpSp>
        <p:sp>
          <p:nvSpPr>
            <p:cNvPr id="137" name="Rectangle: Single Corner Rounded 136">
              <a:extLst>
                <a:ext uri="{FF2B5EF4-FFF2-40B4-BE49-F238E27FC236}">
                  <a16:creationId xmlns:a16="http://schemas.microsoft.com/office/drawing/2014/main" id="{F0850A29-5668-42BB-8905-A08742F79EF9}"/>
                </a:ext>
              </a:extLst>
            </p:cNvPr>
            <p:cNvSpPr/>
            <p:nvPr/>
          </p:nvSpPr>
          <p:spPr>
            <a:xfrm rot="5400000">
              <a:off x="11167991" y="9341050"/>
              <a:ext cx="2030587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1633F1-6FCF-484F-B956-ED476EFE21A8}"/>
              </a:ext>
            </a:extLst>
          </p:cNvPr>
          <p:cNvSpPr/>
          <p:nvPr/>
        </p:nvSpPr>
        <p:spPr>
          <a:xfrm>
            <a:off x="5348627" y="2973608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1477E8-145D-4C7C-A83F-DB34A91909C1}"/>
              </a:ext>
            </a:extLst>
          </p:cNvPr>
          <p:cNvSpPr txBox="1"/>
          <p:nvPr/>
        </p:nvSpPr>
        <p:spPr>
          <a:xfrm>
            <a:off x="2527531" y="2727711"/>
            <a:ext cx="128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dirty="0">
                <a:solidFill>
                  <a:srgbClr val="C00000"/>
                </a:solidFill>
              </a:rPr>
              <a:t>ECore reflection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8E142-0A24-418C-A65E-559E00C9F7AF}"/>
              </a:ext>
            </a:extLst>
          </p:cNvPr>
          <p:cNvSpPr/>
          <p:nvPr/>
        </p:nvSpPr>
        <p:spPr>
          <a:xfrm>
            <a:off x="6446702" y="2779725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67">
            <a:extLst>
              <a:ext uri="{FF2B5EF4-FFF2-40B4-BE49-F238E27FC236}">
                <a16:creationId xmlns:a16="http://schemas.microsoft.com/office/drawing/2014/main" id="{2CAE9526-01B2-4A9B-BF50-11A7A2E4388A}"/>
              </a:ext>
            </a:extLst>
          </p:cNvPr>
          <p:cNvSpPr/>
          <p:nvPr/>
        </p:nvSpPr>
        <p:spPr>
          <a:xfrm rot="8257201" flipV="1">
            <a:off x="3243260" y="3086529"/>
            <a:ext cx="1373100" cy="262217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675004 h 1070666"/>
              <a:gd name="connsiteX1" fmla="*/ 975866 w 975866"/>
              <a:gd name="connsiteY1" fmla="*/ 1070666 h 1070666"/>
              <a:gd name="connsiteX0" fmla="*/ 0 w 909259"/>
              <a:gd name="connsiteY0" fmla="*/ 1405807 h 1405847"/>
              <a:gd name="connsiteX1" fmla="*/ 909259 w 909259"/>
              <a:gd name="connsiteY1" fmla="*/ 827273 h 1405847"/>
              <a:gd name="connsiteX0" fmla="*/ 0 w 840302"/>
              <a:gd name="connsiteY0" fmla="*/ 835035 h 1001651"/>
              <a:gd name="connsiteX1" fmla="*/ 840302 w 840302"/>
              <a:gd name="connsiteY1" fmla="*/ 1001650 h 1001651"/>
              <a:gd name="connsiteX0" fmla="*/ 0 w 840302"/>
              <a:gd name="connsiteY0" fmla="*/ 1155099 h 1321715"/>
              <a:gd name="connsiteX1" fmla="*/ 840302 w 840302"/>
              <a:gd name="connsiteY1" fmla="*/ 1321714 h 132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0302" h="1321715">
                <a:moveTo>
                  <a:pt x="0" y="1155099"/>
                </a:moveTo>
                <a:cubicBezTo>
                  <a:pt x="153636" y="49688"/>
                  <a:pt x="384215" y="-836786"/>
                  <a:pt x="840302" y="1321714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C00000"/>
              </a:solidFill>
            </a:endParaRPr>
          </a:p>
        </p:txBody>
      </p:sp>
      <p:sp>
        <p:nvSpPr>
          <p:cNvPr id="165" name="Rectangle: Single Corner Rounded 164">
            <a:extLst>
              <a:ext uri="{FF2B5EF4-FFF2-40B4-BE49-F238E27FC236}">
                <a16:creationId xmlns:a16="http://schemas.microsoft.com/office/drawing/2014/main" id="{5BC39C2E-F7FC-4595-B1CB-55609F1B54D8}"/>
              </a:ext>
            </a:extLst>
          </p:cNvPr>
          <p:cNvSpPr/>
          <p:nvPr/>
        </p:nvSpPr>
        <p:spPr>
          <a:xfrm rot="5400000">
            <a:off x="8555006" y="2511714"/>
            <a:ext cx="2177482" cy="549160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ECore reflection</a:t>
            </a:r>
          </a:p>
        </p:txBody>
      </p:sp>
      <p:sp>
        <p:nvSpPr>
          <p:cNvPr id="51" name="Freeform: Shape 67">
            <a:extLst>
              <a:ext uri="{FF2B5EF4-FFF2-40B4-BE49-F238E27FC236}">
                <a16:creationId xmlns:a16="http://schemas.microsoft.com/office/drawing/2014/main" id="{1A89F620-1F80-4C50-90AF-372489177BB3}"/>
              </a:ext>
            </a:extLst>
          </p:cNvPr>
          <p:cNvSpPr/>
          <p:nvPr/>
        </p:nvSpPr>
        <p:spPr>
          <a:xfrm rot="8257201">
            <a:off x="6487913" y="2359284"/>
            <a:ext cx="835808" cy="111693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713513"/>
              <a:gd name="connsiteX1" fmla="*/ 975866 w 975866"/>
              <a:gd name="connsiteY1" fmla="*/ 395662 h 713513"/>
              <a:gd name="connsiteX0" fmla="*/ 0 w 975866"/>
              <a:gd name="connsiteY0" fmla="*/ 0 h 768048"/>
              <a:gd name="connsiteX1" fmla="*/ 975866 w 975866"/>
              <a:gd name="connsiteY1" fmla="*/ 395662 h 768048"/>
              <a:gd name="connsiteX0" fmla="*/ 0 w 975866"/>
              <a:gd name="connsiteY0" fmla="*/ 0 h 395661"/>
              <a:gd name="connsiteX1" fmla="*/ 975866 w 975866"/>
              <a:gd name="connsiteY1" fmla="*/ 395662 h 39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866" h="395661">
                <a:moveTo>
                  <a:pt x="0" y="0"/>
                </a:moveTo>
                <a:cubicBezTo>
                  <a:pt x="385091" y="333432"/>
                  <a:pt x="368298" y="90201"/>
                  <a:pt x="975866" y="395662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362AA2-A055-406D-9FE7-8DC790752993}"/>
              </a:ext>
            </a:extLst>
          </p:cNvPr>
          <p:cNvSpPr/>
          <p:nvPr/>
        </p:nvSpPr>
        <p:spPr>
          <a:xfrm>
            <a:off x="2038308" y="335046"/>
            <a:ext cx="7758253" cy="2886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en-US" sz="3200" dirty="0"/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01224-AFA1-4DE4-84DD-2F6041A6FB6D}"/>
              </a:ext>
            </a:extLst>
          </p:cNvPr>
          <p:cNvSpPr/>
          <p:nvPr/>
        </p:nvSpPr>
        <p:spPr>
          <a:xfrm>
            <a:off x="1992556" y="3896645"/>
            <a:ext cx="5849581" cy="288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Traceability Information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B501A-D008-40BF-9550-93ECC8187F9C}"/>
              </a:ext>
            </a:extLst>
          </p:cNvPr>
          <p:cNvSpPr/>
          <p:nvPr/>
        </p:nvSpPr>
        <p:spPr>
          <a:xfrm>
            <a:off x="4371804" y="3844114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9B3624-D8EE-4373-93B1-100A814E164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4176228" y="3567706"/>
            <a:ext cx="552815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D2AA31-9697-4B75-A65C-E590D77AAF4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6425195" y="1170852"/>
            <a:ext cx="462318" cy="17644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2EFA1F1-CCFE-4D9C-BF88-A8304F99C11D}"/>
              </a:ext>
            </a:extLst>
          </p:cNvPr>
          <p:cNvGrpSpPr/>
          <p:nvPr/>
        </p:nvGrpSpPr>
        <p:grpSpPr>
          <a:xfrm>
            <a:off x="4393481" y="892725"/>
            <a:ext cx="2073219" cy="1100629"/>
            <a:chOff x="4179887" y="6998009"/>
            <a:chExt cx="2073219" cy="11006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E4296-7505-428A-BC70-9884046E1CE1}"/>
                </a:ext>
              </a:extLst>
            </p:cNvPr>
            <p:cNvSpPr/>
            <p:nvPr/>
          </p:nvSpPr>
          <p:spPr>
            <a:xfrm>
              <a:off x="4179887" y="6998009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Persistence</a:t>
              </a:r>
            </a:p>
          </p:txBody>
        </p:sp>
        <p:sp>
          <p:nvSpPr>
            <p:cNvPr id="94" name="Rectangle: Single Corner Rounded 93">
              <a:extLst>
                <a:ext uri="{FF2B5EF4-FFF2-40B4-BE49-F238E27FC236}">
                  <a16:creationId xmlns:a16="http://schemas.microsoft.com/office/drawing/2014/main" id="{733AB4EF-8685-41C2-92A6-2E1B74174BF1}"/>
                </a:ext>
              </a:extLst>
            </p:cNvPr>
            <p:cNvSpPr/>
            <p:nvPr/>
          </p:nvSpPr>
          <p:spPr>
            <a:xfrm>
              <a:off x="4179887" y="7549478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XMI / ECore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847B90D-E6E3-4529-BC31-CF22F9ABB6BD}"/>
              </a:ext>
            </a:extLst>
          </p:cNvPr>
          <p:cNvGrpSpPr/>
          <p:nvPr/>
        </p:nvGrpSpPr>
        <p:grpSpPr>
          <a:xfrm>
            <a:off x="2160629" y="892417"/>
            <a:ext cx="2073219" cy="1097346"/>
            <a:chOff x="4178808" y="5254818"/>
            <a:chExt cx="2073219" cy="1097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AADB0-A896-4106-AB5C-A95167A6074F}"/>
                </a:ext>
              </a:extLst>
            </p:cNvPr>
            <p:cNvSpPr/>
            <p:nvPr/>
          </p:nvSpPr>
          <p:spPr>
            <a:xfrm>
              <a:off x="4178808" y="5254818"/>
              <a:ext cx="2073219" cy="549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Handlers</a:t>
              </a:r>
            </a:p>
          </p:txBody>
        </p:sp>
        <p:sp>
          <p:nvSpPr>
            <p:cNvPr id="95" name="Rectangle: Single Corner Rounded 94">
              <a:extLst>
                <a:ext uri="{FF2B5EF4-FFF2-40B4-BE49-F238E27FC236}">
                  <a16:creationId xmlns:a16="http://schemas.microsoft.com/office/drawing/2014/main" id="{9546A31D-D5B2-4F49-ADBE-0B231C6D237A}"/>
                </a:ext>
              </a:extLst>
            </p:cNvPr>
            <p:cNvSpPr/>
            <p:nvPr/>
          </p:nvSpPr>
          <p:spPr>
            <a:xfrm>
              <a:off x="4178808" y="5803004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 / IResource</a:t>
              </a:r>
            </a:p>
          </p:txBody>
        </p:sp>
      </p:grpSp>
      <p:sp>
        <p:nvSpPr>
          <p:cNvPr id="107" name="Rectangle: Single Corner Rounded 106">
            <a:extLst>
              <a:ext uri="{FF2B5EF4-FFF2-40B4-BE49-F238E27FC236}">
                <a16:creationId xmlns:a16="http://schemas.microsoft.com/office/drawing/2014/main" id="{3A7FF5BA-028A-4412-B73A-18752950357D}"/>
              </a:ext>
            </a:extLst>
          </p:cNvPr>
          <p:cNvSpPr/>
          <p:nvPr/>
        </p:nvSpPr>
        <p:spPr>
          <a:xfrm>
            <a:off x="2038296" y="2729915"/>
            <a:ext cx="4306070" cy="480555"/>
          </a:xfrm>
          <a:prstGeom prst="round1Rect">
            <a:avLst>
              <a:gd name="adj" fmla="val 6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fr-FR" sz="2200" dirty="0"/>
              <a:t>Connection</a:t>
            </a:r>
            <a:endParaRPr lang="en-US" sz="2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FB165-3B93-47CD-84B6-EE0B5B63931A}"/>
              </a:ext>
            </a:extLst>
          </p:cNvPr>
          <p:cNvGrpSpPr/>
          <p:nvPr/>
        </p:nvGrpSpPr>
        <p:grpSpPr>
          <a:xfrm>
            <a:off x="2124656" y="4051511"/>
            <a:ext cx="2661884" cy="2194693"/>
            <a:chOff x="3624138" y="8600337"/>
            <a:chExt cx="2613448" cy="219469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A36A703-9F89-4AF1-B47B-921AFD97CAEF}"/>
                </a:ext>
              </a:extLst>
            </p:cNvPr>
            <p:cNvGrpSpPr/>
            <p:nvPr/>
          </p:nvGrpSpPr>
          <p:grpSpPr>
            <a:xfrm>
              <a:off x="4164367" y="8600337"/>
              <a:ext cx="2073219" cy="2194692"/>
              <a:chOff x="4178808" y="9001076"/>
              <a:chExt cx="2073219" cy="2194692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A890078-E0E4-4ED8-84CA-FBADD91B2D7D}"/>
                  </a:ext>
                </a:extLst>
              </p:cNvPr>
              <p:cNvSpPr/>
              <p:nvPr/>
            </p:nvSpPr>
            <p:spPr>
              <a:xfrm>
                <a:off x="4178808" y="9001076"/>
                <a:ext cx="2073219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Link structure</a:t>
                </a:r>
              </a:p>
            </p:txBody>
          </p:sp>
          <p:sp>
            <p:nvSpPr>
              <p:cNvPr id="113" name="Rectangle: Single Corner Rounded 112">
                <a:extLst>
                  <a:ext uri="{FF2B5EF4-FFF2-40B4-BE49-F238E27FC236}">
                    <a16:creationId xmlns:a16="http://schemas.microsoft.com/office/drawing/2014/main" id="{3D4D99A1-E278-47B6-ADF0-D82ECE61AE10}"/>
                  </a:ext>
                </a:extLst>
              </p:cNvPr>
              <p:cNvSpPr/>
              <p:nvPr/>
            </p:nvSpPr>
            <p:spPr>
              <a:xfrm>
                <a:off x="4178808" y="9549262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ID / Timestamp</a:t>
                </a:r>
              </a:p>
            </p:txBody>
          </p:sp>
          <p:sp>
            <p:nvSpPr>
              <p:cNvPr id="114" name="Rectangle: Single Corner Rounded 113">
                <a:extLst>
                  <a:ext uri="{FF2B5EF4-FFF2-40B4-BE49-F238E27FC236}">
                    <a16:creationId xmlns:a16="http://schemas.microsoft.com/office/drawing/2014/main" id="{B1BEC74C-BAE3-4168-93A7-CAE6E7B90AA2}"/>
                  </a:ext>
                </a:extLst>
              </p:cNvPr>
              <p:cNvSpPr/>
              <p:nvPr/>
            </p:nvSpPr>
            <p:spPr>
              <a:xfrm>
                <a:off x="4178808" y="10098422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Confidence</a:t>
                </a:r>
              </a:p>
            </p:txBody>
          </p:sp>
          <p:sp>
            <p:nvSpPr>
              <p:cNvPr id="115" name="Rectangle: Single Corner Rounded 114">
                <a:extLst>
                  <a:ext uri="{FF2B5EF4-FFF2-40B4-BE49-F238E27FC236}">
                    <a16:creationId xmlns:a16="http://schemas.microsoft.com/office/drawing/2014/main" id="{A64B2F08-6904-4CE9-8112-5F477CA3E2F9}"/>
                  </a:ext>
                </a:extLst>
              </p:cNvPr>
              <p:cNvSpPr/>
              <p:nvPr/>
            </p:nvSpPr>
            <p:spPr>
              <a:xfrm>
                <a:off x="4178808" y="10646608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Evidences</a:t>
                </a:r>
              </a:p>
            </p:txBody>
          </p:sp>
        </p:grpSp>
        <p:sp>
          <p:nvSpPr>
            <p:cNvPr id="136" name="Rectangle: Single Corner Rounded 135">
              <a:extLst>
                <a:ext uri="{FF2B5EF4-FFF2-40B4-BE49-F238E27FC236}">
                  <a16:creationId xmlns:a16="http://schemas.microsoft.com/office/drawing/2014/main" id="{6C3DD146-ACA7-4106-88E9-BEB6D50F6E33}"/>
                </a:ext>
              </a:extLst>
            </p:cNvPr>
            <p:cNvSpPr/>
            <p:nvPr/>
          </p:nvSpPr>
          <p:spPr>
            <a:xfrm rot="5400000" flipV="1">
              <a:off x="2777330" y="9447146"/>
              <a:ext cx="2194692" cy="501075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XCore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99541-FCF1-4470-897C-2BEAB64F112A}"/>
              </a:ext>
            </a:extLst>
          </p:cNvPr>
          <p:cNvGrpSpPr/>
          <p:nvPr/>
        </p:nvGrpSpPr>
        <p:grpSpPr>
          <a:xfrm>
            <a:off x="4960878" y="4064204"/>
            <a:ext cx="2788165" cy="2033069"/>
            <a:chOff x="9791700" y="8597855"/>
            <a:chExt cx="2666165" cy="203306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3982D0C-0633-431E-BBD1-E0A85808428B}"/>
                </a:ext>
              </a:extLst>
            </p:cNvPr>
            <p:cNvGrpSpPr/>
            <p:nvPr/>
          </p:nvGrpSpPr>
          <p:grpSpPr>
            <a:xfrm>
              <a:off x="9791700" y="8597855"/>
              <a:ext cx="2073219" cy="2033069"/>
              <a:chOff x="9812164" y="8989735"/>
              <a:chExt cx="2073219" cy="203306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11FE6A-06A2-4FA5-B602-2F0618A8FED6}"/>
                  </a:ext>
                </a:extLst>
              </p:cNvPr>
              <p:cNvSpPr/>
              <p:nvPr/>
            </p:nvSpPr>
            <p:spPr>
              <a:xfrm>
                <a:off x="9812164" y="8989735"/>
                <a:ext cx="2073219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Trace behavior</a:t>
                </a:r>
              </a:p>
            </p:txBody>
          </p:sp>
          <p:sp>
            <p:nvSpPr>
              <p:cNvPr id="126" name="Rectangle: Single Corner Rounded 125">
                <a:extLst>
                  <a:ext uri="{FF2B5EF4-FFF2-40B4-BE49-F238E27FC236}">
                    <a16:creationId xmlns:a16="http://schemas.microsoft.com/office/drawing/2014/main" id="{4736D3BB-E54E-40A4-B092-F2F1DC8EC253}"/>
                  </a:ext>
                </a:extLst>
              </p:cNvPr>
              <p:cNvSpPr/>
              <p:nvPr/>
            </p:nvSpPr>
            <p:spPr>
              <a:xfrm>
                <a:off x="9812164" y="9537921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TraceMetaModel</a:t>
                </a:r>
              </a:p>
              <a:p>
                <a:pPr algn="ctr"/>
                <a:r>
                  <a:rPr lang="en-US" sz="2000" dirty="0"/>
                  <a:t>Adapter</a:t>
                </a:r>
              </a:p>
            </p:txBody>
          </p:sp>
          <p:sp>
            <p:nvSpPr>
              <p:cNvPr id="127" name="Rectangle: Single Corner Rounded 126">
                <a:extLst>
                  <a:ext uri="{FF2B5EF4-FFF2-40B4-BE49-F238E27FC236}">
                    <a16:creationId xmlns:a16="http://schemas.microsoft.com/office/drawing/2014/main" id="{FD478218-D605-4A7D-B538-7E1159473C3C}"/>
                  </a:ext>
                </a:extLst>
              </p:cNvPr>
              <p:cNvSpPr/>
              <p:nvPr/>
            </p:nvSpPr>
            <p:spPr>
              <a:xfrm>
                <a:off x="9812164" y="10286586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AbstractMetaModel</a:t>
                </a:r>
              </a:p>
              <a:p>
                <a:pPr algn="ctr"/>
                <a:r>
                  <a:rPr lang="en-US" sz="2000" dirty="0"/>
                  <a:t>Adapter</a:t>
                </a:r>
              </a:p>
            </p:txBody>
          </p:sp>
        </p:grpSp>
        <p:sp>
          <p:nvSpPr>
            <p:cNvPr id="137" name="Rectangle: Single Corner Rounded 136">
              <a:extLst>
                <a:ext uri="{FF2B5EF4-FFF2-40B4-BE49-F238E27FC236}">
                  <a16:creationId xmlns:a16="http://schemas.microsoft.com/office/drawing/2014/main" id="{F0850A29-5668-42BB-8905-A08742F79EF9}"/>
                </a:ext>
              </a:extLst>
            </p:cNvPr>
            <p:cNvSpPr/>
            <p:nvPr/>
          </p:nvSpPr>
          <p:spPr>
            <a:xfrm rot="5400000">
              <a:off x="11167991" y="9341050"/>
              <a:ext cx="2030587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1633F1-6FCF-484F-B956-ED476EFE21A8}"/>
              </a:ext>
            </a:extLst>
          </p:cNvPr>
          <p:cNvSpPr/>
          <p:nvPr/>
        </p:nvSpPr>
        <p:spPr>
          <a:xfrm>
            <a:off x="4371805" y="3129640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1477E8-145D-4C7C-A83F-DB34A91909C1}"/>
              </a:ext>
            </a:extLst>
          </p:cNvPr>
          <p:cNvSpPr txBox="1"/>
          <p:nvPr/>
        </p:nvSpPr>
        <p:spPr>
          <a:xfrm>
            <a:off x="2601837" y="3224047"/>
            <a:ext cx="128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dirty="0">
                <a:solidFill>
                  <a:srgbClr val="C00000"/>
                </a:solidFill>
              </a:rPr>
              <a:t>ECore reflection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8E142-0A24-418C-A65E-559E00C9F7AF}"/>
              </a:ext>
            </a:extLst>
          </p:cNvPr>
          <p:cNvSpPr/>
          <p:nvPr/>
        </p:nvSpPr>
        <p:spPr>
          <a:xfrm>
            <a:off x="6263550" y="2854506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67">
            <a:extLst>
              <a:ext uri="{FF2B5EF4-FFF2-40B4-BE49-F238E27FC236}">
                <a16:creationId xmlns:a16="http://schemas.microsoft.com/office/drawing/2014/main" id="{2CAE9526-01B2-4A9B-BF50-11A7A2E4388A}"/>
              </a:ext>
            </a:extLst>
          </p:cNvPr>
          <p:cNvSpPr/>
          <p:nvPr/>
        </p:nvSpPr>
        <p:spPr>
          <a:xfrm rot="8257201">
            <a:off x="3481607" y="3103718"/>
            <a:ext cx="880129" cy="831201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675004 h 1070666"/>
              <a:gd name="connsiteX1" fmla="*/ 975866 w 975866"/>
              <a:gd name="connsiteY1" fmla="*/ 1070666 h 1070666"/>
              <a:gd name="connsiteX0" fmla="*/ 0 w 909259"/>
              <a:gd name="connsiteY0" fmla="*/ 1405807 h 1405847"/>
              <a:gd name="connsiteX1" fmla="*/ 909259 w 909259"/>
              <a:gd name="connsiteY1" fmla="*/ 827273 h 1405847"/>
              <a:gd name="connsiteX0" fmla="*/ 0 w 840302"/>
              <a:gd name="connsiteY0" fmla="*/ 835035 h 1001651"/>
              <a:gd name="connsiteX1" fmla="*/ 840302 w 840302"/>
              <a:gd name="connsiteY1" fmla="*/ 1001650 h 1001651"/>
              <a:gd name="connsiteX0" fmla="*/ 0 w 840302"/>
              <a:gd name="connsiteY0" fmla="*/ 1155099 h 1321715"/>
              <a:gd name="connsiteX1" fmla="*/ 840302 w 840302"/>
              <a:gd name="connsiteY1" fmla="*/ 1321714 h 1321715"/>
              <a:gd name="connsiteX0" fmla="*/ 0 w 1239571"/>
              <a:gd name="connsiteY0" fmla="*/ 2747305 h 2747306"/>
              <a:gd name="connsiteX1" fmla="*/ 1239571 w 1239571"/>
              <a:gd name="connsiteY1" fmla="*/ 754728 h 2747306"/>
              <a:gd name="connsiteX0" fmla="*/ 0 w 1239571"/>
              <a:gd name="connsiteY0" fmla="*/ 1992577 h 1992578"/>
              <a:gd name="connsiteX1" fmla="*/ 1239571 w 1239571"/>
              <a:gd name="connsiteY1" fmla="*/ 0 h 1992578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0 w 1043847"/>
              <a:gd name="connsiteY0" fmla="*/ 2915472 h 2915472"/>
              <a:gd name="connsiteX1" fmla="*/ 1043847 w 1043847"/>
              <a:gd name="connsiteY1" fmla="*/ 0 h 291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3847" h="2915472">
                <a:moveTo>
                  <a:pt x="0" y="2915472"/>
                </a:moveTo>
                <a:cubicBezTo>
                  <a:pt x="381587" y="2109440"/>
                  <a:pt x="483625" y="1033976"/>
                  <a:pt x="1043847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C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761711-9FD5-45C4-ADEF-E70F699D091A}"/>
              </a:ext>
            </a:extLst>
          </p:cNvPr>
          <p:cNvGrpSpPr/>
          <p:nvPr/>
        </p:nvGrpSpPr>
        <p:grpSpPr>
          <a:xfrm>
            <a:off x="6968357" y="894357"/>
            <a:ext cx="2666165" cy="2190812"/>
            <a:chOff x="9791700" y="5747492"/>
            <a:chExt cx="2666165" cy="2190812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5CF84FD-B851-449D-B991-59E5C0E9D926}"/>
                </a:ext>
              </a:extLst>
            </p:cNvPr>
            <p:cNvGrpSpPr/>
            <p:nvPr/>
          </p:nvGrpSpPr>
          <p:grpSpPr>
            <a:xfrm>
              <a:off x="9791700" y="5750714"/>
              <a:ext cx="2073470" cy="2187590"/>
              <a:chOff x="6993839" y="2206010"/>
              <a:chExt cx="2073470" cy="218759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D94197E-49A7-40FC-8D7E-620D6CCB6857}"/>
                  </a:ext>
                </a:extLst>
              </p:cNvPr>
              <p:cNvSpPr/>
              <p:nvPr/>
            </p:nvSpPr>
            <p:spPr>
              <a:xfrm>
                <a:off x="6993839" y="2206010"/>
                <a:ext cx="2073219" cy="5491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User Experience</a:t>
                </a:r>
              </a:p>
            </p:txBody>
          </p:sp>
          <p:sp>
            <p:nvSpPr>
              <p:cNvPr id="108" name="Rectangle: Single Corner Rounded 107">
                <a:extLst>
                  <a:ext uri="{FF2B5EF4-FFF2-40B4-BE49-F238E27FC236}">
                    <a16:creationId xmlns:a16="http://schemas.microsoft.com/office/drawing/2014/main" id="{F5A89834-C32C-4785-AF95-AAE9FBD0A8CD}"/>
                  </a:ext>
                </a:extLst>
              </p:cNvPr>
              <p:cNvSpPr/>
              <p:nvPr/>
            </p:nvSpPr>
            <p:spPr>
              <a:xfrm>
                <a:off x="6994091" y="3844440"/>
                <a:ext cx="2073218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ECore Model Reflexive Editor</a:t>
                </a:r>
              </a:p>
            </p:txBody>
          </p:sp>
          <p:sp>
            <p:nvSpPr>
              <p:cNvPr id="109" name="Rectangle: Single Corner Rounded 108">
                <a:extLst>
                  <a:ext uri="{FF2B5EF4-FFF2-40B4-BE49-F238E27FC236}">
                    <a16:creationId xmlns:a16="http://schemas.microsoft.com/office/drawing/2014/main" id="{E6A93136-BB5E-4DA9-80AB-546EA9E2629D}"/>
                  </a:ext>
                </a:extLst>
              </p:cNvPr>
              <p:cNvSpPr/>
              <p:nvPr/>
            </p:nvSpPr>
            <p:spPr>
              <a:xfrm>
                <a:off x="6994091" y="3299425"/>
                <a:ext cx="2073218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PlantUML</a:t>
                </a:r>
              </a:p>
            </p:txBody>
          </p:sp>
          <p:sp>
            <p:nvSpPr>
              <p:cNvPr id="110" name="Rectangle: Single Corner Rounded 109">
                <a:extLst>
                  <a:ext uri="{FF2B5EF4-FFF2-40B4-BE49-F238E27FC236}">
                    <a16:creationId xmlns:a16="http://schemas.microsoft.com/office/drawing/2014/main" id="{F15DB73E-C5CC-4A92-8E1D-74D03F7F20B8}"/>
                  </a:ext>
                </a:extLst>
              </p:cNvPr>
              <p:cNvSpPr/>
              <p:nvPr/>
            </p:nvSpPr>
            <p:spPr>
              <a:xfrm>
                <a:off x="6993839" y="2760748"/>
                <a:ext cx="2073218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Matrix view</a:t>
                </a:r>
              </a:p>
            </p:txBody>
          </p:sp>
        </p:grpSp>
        <p:sp>
          <p:nvSpPr>
            <p:cNvPr id="165" name="Rectangle: Single Corner Rounded 164">
              <a:extLst>
                <a:ext uri="{FF2B5EF4-FFF2-40B4-BE49-F238E27FC236}">
                  <a16:creationId xmlns:a16="http://schemas.microsoft.com/office/drawing/2014/main" id="{5BC39C2E-F7FC-4595-B1CB-55609F1B54D8}"/>
                </a:ext>
              </a:extLst>
            </p:cNvPr>
            <p:cNvSpPr/>
            <p:nvPr/>
          </p:nvSpPr>
          <p:spPr>
            <a:xfrm rot="5400000">
              <a:off x="11094544" y="6561653"/>
              <a:ext cx="2177482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ECore reflection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C500C-9B30-4916-A5EF-007F8DE3018F}"/>
              </a:ext>
            </a:extLst>
          </p:cNvPr>
          <p:cNvSpPr/>
          <p:nvPr/>
        </p:nvSpPr>
        <p:spPr>
          <a:xfrm>
            <a:off x="6887527" y="1090023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C522336-8CF2-46E6-8CBB-D4644FFFF59E}"/>
              </a:ext>
            </a:extLst>
          </p:cNvPr>
          <p:cNvSpPr/>
          <p:nvPr/>
        </p:nvSpPr>
        <p:spPr>
          <a:xfrm>
            <a:off x="4913052" y="753910"/>
            <a:ext cx="6586167" cy="2423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User Experience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7FE25C-A17F-484C-B56A-F33FE5D5C69B}"/>
              </a:ext>
            </a:extLst>
          </p:cNvPr>
          <p:cNvGrpSpPr/>
          <p:nvPr/>
        </p:nvGrpSpPr>
        <p:grpSpPr>
          <a:xfrm>
            <a:off x="5037672" y="1338957"/>
            <a:ext cx="6365371" cy="1101370"/>
            <a:chOff x="8720396" y="4551191"/>
            <a:chExt cx="6365371" cy="1101370"/>
          </a:xfrm>
        </p:grpSpPr>
        <p:sp>
          <p:nvSpPr>
            <p:cNvPr id="43" name="Rectangle: Single Corner Rounded 42">
              <a:extLst>
                <a:ext uri="{FF2B5EF4-FFF2-40B4-BE49-F238E27FC236}">
                  <a16:creationId xmlns:a16="http://schemas.microsoft.com/office/drawing/2014/main" id="{E9F9A56D-6CF1-449C-9BB7-F1DA451FA5F9}"/>
                </a:ext>
              </a:extLst>
            </p:cNvPr>
            <p:cNvSpPr/>
            <p:nvPr/>
          </p:nvSpPr>
          <p:spPr>
            <a:xfrm>
              <a:off x="8720396" y="4551191"/>
              <a:ext cx="2073218" cy="54314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Model Editor</a:t>
              </a:r>
            </a:p>
          </p:txBody>
        </p:sp>
        <p:sp>
          <p:nvSpPr>
            <p:cNvPr id="44" name="Rectangle: Single Corner Rounded 43">
              <a:extLst>
                <a:ext uri="{FF2B5EF4-FFF2-40B4-BE49-F238E27FC236}">
                  <a16:creationId xmlns:a16="http://schemas.microsoft.com/office/drawing/2014/main" id="{BD5EFF82-46CC-4446-8D1A-EA09B3EC1478}"/>
                </a:ext>
              </a:extLst>
            </p:cNvPr>
            <p:cNvSpPr/>
            <p:nvPr/>
          </p:nvSpPr>
          <p:spPr>
            <a:xfrm>
              <a:off x="13006410" y="4551191"/>
              <a:ext cx="2073218" cy="54314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Graphical Representation</a:t>
              </a:r>
            </a:p>
          </p:txBody>
        </p:sp>
        <p:sp>
          <p:nvSpPr>
            <p:cNvPr id="45" name="Rectangle: Single Corner Rounded 44">
              <a:extLst>
                <a:ext uri="{FF2B5EF4-FFF2-40B4-BE49-F238E27FC236}">
                  <a16:creationId xmlns:a16="http://schemas.microsoft.com/office/drawing/2014/main" id="{B0B9D5FC-8587-4926-95DB-68D366290B05}"/>
                </a:ext>
              </a:extLst>
            </p:cNvPr>
            <p:cNvSpPr/>
            <p:nvPr/>
          </p:nvSpPr>
          <p:spPr>
            <a:xfrm>
              <a:off x="10800809" y="4551191"/>
              <a:ext cx="2073218" cy="54314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Matrix view</a:t>
              </a:r>
            </a:p>
          </p:txBody>
        </p:sp>
        <p:sp>
          <p:nvSpPr>
            <p:cNvPr id="41" name="Rectangle: Single Corner Rounded 40">
              <a:extLst>
                <a:ext uri="{FF2B5EF4-FFF2-40B4-BE49-F238E27FC236}">
                  <a16:creationId xmlns:a16="http://schemas.microsoft.com/office/drawing/2014/main" id="{5D8EE3B4-8C43-43FD-9842-EC4993C80DAE}"/>
                </a:ext>
              </a:extLst>
            </p:cNvPr>
            <p:cNvSpPr/>
            <p:nvPr/>
          </p:nvSpPr>
          <p:spPr>
            <a:xfrm>
              <a:off x="8726534" y="5103401"/>
              <a:ext cx="4153631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EMF Tooling</a:t>
              </a:r>
            </a:p>
          </p:txBody>
        </p:sp>
        <p:sp>
          <p:nvSpPr>
            <p:cNvPr id="46" name="Rectangle: Single Corner Rounded 45">
              <a:extLst>
                <a:ext uri="{FF2B5EF4-FFF2-40B4-BE49-F238E27FC236}">
                  <a16:creationId xmlns:a16="http://schemas.microsoft.com/office/drawing/2014/main" id="{0EDCB03D-B286-496D-8C1A-45CE84A25FD0}"/>
                </a:ext>
              </a:extLst>
            </p:cNvPr>
            <p:cNvSpPr/>
            <p:nvPr/>
          </p:nvSpPr>
          <p:spPr>
            <a:xfrm>
              <a:off x="13012549" y="5103401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PlantUML/</a:t>
              </a:r>
            </a:p>
            <a:p>
              <a:pPr algn="ctr"/>
              <a:r>
                <a:rPr lang="en-US" sz="2000" dirty="0"/>
                <a:t>GraphViz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62AA2-A055-406D-9FE7-8DC790752993}"/>
              </a:ext>
            </a:extLst>
          </p:cNvPr>
          <p:cNvSpPr/>
          <p:nvPr/>
        </p:nvSpPr>
        <p:spPr>
          <a:xfrm>
            <a:off x="-23259" y="753910"/>
            <a:ext cx="4565238" cy="2401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en-US" sz="3200" dirty="0"/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01224-AFA1-4DE4-84DD-2F6041A6FB6D}"/>
              </a:ext>
            </a:extLst>
          </p:cNvPr>
          <p:cNvSpPr/>
          <p:nvPr/>
        </p:nvSpPr>
        <p:spPr>
          <a:xfrm>
            <a:off x="-69001" y="3830143"/>
            <a:ext cx="5849581" cy="288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Traceability Information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B501A-D008-40BF-9550-93ECC8187F9C}"/>
              </a:ext>
            </a:extLst>
          </p:cNvPr>
          <p:cNvSpPr/>
          <p:nvPr/>
        </p:nvSpPr>
        <p:spPr>
          <a:xfrm>
            <a:off x="2310248" y="3777612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9B3624-D8EE-4373-93B1-100A814E164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2114672" y="3501204"/>
            <a:ext cx="552815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2EFA1F1-CCFE-4D9C-BF88-A8304F99C11D}"/>
              </a:ext>
            </a:extLst>
          </p:cNvPr>
          <p:cNvGrpSpPr/>
          <p:nvPr/>
        </p:nvGrpSpPr>
        <p:grpSpPr>
          <a:xfrm>
            <a:off x="2331925" y="1334219"/>
            <a:ext cx="2073219" cy="1100629"/>
            <a:chOff x="4179887" y="6998009"/>
            <a:chExt cx="2073219" cy="11006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E4296-7505-428A-BC70-9884046E1CE1}"/>
                </a:ext>
              </a:extLst>
            </p:cNvPr>
            <p:cNvSpPr/>
            <p:nvPr/>
          </p:nvSpPr>
          <p:spPr>
            <a:xfrm>
              <a:off x="4179887" y="6998009"/>
              <a:ext cx="2073219" cy="54669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Persistence</a:t>
              </a:r>
            </a:p>
          </p:txBody>
        </p:sp>
        <p:sp>
          <p:nvSpPr>
            <p:cNvPr id="94" name="Rectangle: Single Corner Rounded 93">
              <a:extLst>
                <a:ext uri="{FF2B5EF4-FFF2-40B4-BE49-F238E27FC236}">
                  <a16:creationId xmlns:a16="http://schemas.microsoft.com/office/drawing/2014/main" id="{733AB4EF-8685-41C2-92A6-2E1B74174BF1}"/>
                </a:ext>
              </a:extLst>
            </p:cNvPr>
            <p:cNvSpPr/>
            <p:nvPr/>
          </p:nvSpPr>
          <p:spPr>
            <a:xfrm>
              <a:off x="4179887" y="7549478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XMI / ECore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847B90D-E6E3-4529-BC31-CF22F9ABB6BD}"/>
              </a:ext>
            </a:extLst>
          </p:cNvPr>
          <p:cNvGrpSpPr/>
          <p:nvPr/>
        </p:nvGrpSpPr>
        <p:grpSpPr>
          <a:xfrm>
            <a:off x="99073" y="1333911"/>
            <a:ext cx="2073219" cy="1097346"/>
            <a:chOff x="4178808" y="5254818"/>
            <a:chExt cx="2073219" cy="1097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AADB0-A896-4106-AB5C-A95167A6074F}"/>
                </a:ext>
              </a:extLst>
            </p:cNvPr>
            <p:cNvSpPr/>
            <p:nvPr/>
          </p:nvSpPr>
          <p:spPr>
            <a:xfrm>
              <a:off x="4178808" y="5254818"/>
              <a:ext cx="2073219" cy="5469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Handlers</a:t>
              </a:r>
            </a:p>
          </p:txBody>
        </p:sp>
        <p:sp>
          <p:nvSpPr>
            <p:cNvPr id="95" name="Rectangle: Single Corner Rounded 94">
              <a:extLst>
                <a:ext uri="{FF2B5EF4-FFF2-40B4-BE49-F238E27FC236}">
                  <a16:creationId xmlns:a16="http://schemas.microsoft.com/office/drawing/2014/main" id="{9546A31D-D5B2-4F49-ADBE-0B231C6D237A}"/>
                </a:ext>
              </a:extLst>
            </p:cNvPr>
            <p:cNvSpPr/>
            <p:nvPr/>
          </p:nvSpPr>
          <p:spPr>
            <a:xfrm>
              <a:off x="4178808" y="5803004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 / IResource</a:t>
              </a:r>
            </a:p>
          </p:txBody>
        </p:sp>
      </p:grpSp>
      <p:sp>
        <p:nvSpPr>
          <p:cNvPr id="107" name="Rectangle: Single Corner Rounded 106">
            <a:extLst>
              <a:ext uri="{FF2B5EF4-FFF2-40B4-BE49-F238E27FC236}">
                <a16:creationId xmlns:a16="http://schemas.microsoft.com/office/drawing/2014/main" id="{3A7FF5BA-028A-4412-B73A-18752950357D}"/>
              </a:ext>
            </a:extLst>
          </p:cNvPr>
          <p:cNvSpPr/>
          <p:nvPr/>
        </p:nvSpPr>
        <p:spPr>
          <a:xfrm>
            <a:off x="-18498" y="2675783"/>
            <a:ext cx="4559320" cy="480554"/>
          </a:xfrm>
          <a:prstGeom prst="round1Rect">
            <a:avLst>
              <a:gd name="adj" fmla="val 6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fr-FR" sz="2200" dirty="0"/>
              <a:t>Connection</a:t>
            </a:r>
            <a:endParaRPr lang="en-US" sz="2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FB165-3B93-47CD-84B6-EE0B5B63931A}"/>
              </a:ext>
            </a:extLst>
          </p:cNvPr>
          <p:cNvGrpSpPr/>
          <p:nvPr/>
        </p:nvGrpSpPr>
        <p:grpSpPr>
          <a:xfrm>
            <a:off x="63100" y="3985009"/>
            <a:ext cx="2661884" cy="2194693"/>
            <a:chOff x="3624138" y="8600337"/>
            <a:chExt cx="2613448" cy="219469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A36A703-9F89-4AF1-B47B-921AFD97CAEF}"/>
                </a:ext>
              </a:extLst>
            </p:cNvPr>
            <p:cNvGrpSpPr/>
            <p:nvPr/>
          </p:nvGrpSpPr>
          <p:grpSpPr>
            <a:xfrm>
              <a:off x="4164367" y="8600337"/>
              <a:ext cx="2073219" cy="2194692"/>
              <a:chOff x="4178808" y="9001076"/>
              <a:chExt cx="2073219" cy="2194692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A890078-E0E4-4ED8-84CA-FBADD91B2D7D}"/>
                  </a:ext>
                </a:extLst>
              </p:cNvPr>
              <p:cNvSpPr/>
              <p:nvPr/>
            </p:nvSpPr>
            <p:spPr>
              <a:xfrm>
                <a:off x="4178808" y="9001076"/>
                <a:ext cx="2073219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Link structure</a:t>
                </a:r>
              </a:p>
            </p:txBody>
          </p:sp>
          <p:sp>
            <p:nvSpPr>
              <p:cNvPr id="113" name="Rectangle: Single Corner Rounded 112">
                <a:extLst>
                  <a:ext uri="{FF2B5EF4-FFF2-40B4-BE49-F238E27FC236}">
                    <a16:creationId xmlns:a16="http://schemas.microsoft.com/office/drawing/2014/main" id="{3D4D99A1-E278-47B6-ADF0-D82ECE61AE10}"/>
                  </a:ext>
                </a:extLst>
              </p:cNvPr>
              <p:cNvSpPr/>
              <p:nvPr/>
            </p:nvSpPr>
            <p:spPr>
              <a:xfrm>
                <a:off x="4178808" y="9549262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ID / Timestamp</a:t>
                </a:r>
              </a:p>
            </p:txBody>
          </p:sp>
          <p:sp>
            <p:nvSpPr>
              <p:cNvPr id="114" name="Rectangle: Single Corner Rounded 113">
                <a:extLst>
                  <a:ext uri="{FF2B5EF4-FFF2-40B4-BE49-F238E27FC236}">
                    <a16:creationId xmlns:a16="http://schemas.microsoft.com/office/drawing/2014/main" id="{B1BEC74C-BAE3-4168-93A7-CAE6E7B90AA2}"/>
                  </a:ext>
                </a:extLst>
              </p:cNvPr>
              <p:cNvSpPr/>
              <p:nvPr/>
            </p:nvSpPr>
            <p:spPr>
              <a:xfrm>
                <a:off x="4178808" y="10098422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Confidence</a:t>
                </a:r>
              </a:p>
            </p:txBody>
          </p:sp>
          <p:sp>
            <p:nvSpPr>
              <p:cNvPr id="115" name="Rectangle: Single Corner Rounded 114">
                <a:extLst>
                  <a:ext uri="{FF2B5EF4-FFF2-40B4-BE49-F238E27FC236}">
                    <a16:creationId xmlns:a16="http://schemas.microsoft.com/office/drawing/2014/main" id="{A64B2F08-6904-4CE9-8112-5F477CA3E2F9}"/>
                  </a:ext>
                </a:extLst>
              </p:cNvPr>
              <p:cNvSpPr/>
              <p:nvPr/>
            </p:nvSpPr>
            <p:spPr>
              <a:xfrm>
                <a:off x="4178808" y="10646608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Evidences</a:t>
                </a:r>
              </a:p>
            </p:txBody>
          </p:sp>
        </p:grpSp>
        <p:sp>
          <p:nvSpPr>
            <p:cNvPr id="136" name="Rectangle: Single Corner Rounded 135">
              <a:extLst>
                <a:ext uri="{FF2B5EF4-FFF2-40B4-BE49-F238E27FC236}">
                  <a16:creationId xmlns:a16="http://schemas.microsoft.com/office/drawing/2014/main" id="{6C3DD146-ACA7-4106-88E9-BEB6D50F6E33}"/>
                </a:ext>
              </a:extLst>
            </p:cNvPr>
            <p:cNvSpPr/>
            <p:nvPr/>
          </p:nvSpPr>
          <p:spPr>
            <a:xfrm rot="5400000" flipV="1">
              <a:off x="2777330" y="9447146"/>
              <a:ext cx="2194692" cy="501075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XCore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99541-FCF1-4470-897C-2BEAB64F112A}"/>
              </a:ext>
            </a:extLst>
          </p:cNvPr>
          <p:cNvGrpSpPr/>
          <p:nvPr/>
        </p:nvGrpSpPr>
        <p:grpSpPr>
          <a:xfrm>
            <a:off x="2899322" y="3997702"/>
            <a:ext cx="2788165" cy="2033069"/>
            <a:chOff x="9791700" y="8597855"/>
            <a:chExt cx="2666165" cy="203306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3982D0C-0633-431E-BBD1-E0A85808428B}"/>
                </a:ext>
              </a:extLst>
            </p:cNvPr>
            <p:cNvGrpSpPr/>
            <p:nvPr/>
          </p:nvGrpSpPr>
          <p:grpSpPr>
            <a:xfrm>
              <a:off x="9791700" y="8597855"/>
              <a:ext cx="2073219" cy="2033069"/>
              <a:chOff x="9812164" y="8989735"/>
              <a:chExt cx="2073219" cy="203306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11FE6A-06A2-4FA5-B602-2F0618A8FED6}"/>
                  </a:ext>
                </a:extLst>
              </p:cNvPr>
              <p:cNvSpPr/>
              <p:nvPr/>
            </p:nvSpPr>
            <p:spPr>
              <a:xfrm>
                <a:off x="9812164" y="8989735"/>
                <a:ext cx="2073219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Trace behavior</a:t>
                </a:r>
              </a:p>
            </p:txBody>
          </p:sp>
          <p:sp>
            <p:nvSpPr>
              <p:cNvPr id="126" name="Rectangle: Single Corner Rounded 125">
                <a:extLst>
                  <a:ext uri="{FF2B5EF4-FFF2-40B4-BE49-F238E27FC236}">
                    <a16:creationId xmlns:a16="http://schemas.microsoft.com/office/drawing/2014/main" id="{4736D3BB-E54E-40A4-B092-F2F1DC8EC253}"/>
                  </a:ext>
                </a:extLst>
              </p:cNvPr>
              <p:cNvSpPr/>
              <p:nvPr/>
            </p:nvSpPr>
            <p:spPr>
              <a:xfrm>
                <a:off x="9812164" y="9537921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TraceMetaModel</a:t>
                </a:r>
              </a:p>
              <a:p>
                <a:pPr algn="ctr"/>
                <a:r>
                  <a:rPr lang="en-US" sz="2000" dirty="0"/>
                  <a:t>Adapter</a:t>
                </a:r>
              </a:p>
            </p:txBody>
          </p:sp>
          <p:sp>
            <p:nvSpPr>
              <p:cNvPr id="127" name="Rectangle: Single Corner Rounded 126">
                <a:extLst>
                  <a:ext uri="{FF2B5EF4-FFF2-40B4-BE49-F238E27FC236}">
                    <a16:creationId xmlns:a16="http://schemas.microsoft.com/office/drawing/2014/main" id="{FD478218-D605-4A7D-B538-7E1159473C3C}"/>
                  </a:ext>
                </a:extLst>
              </p:cNvPr>
              <p:cNvSpPr/>
              <p:nvPr/>
            </p:nvSpPr>
            <p:spPr>
              <a:xfrm>
                <a:off x="9812164" y="10286586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AbstractMetaModel</a:t>
                </a:r>
              </a:p>
              <a:p>
                <a:pPr algn="ctr"/>
                <a:r>
                  <a:rPr lang="en-US" sz="2000" dirty="0"/>
                  <a:t>Adapter</a:t>
                </a:r>
              </a:p>
            </p:txBody>
          </p:sp>
        </p:grpSp>
        <p:sp>
          <p:nvSpPr>
            <p:cNvPr id="137" name="Rectangle: Single Corner Rounded 136">
              <a:extLst>
                <a:ext uri="{FF2B5EF4-FFF2-40B4-BE49-F238E27FC236}">
                  <a16:creationId xmlns:a16="http://schemas.microsoft.com/office/drawing/2014/main" id="{F0850A29-5668-42BB-8905-A08742F79EF9}"/>
                </a:ext>
              </a:extLst>
            </p:cNvPr>
            <p:cNvSpPr/>
            <p:nvPr/>
          </p:nvSpPr>
          <p:spPr>
            <a:xfrm rot="5400000">
              <a:off x="11167991" y="9341050"/>
              <a:ext cx="2030587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1633F1-6FCF-484F-B956-ED476EFE21A8}"/>
              </a:ext>
            </a:extLst>
          </p:cNvPr>
          <p:cNvSpPr/>
          <p:nvPr/>
        </p:nvSpPr>
        <p:spPr>
          <a:xfrm>
            <a:off x="2310249" y="3063138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1477E8-145D-4C7C-A83F-DB34A91909C1}"/>
              </a:ext>
            </a:extLst>
          </p:cNvPr>
          <p:cNvSpPr txBox="1"/>
          <p:nvPr/>
        </p:nvSpPr>
        <p:spPr>
          <a:xfrm>
            <a:off x="540281" y="3157545"/>
            <a:ext cx="128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dirty="0">
                <a:solidFill>
                  <a:srgbClr val="C00000"/>
                </a:solidFill>
              </a:rPr>
              <a:t>ECore reflection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8E142-0A24-418C-A65E-559E00C9F7AF}"/>
              </a:ext>
            </a:extLst>
          </p:cNvPr>
          <p:cNvSpPr/>
          <p:nvPr/>
        </p:nvSpPr>
        <p:spPr>
          <a:xfrm>
            <a:off x="4461495" y="2788004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67">
            <a:extLst>
              <a:ext uri="{FF2B5EF4-FFF2-40B4-BE49-F238E27FC236}">
                <a16:creationId xmlns:a16="http://schemas.microsoft.com/office/drawing/2014/main" id="{2CAE9526-01B2-4A9B-BF50-11A7A2E4388A}"/>
              </a:ext>
            </a:extLst>
          </p:cNvPr>
          <p:cNvSpPr/>
          <p:nvPr/>
        </p:nvSpPr>
        <p:spPr>
          <a:xfrm rot="8257201">
            <a:off x="1519222" y="3293048"/>
            <a:ext cx="680530" cy="614282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675004 h 1070666"/>
              <a:gd name="connsiteX1" fmla="*/ 975866 w 975866"/>
              <a:gd name="connsiteY1" fmla="*/ 1070666 h 1070666"/>
              <a:gd name="connsiteX0" fmla="*/ 0 w 909259"/>
              <a:gd name="connsiteY0" fmla="*/ 1405807 h 1405847"/>
              <a:gd name="connsiteX1" fmla="*/ 909259 w 909259"/>
              <a:gd name="connsiteY1" fmla="*/ 827273 h 1405847"/>
              <a:gd name="connsiteX0" fmla="*/ 0 w 840302"/>
              <a:gd name="connsiteY0" fmla="*/ 835035 h 1001651"/>
              <a:gd name="connsiteX1" fmla="*/ 840302 w 840302"/>
              <a:gd name="connsiteY1" fmla="*/ 1001650 h 1001651"/>
              <a:gd name="connsiteX0" fmla="*/ 0 w 840302"/>
              <a:gd name="connsiteY0" fmla="*/ 1155099 h 1321715"/>
              <a:gd name="connsiteX1" fmla="*/ 840302 w 840302"/>
              <a:gd name="connsiteY1" fmla="*/ 1321714 h 1321715"/>
              <a:gd name="connsiteX0" fmla="*/ 0 w 1239571"/>
              <a:gd name="connsiteY0" fmla="*/ 2747305 h 2747306"/>
              <a:gd name="connsiteX1" fmla="*/ 1239571 w 1239571"/>
              <a:gd name="connsiteY1" fmla="*/ 754728 h 2747306"/>
              <a:gd name="connsiteX0" fmla="*/ 0 w 1239571"/>
              <a:gd name="connsiteY0" fmla="*/ 1992577 h 1992578"/>
              <a:gd name="connsiteX1" fmla="*/ 1239571 w 1239571"/>
              <a:gd name="connsiteY1" fmla="*/ 0 h 1992578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0 w 1043847"/>
              <a:gd name="connsiteY0" fmla="*/ 2915472 h 2915472"/>
              <a:gd name="connsiteX1" fmla="*/ 1043847 w 1043847"/>
              <a:gd name="connsiteY1" fmla="*/ 0 h 291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3847" h="2915472">
                <a:moveTo>
                  <a:pt x="0" y="2915472"/>
                </a:moveTo>
                <a:cubicBezTo>
                  <a:pt x="381587" y="2109440"/>
                  <a:pt x="483625" y="1033976"/>
                  <a:pt x="1043847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C500C-9B30-4916-A5EF-007F8DE3018F}"/>
              </a:ext>
            </a:extLst>
          </p:cNvPr>
          <p:cNvSpPr/>
          <p:nvPr/>
        </p:nvSpPr>
        <p:spPr>
          <a:xfrm>
            <a:off x="4825971" y="2787665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D2AA31-9697-4B75-A65C-E590D77AAF4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4623155" y="2868494"/>
            <a:ext cx="202817" cy="3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6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B01224-AFA1-4DE4-84DD-2F6041A6FB6D}"/>
              </a:ext>
            </a:extLst>
          </p:cNvPr>
          <p:cNvSpPr/>
          <p:nvPr/>
        </p:nvSpPr>
        <p:spPr>
          <a:xfrm>
            <a:off x="1072743" y="3450338"/>
            <a:ext cx="5849581" cy="288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Traceability Information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B501A-D008-40BF-9550-93ECC8187F9C}"/>
              </a:ext>
            </a:extLst>
          </p:cNvPr>
          <p:cNvSpPr/>
          <p:nvPr/>
        </p:nvSpPr>
        <p:spPr>
          <a:xfrm>
            <a:off x="3879406" y="3397807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9B3624-D8EE-4373-93B1-100A814E164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886474" y="3324030"/>
            <a:ext cx="147525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FB165-3B93-47CD-84B6-EE0B5B63931A}"/>
              </a:ext>
            </a:extLst>
          </p:cNvPr>
          <p:cNvGrpSpPr/>
          <p:nvPr/>
        </p:nvGrpSpPr>
        <p:grpSpPr>
          <a:xfrm>
            <a:off x="1204843" y="3605204"/>
            <a:ext cx="2661884" cy="2194693"/>
            <a:chOff x="3624138" y="8600337"/>
            <a:chExt cx="2613448" cy="2194693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A36A703-9F89-4AF1-B47B-921AFD97CAEF}"/>
                </a:ext>
              </a:extLst>
            </p:cNvPr>
            <p:cNvGrpSpPr/>
            <p:nvPr/>
          </p:nvGrpSpPr>
          <p:grpSpPr>
            <a:xfrm>
              <a:off x="4164367" y="8600337"/>
              <a:ext cx="2073219" cy="2194692"/>
              <a:chOff x="4178808" y="9001076"/>
              <a:chExt cx="2073219" cy="2194692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A890078-E0E4-4ED8-84CA-FBADD91B2D7D}"/>
                  </a:ext>
                </a:extLst>
              </p:cNvPr>
              <p:cNvSpPr/>
              <p:nvPr/>
            </p:nvSpPr>
            <p:spPr>
              <a:xfrm>
                <a:off x="4178808" y="9001076"/>
                <a:ext cx="2073219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Link structure</a:t>
                </a:r>
              </a:p>
            </p:txBody>
          </p:sp>
          <p:sp>
            <p:nvSpPr>
              <p:cNvPr id="113" name="Rectangle: Single Corner Rounded 112">
                <a:extLst>
                  <a:ext uri="{FF2B5EF4-FFF2-40B4-BE49-F238E27FC236}">
                    <a16:creationId xmlns:a16="http://schemas.microsoft.com/office/drawing/2014/main" id="{3D4D99A1-E278-47B6-ADF0-D82ECE61AE10}"/>
                  </a:ext>
                </a:extLst>
              </p:cNvPr>
              <p:cNvSpPr/>
              <p:nvPr/>
            </p:nvSpPr>
            <p:spPr>
              <a:xfrm>
                <a:off x="4178808" y="9549262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ID / Timestamp</a:t>
                </a:r>
              </a:p>
            </p:txBody>
          </p:sp>
          <p:sp>
            <p:nvSpPr>
              <p:cNvPr id="114" name="Rectangle: Single Corner Rounded 113">
                <a:extLst>
                  <a:ext uri="{FF2B5EF4-FFF2-40B4-BE49-F238E27FC236}">
                    <a16:creationId xmlns:a16="http://schemas.microsoft.com/office/drawing/2014/main" id="{B1BEC74C-BAE3-4168-93A7-CAE6E7B90AA2}"/>
                  </a:ext>
                </a:extLst>
              </p:cNvPr>
              <p:cNvSpPr/>
              <p:nvPr/>
            </p:nvSpPr>
            <p:spPr>
              <a:xfrm>
                <a:off x="4178808" y="10098422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Confidence</a:t>
                </a:r>
              </a:p>
            </p:txBody>
          </p:sp>
          <p:sp>
            <p:nvSpPr>
              <p:cNvPr id="115" name="Rectangle: Single Corner Rounded 114">
                <a:extLst>
                  <a:ext uri="{FF2B5EF4-FFF2-40B4-BE49-F238E27FC236}">
                    <a16:creationId xmlns:a16="http://schemas.microsoft.com/office/drawing/2014/main" id="{A64B2F08-6904-4CE9-8112-5F477CA3E2F9}"/>
                  </a:ext>
                </a:extLst>
              </p:cNvPr>
              <p:cNvSpPr/>
              <p:nvPr/>
            </p:nvSpPr>
            <p:spPr>
              <a:xfrm>
                <a:off x="4178808" y="10646608"/>
                <a:ext cx="2073219" cy="549160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/>
                  <a:t>Evidences</a:t>
                </a:r>
              </a:p>
            </p:txBody>
          </p:sp>
        </p:grpSp>
        <p:sp>
          <p:nvSpPr>
            <p:cNvPr id="136" name="Rectangle: Single Corner Rounded 135">
              <a:extLst>
                <a:ext uri="{FF2B5EF4-FFF2-40B4-BE49-F238E27FC236}">
                  <a16:creationId xmlns:a16="http://schemas.microsoft.com/office/drawing/2014/main" id="{6C3DD146-ACA7-4106-88E9-BEB6D50F6E33}"/>
                </a:ext>
              </a:extLst>
            </p:cNvPr>
            <p:cNvSpPr/>
            <p:nvPr/>
          </p:nvSpPr>
          <p:spPr>
            <a:xfrm rot="5400000" flipV="1">
              <a:off x="2777330" y="9447146"/>
              <a:ext cx="2194692" cy="501075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XCore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99541-FCF1-4470-897C-2BEAB64F112A}"/>
              </a:ext>
            </a:extLst>
          </p:cNvPr>
          <p:cNvGrpSpPr/>
          <p:nvPr/>
        </p:nvGrpSpPr>
        <p:grpSpPr>
          <a:xfrm>
            <a:off x="4041063" y="3617897"/>
            <a:ext cx="2776451" cy="2033069"/>
            <a:chOff x="9791700" y="8597855"/>
            <a:chExt cx="2654964" cy="203306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3982D0C-0633-431E-BBD1-E0A85808428B}"/>
                </a:ext>
              </a:extLst>
            </p:cNvPr>
            <p:cNvGrpSpPr/>
            <p:nvPr/>
          </p:nvGrpSpPr>
          <p:grpSpPr>
            <a:xfrm>
              <a:off x="9791700" y="8597855"/>
              <a:ext cx="2073219" cy="2033069"/>
              <a:chOff x="9812164" y="8989735"/>
              <a:chExt cx="2073219" cy="203306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11FE6A-06A2-4FA5-B602-2F0618A8FED6}"/>
                  </a:ext>
                </a:extLst>
              </p:cNvPr>
              <p:cNvSpPr/>
              <p:nvPr/>
            </p:nvSpPr>
            <p:spPr>
              <a:xfrm>
                <a:off x="9812164" y="8989735"/>
                <a:ext cx="2073219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Trace behavior</a:t>
                </a:r>
              </a:p>
            </p:txBody>
          </p:sp>
          <p:sp>
            <p:nvSpPr>
              <p:cNvPr id="126" name="Rectangle: Single Corner Rounded 125">
                <a:extLst>
                  <a:ext uri="{FF2B5EF4-FFF2-40B4-BE49-F238E27FC236}">
                    <a16:creationId xmlns:a16="http://schemas.microsoft.com/office/drawing/2014/main" id="{4736D3BB-E54E-40A4-B092-F2F1DC8EC253}"/>
                  </a:ext>
                </a:extLst>
              </p:cNvPr>
              <p:cNvSpPr/>
              <p:nvPr/>
            </p:nvSpPr>
            <p:spPr>
              <a:xfrm>
                <a:off x="9812164" y="9537921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TraceMetaModel</a:t>
                </a:r>
              </a:p>
              <a:p>
                <a:pPr algn="ctr"/>
                <a:r>
                  <a:rPr lang="en-US" sz="2000" dirty="0"/>
                  <a:t>Adapter</a:t>
                </a:r>
              </a:p>
            </p:txBody>
          </p:sp>
          <p:sp>
            <p:nvSpPr>
              <p:cNvPr id="127" name="Rectangle: Single Corner Rounded 126">
                <a:extLst>
                  <a:ext uri="{FF2B5EF4-FFF2-40B4-BE49-F238E27FC236}">
                    <a16:creationId xmlns:a16="http://schemas.microsoft.com/office/drawing/2014/main" id="{FD478218-D605-4A7D-B538-7E1159473C3C}"/>
                  </a:ext>
                </a:extLst>
              </p:cNvPr>
              <p:cNvSpPr/>
              <p:nvPr/>
            </p:nvSpPr>
            <p:spPr>
              <a:xfrm>
                <a:off x="9812164" y="10286586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AbstractMetaModel</a:t>
                </a:r>
              </a:p>
              <a:p>
                <a:pPr algn="ctr"/>
                <a:r>
                  <a:rPr lang="en-US" sz="2000" dirty="0"/>
                  <a:t>Adapter</a:t>
                </a:r>
              </a:p>
            </p:txBody>
          </p:sp>
        </p:grpSp>
        <p:sp>
          <p:nvSpPr>
            <p:cNvPr id="137" name="Rectangle: Single Corner Rounded 136">
              <a:extLst>
                <a:ext uri="{FF2B5EF4-FFF2-40B4-BE49-F238E27FC236}">
                  <a16:creationId xmlns:a16="http://schemas.microsoft.com/office/drawing/2014/main" id="{F0850A29-5668-42BB-8905-A08742F79EF9}"/>
                </a:ext>
              </a:extLst>
            </p:cNvPr>
            <p:cNvSpPr/>
            <p:nvPr/>
          </p:nvSpPr>
          <p:spPr>
            <a:xfrm rot="5400000" flipV="1">
              <a:off x="11161384" y="9345644"/>
              <a:ext cx="2030587" cy="539973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62AA2-A055-406D-9FE7-8DC790752993}"/>
              </a:ext>
            </a:extLst>
          </p:cNvPr>
          <p:cNvSpPr/>
          <p:nvPr/>
        </p:nvSpPr>
        <p:spPr>
          <a:xfrm>
            <a:off x="1035901" y="779463"/>
            <a:ext cx="4565238" cy="2401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en-US" sz="3200" dirty="0"/>
              <a:t>Core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2EFA1F1-CCFE-4D9C-BF88-A8304F99C11D}"/>
              </a:ext>
            </a:extLst>
          </p:cNvPr>
          <p:cNvGrpSpPr/>
          <p:nvPr/>
        </p:nvGrpSpPr>
        <p:grpSpPr>
          <a:xfrm>
            <a:off x="1188165" y="1359772"/>
            <a:ext cx="2073219" cy="1100629"/>
            <a:chOff x="4179887" y="6998009"/>
            <a:chExt cx="2073219" cy="11006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E4296-7505-428A-BC70-9884046E1CE1}"/>
                </a:ext>
              </a:extLst>
            </p:cNvPr>
            <p:cNvSpPr/>
            <p:nvPr/>
          </p:nvSpPr>
          <p:spPr>
            <a:xfrm>
              <a:off x="4179887" y="6998009"/>
              <a:ext cx="2073219" cy="54669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Persistence</a:t>
              </a:r>
            </a:p>
          </p:txBody>
        </p:sp>
        <p:sp>
          <p:nvSpPr>
            <p:cNvPr id="94" name="Rectangle: Single Corner Rounded 93">
              <a:extLst>
                <a:ext uri="{FF2B5EF4-FFF2-40B4-BE49-F238E27FC236}">
                  <a16:creationId xmlns:a16="http://schemas.microsoft.com/office/drawing/2014/main" id="{733AB4EF-8685-41C2-92A6-2E1B74174BF1}"/>
                </a:ext>
              </a:extLst>
            </p:cNvPr>
            <p:cNvSpPr/>
            <p:nvPr/>
          </p:nvSpPr>
          <p:spPr>
            <a:xfrm>
              <a:off x="4179887" y="7549478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XMI / ECore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847B90D-E6E3-4529-BC31-CF22F9ABB6BD}"/>
              </a:ext>
            </a:extLst>
          </p:cNvPr>
          <p:cNvGrpSpPr/>
          <p:nvPr/>
        </p:nvGrpSpPr>
        <p:grpSpPr>
          <a:xfrm>
            <a:off x="3402641" y="1359758"/>
            <a:ext cx="2073219" cy="1097346"/>
            <a:chOff x="4178808" y="5254818"/>
            <a:chExt cx="2073219" cy="1097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AADB0-A896-4106-AB5C-A95167A6074F}"/>
                </a:ext>
              </a:extLst>
            </p:cNvPr>
            <p:cNvSpPr/>
            <p:nvPr/>
          </p:nvSpPr>
          <p:spPr>
            <a:xfrm>
              <a:off x="4178808" y="5254818"/>
              <a:ext cx="2073219" cy="5469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Handlers</a:t>
              </a:r>
            </a:p>
          </p:txBody>
        </p:sp>
        <p:sp>
          <p:nvSpPr>
            <p:cNvPr id="95" name="Rectangle: Single Corner Rounded 94">
              <a:extLst>
                <a:ext uri="{FF2B5EF4-FFF2-40B4-BE49-F238E27FC236}">
                  <a16:creationId xmlns:a16="http://schemas.microsoft.com/office/drawing/2014/main" id="{9546A31D-D5B2-4F49-ADBE-0B231C6D237A}"/>
                </a:ext>
              </a:extLst>
            </p:cNvPr>
            <p:cNvSpPr/>
            <p:nvPr/>
          </p:nvSpPr>
          <p:spPr>
            <a:xfrm>
              <a:off x="4178808" y="5803004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 / IResource</a:t>
              </a:r>
            </a:p>
          </p:txBody>
        </p:sp>
      </p:grpSp>
      <p:sp>
        <p:nvSpPr>
          <p:cNvPr id="107" name="Rectangle: Single Corner Rounded 106">
            <a:extLst>
              <a:ext uri="{FF2B5EF4-FFF2-40B4-BE49-F238E27FC236}">
                <a16:creationId xmlns:a16="http://schemas.microsoft.com/office/drawing/2014/main" id="{3A7FF5BA-028A-4412-B73A-18752950357D}"/>
              </a:ext>
            </a:extLst>
          </p:cNvPr>
          <p:cNvSpPr/>
          <p:nvPr/>
        </p:nvSpPr>
        <p:spPr>
          <a:xfrm>
            <a:off x="1040662" y="2701336"/>
            <a:ext cx="4559320" cy="480554"/>
          </a:xfrm>
          <a:prstGeom prst="round1Rect">
            <a:avLst>
              <a:gd name="adj" fmla="val 6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fr-FR" sz="2200" dirty="0"/>
              <a:t>Connection</a:t>
            </a:r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633F1-6FCF-484F-B956-ED476EFE21A8}"/>
              </a:ext>
            </a:extLst>
          </p:cNvPr>
          <p:cNvSpPr/>
          <p:nvPr/>
        </p:nvSpPr>
        <p:spPr>
          <a:xfrm>
            <a:off x="3879406" y="3088623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8E142-0A24-418C-A65E-559E00C9F7AF}"/>
              </a:ext>
            </a:extLst>
          </p:cNvPr>
          <p:cNvSpPr/>
          <p:nvPr/>
        </p:nvSpPr>
        <p:spPr>
          <a:xfrm>
            <a:off x="5520655" y="2813557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D2AA31-9697-4B75-A65C-E590D77AAF4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5682300" y="2892839"/>
            <a:ext cx="224012" cy="1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A3DDD4-6403-490D-AB63-301F02898D6A}"/>
              </a:ext>
            </a:extLst>
          </p:cNvPr>
          <p:cNvGrpSpPr/>
          <p:nvPr/>
        </p:nvGrpSpPr>
        <p:grpSpPr>
          <a:xfrm>
            <a:off x="5906324" y="779452"/>
            <a:ext cx="4977783" cy="3167262"/>
            <a:chOff x="8900142" y="4586514"/>
            <a:chExt cx="4977783" cy="31672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22336-8CF2-46E6-8CBB-D4644FFFF59E}"/>
                </a:ext>
              </a:extLst>
            </p:cNvPr>
            <p:cNvSpPr/>
            <p:nvPr/>
          </p:nvSpPr>
          <p:spPr>
            <a:xfrm>
              <a:off x="8980640" y="4586514"/>
              <a:ext cx="4897285" cy="3167262"/>
            </a:xfrm>
            <a:custGeom>
              <a:avLst/>
              <a:gdLst>
                <a:gd name="connsiteX0" fmla="*/ 0 w 4897285"/>
                <a:gd name="connsiteY0" fmla="*/ 0 h 3156973"/>
                <a:gd name="connsiteX1" fmla="*/ 4897285 w 4897285"/>
                <a:gd name="connsiteY1" fmla="*/ 0 h 3156973"/>
                <a:gd name="connsiteX2" fmla="*/ 4897285 w 4897285"/>
                <a:gd name="connsiteY2" fmla="*/ 3156973 h 3156973"/>
                <a:gd name="connsiteX3" fmla="*/ 0 w 4897285"/>
                <a:gd name="connsiteY3" fmla="*/ 3156973 h 3156973"/>
                <a:gd name="connsiteX4" fmla="*/ 0 w 4897285"/>
                <a:gd name="connsiteY4" fmla="*/ 0 h 3156973"/>
                <a:gd name="connsiteX0" fmla="*/ 213 w 4897498"/>
                <a:gd name="connsiteY0" fmla="*/ 0 h 3156973"/>
                <a:gd name="connsiteX1" fmla="*/ 4897498 w 4897498"/>
                <a:gd name="connsiteY1" fmla="*/ 0 h 3156973"/>
                <a:gd name="connsiteX2" fmla="*/ 4897498 w 4897498"/>
                <a:gd name="connsiteY2" fmla="*/ 3156973 h 3156973"/>
                <a:gd name="connsiteX3" fmla="*/ 213 w 4897498"/>
                <a:gd name="connsiteY3" fmla="*/ 3156973 h 3156973"/>
                <a:gd name="connsiteX4" fmla="*/ 4950 w 4897498"/>
                <a:gd name="connsiteY4" fmla="*/ 1797567 h 3156973"/>
                <a:gd name="connsiteX5" fmla="*/ 213 w 4897498"/>
                <a:gd name="connsiteY5" fmla="*/ 0 h 3156973"/>
                <a:gd name="connsiteX0" fmla="*/ 213 w 4897498"/>
                <a:gd name="connsiteY0" fmla="*/ 0 h 3159642"/>
                <a:gd name="connsiteX1" fmla="*/ 4897498 w 4897498"/>
                <a:gd name="connsiteY1" fmla="*/ 0 h 3159642"/>
                <a:gd name="connsiteX2" fmla="*/ 4897498 w 4897498"/>
                <a:gd name="connsiteY2" fmla="*/ 3156973 h 3159642"/>
                <a:gd name="connsiteX3" fmla="*/ 2071875 w 4897498"/>
                <a:gd name="connsiteY3" fmla="*/ 3159642 h 3159642"/>
                <a:gd name="connsiteX4" fmla="*/ 213 w 4897498"/>
                <a:gd name="connsiteY4" fmla="*/ 3156973 h 3159642"/>
                <a:gd name="connsiteX5" fmla="*/ 4950 w 4897498"/>
                <a:gd name="connsiteY5" fmla="*/ 1797567 h 3159642"/>
                <a:gd name="connsiteX6" fmla="*/ 213 w 4897498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2071662 w 4897285"/>
                <a:gd name="connsiteY3" fmla="*/ 3159642 h 3159642"/>
                <a:gd name="connsiteX4" fmla="*/ 2066925 w 4897285"/>
                <a:gd name="connsiteY4" fmla="*/ 1832998 h 3159642"/>
                <a:gd name="connsiteX5" fmla="*/ 4737 w 4897285"/>
                <a:gd name="connsiteY5" fmla="*/ 1797567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2071662 w 4897285"/>
                <a:gd name="connsiteY3" fmla="*/ 3159642 h 3159642"/>
                <a:gd name="connsiteX4" fmla="*/ 2066925 w 4897285"/>
                <a:gd name="connsiteY4" fmla="*/ 1832998 h 3159642"/>
                <a:gd name="connsiteX5" fmla="*/ 4737 w 4897285"/>
                <a:gd name="connsiteY5" fmla="*/ 1797567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2071662 w 4897285"/>
                <a:gd name="connsiteY3" fmla="*/ 3159642 h 3159642"/>
                <a:gd name="connsiteX4" fmla="*/ 2066925 w 4897285"/>
                <a:gd name="connsiteY4" fmla="*/ 1832998 h 3159642"/>
                <a:gd name="connsiteX5" fmla="*/ 4737 w 4897285"/>
                <a:gd name="connsiteY5" fmla="*/ 1797567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2071662 w 4897285"/>
                <a:gd name="connsiteY3" fmla="*/ 3159642 h 3159642"/>
                <a:gd name="connsiteX4" fmla="*/ 2066925 w 4897285"/>
                <a:gd name="connsiteY4" fmla="*/ 1785373 h 3159642"/>
                <a:gd name="connsiteX5" fmla="*/ 4737 w 4897285"/>
                <a:gd name="connsiteY5" fmla="*/ 1797567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2071662 w 4897285"/>
                <a:gd name="connsiteY3" fmla="*/ 3159642 h 3159642"/>
                <a:gd name="connsiteX4" fmla="*/ 2074069 w 4897285"/>
                <a:gd name="connsiteY4" fmla="*/ 1825854 h 3159642"/>
                <a:gd name="connsiteX5" fmla="*/ 4737 w 4897285"/>
                <a:gd name="connsiteY5" fmla="*/ 1797567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2071662 w 4897285"/>
                <a:gd name="connsiteY3" fmla="*/ 3159642 h 3159642"/>
                <a:gd name="connsiteX4" fmla="*/ 2074069 w 4897285"/>
                <a:gd name="connsiteY4" fmla="*/ 1825854 h 3159642"/>
                <a:gd name="connsiteX5" fmla="*/ 7118 w 4897285"/>
                <a:gd name="connsiteY5" fmla="*/ 1828523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2071662 w 4897285"/>
                <a:gd name="connsiteY3" fmla="*/ 3159642 h 3159642"/>
                <a:gd name="connsiteX4" fmla="*/ 1400969 w 4897285"/>
                <a:gd name="connsiteY4" fmla="*/ 2257654 h 3159642"/>
                <a:gd name="connsiteX5" fmla="*/ 7118 w 4897285"/>
                <a:gd name="connsiteY5" fmla="*/ 1828523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1449362 w 4897285"/>
                <a:gd name="connsiteY3" fmla="*/ 3159642 h 3159642"/>
                <a:gd name="connsiteX4" fmla="*/ 1400969 w 4897285"/>
                <a:gd name="connsiteY4" fmla="*/ 2257654 h 3159642"/>
                <a:gd name="connsiteX5" fmla="*/ 7118 w 4897285"/>
                <a:gd name="connsiteY5" fmla="*/ 1828523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1449362 w 4897285"/>
                <a:gd name="connsiteY3" fmla="*/ 3159642 h 3159642"/>
                <a:gd name="connsiteX4" fmla="*/ 1400969 w 4897285"/>
                <a:gd name="connsiteY4" fmla="*/ 2257654 h 3159642"/>
                <a:gd name="connsiteX5" fmla="*/ 7118 w 4897285"/>
                <a:gd name="connsiteY5" fmla="*/ 1828523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1449362 w 4897285"/>
                <a:gd name="connsiteY3" fmla="*/ 3159642 h 3159642"/>
                <a:gd name="connsiteX4" fmla="*/ 1400969 w 4897285"/>
                <a:gd name="connsiteY4" fmla="*/ 2257654 h 3159642"/>
                <a:gd name="connsiteX5" fmla="*/ 7118 w 4897285"/>
                <a:gd name="connsiteY5" fmla="*/ 1828523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1449362 w 4897285"/>
                <a:gd name="connsiteY3" fmla="*/ 3159642 h 3159642"/>
                <a:gd name="connsiteX4" fmla="*/ 1400969 w 4897285"/>
                <a:gd name="connsiteY4" fmla="*/ 2257654 h 3159642"/>
                <a:gd name="connsiteX5" fmla="*/ 7118 w 4897285"/>
                <a:gd name="connsiteY5" fmla="*/ 2387323 h 3159642"/>
                <a:gd name="connsiteX6" fmla="*/ 0 w 4897285"/>
                <a:gd name="connsiteY6" fmla="*/ 0 h 3159642"/>
                <a:gd name="connsiteX0" fmla="*/ 0 w 4897285"/>
                <a:gd name="connsiteY0" fmla="*/ 0 h 3159642"/>
                <a:gd name="connsiteX1" fmla="*/ 4897285 w 4897285"/>
                <a:gd name="connsiteY1" fmla="*/ 0 h 3159642"/>
                <a:gd name="connsiteX2" fmla="*/ 4897285 w 4897285"/>
                <a:gd name="connsiteY2" fmla="*/ 3156973 h 3159642"/>
                <a:gd name="connsiteX3" fmla="*/ 1449362 w 4897285"/>
                <a:gd name="connsiteY3" fmla="*/ 3159642 h 3159642"/>
                <a:gd name="connsiteX4" fmla="*/ 1035209 w 4897285"/>
                <a:gd name="connsiteY4" fmla="*/ 2394814 h 3159642"/>
                <a:gd name="connsiteX5" fmla="*/ 7118 w 4897285"/>
                <a:gd name="connsiteY5" fmla="*/ 2387323 h 3159642"/>
                <a:gd name="connsiteX6" fmla="*/ 0 w 4897285"/>
                <a:gd name="connsiteY6" fmla="*/ 0 h 3159642"/>
                <a:gd name="connsiteX0" fmla="*/ 0 w 4897285"/>
                <a:gd name="connsiteY0" fmla="*/ 0 h 3167262"/>
                <a:gd name="connsiteX1" fmla="*/ 4897285 w 4897285"/>
                <a:gd name="connsiteY1" fmla="*/ 0 h 3167262"/>
                <a:gd name="connsiteX2" fmla="*/ 4897285 w 4897285"/>
                <a:gd name="connsiteY2" fmla="*/ 3156973 h 3167262"/>
                <a:gd name="connsiteX3" fmla="*/ 1053122 w 4897285"/>
                <a:gd name="connsiteY3" fmla="*/ 3167262 h 3167262"/>
                <a:gd name="connsiteX4" fmla="*/ 1035209 w 4897285"/>
                <a:gd name="connsiteY4" fmla="*/ 2394814 h 3167262"/>
                <a:gd name="connsiteX5" fmla="*/ 7118 w 4897285"/>
                <a:gd name="connsiteY5" fmla="*/ 2387323 h 3167262"/>
                <a:gd name="connsiteX6" fmla="*/ 0 w 4897285"/>
                <a:gd name="connsiteY6" fmla="*/ 0 h 3167262"/>
                <a:gd name="connsiteX0" fmla="*/ 0 w 4897285"/>
                <a:gd name="connsiteY0" fmla="*/ 0 h 3167262"/>
                <a:gd name="connsiteX1" fmla="*/ 4897285 w 4897285"/>
                <a:gd name="connsiteY1" fmla="*/ 0 h 3167262"/>
                <a:gd name="connsiteX2" fmla="*/ 4897285 w 4897285"/>
                <a:gd name="connsiteY2" fmla="*/ 3156973 h 3167262"/>
                <a:gd name="connsiteX3" fmla="*/ 1053122 w 4897285"/>
                <a:gd name="connsiteY3" fmla="*/ 3167262 h 3167262"/>
                <a:gd name="connsiteX4" fmla="*/ 1134269 w 4897285"/>
                <a:gd name="connsiteY4" fmla="*/ 2387194 h 3167262"/>
                <a:gd name="connsiteX5" fmla="*/ 7118 w 4897285"/>
                <a:gd name="connsiteY5" fmla="*/ 2387323 h 3167262"/>
                <a:gd name="connsiteX6" fmla="*/ 0 w 4897285"/>
                <a:gd name="connsiteY6" fmla="*/ 0 h 3167262"/>
                <a:gd name="connsiteX0" fmla="*/ 0 w 4897285"/>
                <a:gd name="connsiteY0" fmla="*/ 0 h 3167262"/>
                <a:gd name="connsiteX1" fmla="*/ 4897285 w 4897285"/>
                <a:gd name="connsiteY1" fmla="*/ 0 h 3167262"/>
                <a:gd name="connsiteX2" fmla="*/ 4897285 w 4897285"/>
                <a:gd name="connsiteY2" fmla="*/ 3156973 h 3167262"/>
                <a:gd name="connsiteX3" fmla="*/ 1136942 w 4897285"/>
                <a:gd name="connsiteY3" fmla="*/ 3167262 h 3167262"/>
                <a:gd name="connsiteX4" fmla="*/ 1134269 w 4897285"/>
                <a:gd name="connsiteY4" fmla="*/ 2387194 h 3167262"/>
                <a:gd name="connsiteX5" fmla="*/ 7118 w 4897285"/>
                <a:gd name="connsiteY5" fmla="*/ 2387323 h 3167262"/>
                <a:gd name="connsiteX6" fmla="*/ 0 w 4897285"/>
                <a:gd name="connsiteY6" fmla="*/ 0 h 316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7285" h="3167262">
                  <a:moveTo>
                    <a:pt x="0" y="0"/>
                  </a:moveTo>
                  <a:lnTo>
                    <a:pt x="4897285" y="0"/>
                  </a:lnTo>
                  <a:lnTo>
                    <a:pt x="4897285" y="3156973"/>
                  </a:lnTo>
                  <a:lnTo>
                    <a:pt x="1136942" y="3167262"/>
                  </a:lnTo>
                  <a:lnTo>
                    <a:pt x="1134269" y="2387194"/>
                  </a:lnTo>
                  <a:lnTo>
                    <a:pt x="7118" y="2387323"/>
                  </a:lnTo>
                  <a:cubicBezTo>
                    <a:pt x="4745" y="1777815"/>
                    <a:pt x="2373" y="609508"/>
                    <a:pt x="0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2800" dirty="0"/>
                <a:t>User Experience</a:t>
              </a:r>
            </a:p>
          </p:txBody>
        </p:sp>
        <p:sp>
          <p:nvSpPr>
            <p:cNvPr id="43" name="Rectangle: Single Corner Rounded 42">
              <a:extLst>
                <a:ext uri="{FF2B5EF4-FFF2-40B4-BE49-F238E27FC236}">
                  <a16:creationId xmlns:a16="http://schemas.microsoft.com/office/drawing/2014/main" id="{E9F9A56D-6CF1-449C-9BB7-F1DA451FA5F9}"/>
                </a:ext>
              </a:extLst>
            </p:cNvPr>
            <p:cNvSpPr/>
            <p:nvPr/>
          </p:nvSpPr>
          <p:spPr>
            <a:xfrm>
              <a:off x="9085823" y="5170377"/>
              <a:ext cx="2073218" cy="54314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Model Editor</a:t>
              </a:r>
            </a:p>
          </p:txBody>
        </p:sp>
        <p:sp>
          <p:nvSpPr>
            <p:cNvPr id="44" name="Rectangle: Single Corner Rounded 43">
              <a:extLst>
                <a:ext uri="{FF2B5EF4-FFF2-40B4-BE49-F238E27FC236}">
                  <a16:creationId xmlns:a16="http://schemas.microsoft.com/office/drawing/2014/main" id="{BD5EFF82-46CC-4446-8D1A-EA09B3EC1478}"/>
                </a:ext>
              </a:extLst>
            </p:cNvPr>
            <p:cNvSpPr/>
            <p:nvPr/>
          </p:nvSpPr>
          <p:spPr>
            <a:xfrm>
              <a:off x="11162442" y="6393328"/>
              <a:ext cx="2073218" cy="693559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Graphical Representation</a:t>
              </a:r>
            </a:p>
          </p:txBody>
        </p:sp>
        <p:sp>
          <p:nvSpPr>
            <p:cNvPr id="45" name="Rectangle: Single Corner Rounded 44">
              <a:extLst>
                <a:ext uri="{FF2B5EF4-FFF2-40B4-BE49-F238E27FC236}">
                  <a16:creationId xmlns:a16="http://schemas.microsoft.com/office/drawing/2014/main" id="{B0B9D5FC-8587-4926-95DB-68D366290B05}"/>
                </a:ext>
              </a:extLst>
            </p:cNvPr>
            <p:cNvSpPr/>
            <p:nvPr/>
          </p:nvSpPr>
          <p:spPr>
            <a:xfrm>
              <a:off x="11167482" y="5170377"/>
              <a:ext cx="2073218" cy="54314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Matrix view</a:t>
              </a:r>
            </a:p>
          </p:txBody>
        </p:sp>
        <p:sp>
          <p:nvSpPr>
            <p:cNvPr id="41" name="Rectangle: Single Corner Rounded 40">
              <a:extLst>
                <a:ext uri="{FF2B5EF4-FFF2-40B4-BE49-F238E27FC236}">
                  <a16:creationId xmlns:a16="http://schemas.microsoft.com/office/drawing/2014/main" id="{5D8EE3B4-8C43-43FD-9842-EC4993C80DAE}"/>
                </a:ext>
              </a:extLst>
            </p:cNvPr>
            <p:cNvSpPr/>
            <p:nvPr/>
          </p:nvSpPr>
          <p:spPr>
            <a:xfrm rot="16200000">
              <a:off x="12975432" y="5443788"/>
              <a:ext cx="1091595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EMF Tooling</a:t>
              </a:r>
            </a:p>
          </p:txBody>
        </p:sp>
        <p:sp>
          <p:nvSpPr>
            <p:cNvPr id="46" name="Rectangle: Single Corner Rounded 45">
              <a:extLst>
                <a:ext uri="{FF2B5EF4-FFF2-40B4-BE49-F238E27FC236}">
                  <a16:creationId xmlns:a16="http://schemas.microsoft.com/office/drawing/2014/main" id="{0EDCB03D-B286-496D-8C1A-45CE84A25FD0}"/>
                </a:ext>
              </a:extLst>
            </p:cNvPr>
            <p:cNvSpPr/>
            <p:nvPr/>
          </p:nvSpPr>
          <p:spPr>
            <a:xfrm rot="16200000">
              <a:off x="12896655" y="6743600"/>
              <a:ext cx="1234759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PlantUML</a:t>
              </a:r>
            </a:p>
            <a:p>
              <a:pPr algn="ctr"/>
              <a:r>
                <a:rPr lang="en-US" sz="2000" dirty="0"/>
                <a:t>GraphViz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5C500C-9B30-4916-A5EF-007F8DE3018F}"/>
                </a:ext>
              </a:extLst>
            </p:cNvPr>
            <p:cNvSpPr/>
            <p:nvPr/>
          </p:nvSpPr>
          <p:spPr>
            <a:xfrm>
              <a:off x="8900142" y="6619071"/>
              <a:ext cx="161659" cy="1616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Rounded 39">
              <a:extLst>
                <a:ext uri="{FF2B5EF4-FFF2-40B4-BE49-F238E27FC236}">
                  <a16:creationId xmlns:a16="http://schemas.microsoft.com/office/drawing/2014/main" id="{BDD07F98-E10C-4CA1-9821-A7BA56ADDE31}"/>
                </a:ext>
              </a:extLst>
            </p:cNvPr>
            <p:cNvSpPr/>
            <p:nvPr/>
          </p:nvSpPr>
          <p:spPr>
            <a:xfrm>
              <a:off x="11162442" y="7086399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Trace model</a:t>
              </a:r>
            </a:p>
          </p:txBody>
        </p:sp>
        <p:sp>
          <p:nvSpPr>
            <p:cNvPr id="47" name="Rectangle: Single Corner Rounded 46">
              <a:extLst>
                <a:ext uri="{FF2B5EF4-FFF2-40B4-BE49-F238E27FC236}">
                  <a16:creationId xmlns:a16="http://schemas.microsoft.com/office/drawing/2014/main" id="{0468A9B1-6CC3-4CC7-807C-FD6D40D0B086}"/>
                </a:ext>
              </a:extLst>
            </p:cNvPr>
            <p:cNvSpPr/>
            <p:nvPr/>
          </p:nvSpPr>
          <p:spPr>
            <a:xfrm>
              <a:off x="9085824" y="5715837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Properties edition</a:t>
              </a:r>
            </a:p>
          </p:txBody>
        </p:sp>
        <p:sp>
          <p:nvSpPr>
            <p:cNvPr id="48" name="Rectangle: Single Corner Rounded 47">
              <a:extLst>
                <a:ext uri="{FF2B5EF4-FFF2-40B4-BE49-F238E27FC236}">
                  <a16:creationId xmlns:a16="http://schemas.microsoft.com/office/drawing/2014/main" id="{EB7793BD-AB3F-48B8-921D-F6A6A75EEC0B}"/>
                </a:ext>
              </a:extLst>
            </p:cNvPr>
            <p:cNvSpPr/>
            <p:nvPr/>
          </p:nvSpPr>
          <p:spPr>
            <a:xfrm>
              <a:off x="11167482" y="5715837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Coverage measure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451477E8-145D-4C7C-A83F-DB34A91909C1}"/>
              </a:ext>
            </a:extLst>
          </p:cNvPr>
          <p:cNvSpPr txBox="1"/>
          <p:nvPr/>
        </p:nvSpPr>
        <p:spPr>
          <a:xfrm>
            <a:off x="-228600" y="2935636"/>
            <a:ext cx="128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dirty="0">
                <a:solidFill>
                  <a:srgbClr val="C00000"/>
                </a:solidFill>
              </a:rPr>
              <a:t>ECore reflection</a:t>
            </a:r>
          </a:p>
        </p:txBody>
      </p:sp>
      <p:sp>
        <p:nvSpPr>
          <p:cNvPr id="153" name="Freeform: Shape 67">
            <a:extLst>
              <a:ext uri="{FF2B5EF4-FFF2-40B4-BE49-F238E27FC236}">
                <a16:creationId xmlns:a16="http://schemas.microsoft.com/office/drawing/2014/main" id="{2CAE9526-01B2-4A9B-BF50-11A7A2E4388A}"/>
              </a:ext>
            </a:extLst>
          </p:cNvPr>
          <p:cNvSpPr/>
          <p:nvPr/>
        </p:nvSpPr>
        <p:spPr>
          <a:xfrm rot="8257201">
            <a:off x="1551598" y="3056396"/>
            <a:ext cx="643782" cy="712159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675004 h 1070666"/>
              <a:gd name="connsiteX1" fmla="*/ 975866 w 975866"/>
              <a:gd name="connsiteY1" fmla="*/ 1070666 h 1070666"/>
              <a:gd name="connsiteX0" fmla="*/ 0 w 909259"/>
              <a:gd name="connsiteY0" fmla="*/ 1405807 h 1405847"/>
              <a:gd name="connsiteX1" fmla="*/ 909259 w 909259"/>
              <a:gd name="connsiteY1" fmla="*/ 827273 h 1405847"/>
              <a:gd name="connsiteX0" fmla="*/ 0 w 840302"/>
              <a:gd name="connsiteY0" fmla="*/ 835035 h 1001651"/>
              <a:gd name="connsiteX1" fmla="*/ 840302 w 840302"/>
              <a:gd name="connsiteY1" fmla="*/ 1001650 h 1001651"/>
              <a:gd name="connsiteX0" fmla="*/ 0 w 840302"/>
              <a:gd name="connsiteY0" fmla="*/ 1155099 h 1321715"/>
              <a:gd name="connsiteX1" fmla="*/ 840302 w 840302"/>
              <a:gd name="connsiteY1" fmla="*/ 1321714 h 1321715"/>
              <a:gd name="connsiteX0" fmla="*/ 0 w 1239571"/>
              <a:gd name="connsiteY0" fmla="*/ 2747305 h 2747306"/>
              <a:gd name="connsiteX1" fmla="*/ 1239571 w 1239571"/>
              <a:gd name="connsiteY1" fmla="*/ 754728 h 2747306"/>
              <a:gd name="connsiteX0" fmla="*/ 0 w 1239571"/>
              <a:gd name="connsiteY0" fmla="*/ 1992577 h 1992578"/>
              <a:gd name="connsiteX1" fmla="*/ 1239571 w 1239571"/>
              <a:gd name="connsiteY1" fmla="*/ 0 h 1992578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1 w 1323014"/>
              <a:gd name="connsiteY0" fmla="*/ 821689 h 821691"/>
              <a:gd name="connsiteX1" fmla="*/ 1323014 w 1323014"/>
              <a:gd name="connsiteY1" fmla="*/ 0 h 82169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1 w 1569439"/>
              <a:gd name="connsiteY0" fmla="*/ 941909 h 941911"/>
              <a:gd name="connsiteX1" fmla="*/ 1569439 w 1569439"/>
              <a:gd name="connsiteY1" fmla="*/ -2 h 94191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-1 w 1569437"/>
              <a:gd name="connsiteY0" fmla="*/ 941911 h 973004"/>
              <a:gd name="connsiteX1" fmla="*/ 1569437 w 1569437"/>
              <a:gd name="connsiteY1" fmla="*/ 0 h 973004"/>
              <a:gd name="connsiteX0" fmla="*/ -1 w 1569526"/>
              <a:gd name="connsiteY0" fmla="*/ 941911 h 941911"/>
              <a:gd name="connsiteX1" fmla="*/ 1569437 w 1569526"/>
              <a:gd name="connsiteY1" fmla="*/ 0 h 941911"/>
              <a:gd name="connsiteX0" fmla="*/ -1 w 2457162"/>
              <a:gd name="connsiteY0" fmla="*/ 1225001 h 1225002"/>
              <a:gd name="connsiteX1" fmla="*/ 2457120 w 2457162"/>
              <a:gd name="connsiteY1" fmla="*/ 0 h 1225002"/>
              <a:gd name="connsiteX0" fmla="*/ -1 w 2457178"/>
              <a:gd name="connsiteY0" fmla="*/ 1225001 h 1225000"/>
              <a:gd name="connsiteX1" fmla="*/ 2457120 w 2457178"/>
              <a:gd name="connsiteY1" fmla="*/ 0 h 1225000"/>
              <a:gd name="connsiteX0" fmla="*/ -1 w 2499325"/>
              <a:gd name="connsiteY0" fmla="*/ 1225001 h 1225002"/>
              <a:gd name="connsiteX1" fmla="*/ 2457120 w 2499325"/>
              <a:gd name="connsiteY1" fmla="*/ 0 h 1225002"/>
              <a:gd name="connsiteX0" fmla="*/ -1 w 2498041"/>
              <a:gd name="connsiteY0" fmla="*/ 1225001 h 1225000"/>
              <a:gd name="connsiteX1" fmla="*/ 2457120 w 2498041"/>
              <a:gd name="connsiteY1" fmla="*/ 0 h 1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8041" h="1225000">
                <a:moveTo>
                  <a:pt x="-1" y="1225001"/>
                </a:moveTo>
                <a:cubicBezTo>
                  <a:pt x="1116852" y="1200072"/>
                  <a:pt x="2780339" y="653725"/>
                  <a:pt x="2457120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9B01224-AFA1-4DE4-84DD-2F6041A6FB6D}"/>
              </a:ext>
            </a:extLst>
          </p:cNvPr>
          <p:cNvSpPr/>
          <p:nvPr/>
        </p:nvSpPr>
        <p:spPr>
          <a:xfrm>
            <a:off x="2197674" y="3216130"/>
            <a:ext cx="5849581" cy="288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Traceability Information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B501A-D008-40BF-9550-93ECC8187F9C}"/>
              </a:ext>
            </a:extLst>
          </p:cNvPr>
          <p:cNvSpPr/>
          <p:nvPr/>
        </p:nvSpPr>
        <p:spPr>
          <a:xfrm>
            <a:off x="3845148" y="3134392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9B3624-D8EE-4373-93B1-100A814E164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3853619" y="3062032"/>
            <a:ext cx="144717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: Single Corner Rounded 135">
            <a:extLst>
              <a:ext uri="{FF2B5EF4-FFF2-40B4-BE49-F238E27FC236}">
                <a16:creationId xmlns:a16="http://schemas.microsoft.com/office/drawing/2014/main" id="{6C3DD146-ACA7-4106-88E9-BEB6D50F6E33}"/>
              </a:ext>
            </a:extLst>
          </p:cNvPr>
          <p:cNvSpPr/>
          <p:nvPr/>
        </p:nvSpPr>
        <p:spPr>
          <a:xfrm rot="5400000" flipV="1">
            <a:off x="1487615" y="4213154"/>
            <a:ext cx="2194692" cy="510362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365760" rtlCol="0" anchor="ctr"/>
          <a:lstStyle/>
          <a:p>
            <a:pPr algn="ctr"/>
            <a:r>
              <a:rPr lang="en-US" sz="2000" dirty="0"/>
              <a:t>XCore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890078-E0E4-4ED8-84CA-FBADD91B2D7D}"/>
              </a:ext>
            </a:extLst>
          </p:cNvPr>
          <p:cNvSpPr/>
          <p:nvPr/>
        </p:nvSpPr>
        <p:spPr>
          <a:xfrm>
            <a:off x="2880029" y="3370988"/>
            <a:ext cx="2111643" cy="549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Link structure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BFDEFD-80DF-46D0-BAB5-0FC71BD8EDE2}"/>
              </a:ext>
            </a:extLst>
          </p:cNvPr>
          <p:cNvSpPr/>
          <p:nvPr/>
        </p:nvSpPr>
        <p:spPr>
          <a:xfrm>
            <a:off x="2793166" y="3863873"/>
            <a:ext cx="2251941" cy="1783546"/>
          </a:xfrm>
          <a:prstGeom prst="roundRect">
            <a:avLst>
              <a:gd name="adj" fmla="val 6216"/>
            </a:avLst>
          </a:prstGeom>
          <a:solidFill>
            <a:schemeClr val="bg1">
              <a:alpha val="80000"/>
            </a:schemeClr>
          </a:solidFill>
          <a:ln w="31750">
            <a:solidFill>
              <a:srgbClr val="019BB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Single Corner Rounded 112">
            <a:extLst>
              <a:ext uri="{FF2B5EF4-FFF2-40B4-BE49-F238E27FC236}">
                <a16:creationId xmlns:a16="http://schemas.microsoft.com/office/drawing/2014/main" id="{3D4D99A1-E278-47B6-ADF0-D82ECE61AE10}"/>
              </a:ext>
            </a:extLst>
          </p:cNvPr>
          <p:cNvSpPr/>
          <p:nvPr/>
        </p:nvSpPr>
        <p:spPr>
          <a:xfrm>
            <a:off x="2880029" y="3919174"/>
            <a:ext cx="2111643" cy="549160"/>
          </a:xfrm>
          <a:prstGeom prst="round1Rect">
            <a:avLst/>
          </a:prstGeom>
          <a:solidFill>
            <a:srgbClr val="A5DCE7">
              <a:alpha val="46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ID / Timestamp</a:t>
            </a:r>
          </a:p>
        </p:txBody>
      </p:sp>
      <p:sp>
        <p:nvSpPr>
          <p:cNvPr id="114" name="Rectangle: Single Corner Rounded 113">
            <a:extLst>
              <a:ext uri="{FF2B5EF4-FFF2-40B4-BE49-F238E27FC236}">
                <a16:creationId xmlns:a16="http://schemas.microsoft.com/office/drawing/2014/main" id="{B1BEC74C-BAE3-4168-93A7-CAE6E7B90AA2}"/>
              </a:ext>
            </a:extLst>
          </p:cNvPr>
          <p:cNvSpPr/>
          <p:nvPr/>
        </p:nvSpPr>
        <p:spPr>
          <a:xfrm>
            <a:off x="2880029" y="4468334"/>
            <a:ext cx="2111643" cy="549160"/>
          </a:xfrm>
          <a:prstGeom prst="round1Rect">
            <a:avLst/>
          </a:prstGeom>
          <a:solidFill>
            <a:srgbClr val="A5DCE7">
              <a:alpha val="46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Confidence</a:t>
            </a:r>
          </a:p>
        </p:txBody>
      </p:sp>
      <p:sp>
        <p:nvSpPr>
          <p:cNvPr id="115" name="Rectangle: Single Corner Rounded 114">
            <a:extLst>
              <a:ext uri="{FF2B5EF4-FFF2-40B4-BE49-F238E27FC236}">
                <a16:creationId xmlns:a16="http://schemas.microsoft.com/office/drawing/2014/main" id="{A64B2F08-6904-4CE9-8112-5F477CA3E2F9}"/>
              </a:ext>
            </a:extLst>
          </p:cNvPr>
          <p:cNvSpPr/>
          <p:nvPr/>
        </p:nvSpPr>
        <p:spPr>
          <a:xfrm>
            <a:off x="2880029" y="5016520"/>
            <a:ext cx="2111643" cy="549160"/>
          </a:xfrm>
          <a:prstGeom prst="round1Rect">
            <a:avLst/>
          </a:prstGeom>
          <a:solidFill>
            <a:srgbClr val="A5DCE7">
              <a:alpha val="46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Evidences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E99541-FCF1-4470-897C-2BEAB64F112A}"/>
              </a:ext>
            </a:extLst>
          </p:cNvPr>
          <p:cNvGrpSpPr/>
          <p:nvPr/>
        </p:nvGrpSpPr>
        <p:grpSpPr>
          <a:xfrm>
            <a:off x="5165994" y="3383689"/>
            <a:ext cx="2776451" cy="2033069"/>
            <a:chOff x="9791700" y="8597855"/>
            <a:chExt cx="2654964" cy="2033069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3982D0C-0633-431E-BBD1-E0A85808428B}"/>
                </a:ext>
              </a:extLst>
            </p:cNvPr>
            <p:cNvGrpSpPr/>
            <p:nvPr/>
          </p:nvGrpSpPr>
          <p:grpSpPr>
            <a:xfrm>
              <a:off x="9791700" y="8597855"/>
              <a:ext cx="2073219" cy="2033069"/>
              <a:chOff x="9812164" y="8989735"/>
              <a:chExt cx="2073219" cy="203306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11FE6A-06A2-4FA5-B602-2F0618A8FED6}"/>
                  </a:ext>
                </a:extLst>
              </p:cNvPr>
              <p:cNvSpPr/>
              <p:nvPr/>
            </p:nvSpPr>
            <p:spPr>
              <a:xfrm>
                <a:off x="9812164" y="8989735"/>
                <a:ext cx="2073219" cy="5491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Trace behavior</a:t>
                </a:r>
              </a:p>
            </p:txBody>
          </p:sp>
          <p:sp>
            <p:nvSpPr>
              <p:cNvPr id="126" name="Rectangle: Single Corner Rounded 125">
                <a:extLst>
                  <a:ext uri="{FF2B5EF4-FFF2-40B4-BE49-F238E27FC236}">
                    <a16:creationId xmlns:a16="http://schemas.microsoft.com/office/drawing/2014/main" id="{4736D3BB-E54E-40A4-B092-F2F1DC8EC253}"/>
                  </a:ext>
                </a:extLst>
              </p:cNvPr>
              <p:cNvSpPr/>
              <p:nvPr/>
            </p:nvSpPr>
            <p:spPr>
              <a:xfrm>
                <a:off x="9812164" y="9537921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TraceMetaModel</a:t>
                </a:r>
              </a:p>
              <a:p>
                <a:pPr algn="ctr"/>
                <a:r>
                  <a:rPr lang="en-US" sz="2000" dirty="0"/>
                  <a:t>Adapter</a:t>
                </a:r>
              </a:p>
            </p:txBody>
          </p:sp>
          <p:sp>
            <p:nvSpPr>
              <p:cNvPr id="127" name="Rectangle: Single Corner Rounded 126">
                <a:extLst>
                  <a:ext uri="{FF2B5EF4-FFF2-40B4-BE49-F238E27FC236}">
                    <a16:creationId xmlns:a16="http://schemas.microsoft.com/office/drawing/2014/main" id="{FD478218-D605-4A7D-B538-7E1159473C3C}"/>
                  </a:ext>
                </a:extLst>
              </p:cNvPr>
              <p:cNvSpPr/>
              <p:nvPr/>
            </p:nvSpPr>
            <p:spPr>
              <a:xfrm>
                <a:off x="9812164" y="10286586"/>
                <a:ext cx="2073219" cy="736218"/>
              </a:xfrm>
              <a:prstGeom prst="round1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000" dirty="0"/>
                  <a:t>AbstractMetaModel</a:t>
                </a:r>
              </a:p>
              <a:p>
                <a:pPr algn="ctr"/>
                <a:r>
                  <a:rPr lang="en-US" sz="2000" dirty="0"/>
                  <a:t>Adapter</a:t>
                </a:r>
              </a:p>
            </p:txBody>
          </p:sp>
        </p:grpSp>
        <p:sp>
          <p:nvSpPr>
            <p:cNvPr id="137" name="Rectangle: Single Corner Rounded 136">
              <a:extLst>
                <a:ext uri="{FF2B5EF4-FFF2-40B4-BE49-F238E27FC236}">
                  <a16:creationId xmlns:a16="http://schemas.microsoft.com/office/drawing/2014/main" id="{F0850A29-5668-42BB-8905-A08742F79EF9}"/>
                </a:ext>
              </a:extLst>
            </p:cNvPr>
            <p:cNvSpPr/>
            <p:nvPr/>
          </p:nvSpPr>
          <p:spPr>
            <a:xfrm rot="5400000" flipV="1">
              <a:off x="11161384" y="9345644"/>
              <a:ext cx="2030587" cy="539973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62AA2-A055-406D-9FE7-8DC790752993}"/>
              </a:ext>
            </a:extLst>
          </p:cNvPr>
          <p:cNvSpPr/>
          <p:nvPr/>
        </p:nvSpPr>
        <p:spPr>
          <a:xfrm>
            <a:off x="3482009" y="507155"/>
            <a:ext cx="4565238" cy="2401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/>
          <a:lstStyle/>
          <a:p>
            <a:r>
              <a:rPr lang="en-US" sz="3200" dirty="0"/>
              <a:t>Core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2EFA1F1-CCFE-4D9C-BF88-A8304F99C11D}"/>
              </a:ext>
            </a:extLst>
          </p:cNvPr>
          <p:cNvGrpSpPr/>
          <p:nvPr/>
        </p:nvGrpSpPr>
        <p:grpSpPr>
          <a:xfrm>
            <a:off x="3634267" y="1087464"/>
            <a:ext cx="2073219" cy="1100629"/>
            <a:chOff x="4179887" y="6998009"/>
            <a:chExt cx="2073219" cy="11006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E4296-7505-428A-BC70-9884046E1CE1}"/>
                </a:ext>
              </a:extLst>
            </p:cNvPr>
            <p:cNvSpPr/>
            <p:nvPr/>
          </p:nvSpPr>
          <p:spPr>
            <a:xfrm>
              <a:off x="4179887" y="6998009"/>
              <a:ext cx="2073219" cy="54669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Persistence</a:t>
              </a:r>
            </a:p>
          </p:txBody>
        </p:sp>
        <p:sp>
          <p:nvSpPr>
            <p:cNvPr id="94" name="Rectangle: Single Corner Rounded 93">
              <a:extLst>
                <a:ext uri="{FF2B5EF4-FFF2-40B4-BE49-F238E27FC236}">
                  <a16:creationId xmlns:a16="http://schemas.microsoft.com/office/drawing/2014/main" id="{733AB4EF-8685-41C2-92A6-2E1B74174BF1}"/>
                </a:ext>
              </a:extLst>
            </p:cNvPr>
            <p:cNvSpPr/>
            <p:nvPr/>
          </p:nvSpPr>
          <p:spPr>
            <a:xfrm>
              <a:off x="4179887" y="7549478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XMI / ECore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847B90D-E6E3-4529-BC31-CF22F9ABB6BD}"/>
              </a:ext>
            </a:extLst>
          </p:cNvPr>
          <p:cNvGrpSpPr/>
          <p:nvPr/>
        </p:nvGrpSpPr>
        <p:grpSpPr>
          <a:xfrm>
            <a:off x="5848743" y="1087456"/>
            <a:ext cx="2073219" cy="1097346"/>
            <a:chOff x="4178808" y="5254818"/>
            <a:chExt cx="2073219" cy="10973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EAADB0-A896-4106-AB5C-A95167A6074F}"/>
                </a:ext>
              </a:extLst>
            </p:cNvPr>
            <p:cNvSpPr/>
            <p:nvPr/>
          </p:nvSpPr>
          <p:spPr>
            <a:xfrm>
              <a:off x="4178808" y="5254818"/>
              <a:ext cx="2073219" cy="5469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Handlers</a:t>
              </a:r>
            </a:p>
          </p:txBody>
        </p:sp>
        <p:sp>
          <p:nvSpPr>
            <p:cNvPr id="95" name="Rectangle: Single Corner Rounded 94">
              <a:extLst>
                <a:ext uri="{FF2B5EF4-FFF2-40B4-BE49-F238E27FC236}">
                  <a16:creationId xmlns:a16="http://schemas.microsoft.com/office/drawing/2014/main" id="{9546A31D-D5B2-4F49-ADBE-0B231C6D237A}"/>
                </a:ext>
              </a:extLst>
            </p:cNvPr>
            <p:cNvSpPr/>
            <p:nvPr/>
          </p:nvSpPr>
          <p:spPr>
            <a:xfrm>
              <a:off x="4178808" y="5803004"/>
              <a:ext cx="2073218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Java / IResource</a:t>
              </a:r>
            </a:p>
          </p:txBody>
        </p:sp>
      </p:grpSp>
      <p:sp>
        <p:nvSpPr>
          <p:cNvPr id="107" name="Rectangle: Single Corner Rounded 106">
            <a:extLst>
              <a:ext uri="{FF2B5EF4-FFF2-40B4-BE49-F238E27FC236}">
                <a16:creationId xmlns:a16="http://schemas.microsoft.com/office/drawing/2014/main" id="{3A7FF5BA-028A-4412-B73A-18752950357D}"/>
              </a:ext>
            </a:extLst>
          </p:cNvPr>
          <p:cNvSpPr/>
          <p:nvPr/>
        </p:nvSpPr>
        <p:spPr>
          <a:xfrm>
            <a:off x="3486770" y="2429034"/>
            <a:ext cx="4559320" cy="480554"/>
          </a:xfrm>
          <a:prstGeom prst="round1Rect">
            <a:avLst>
              <a:gd name="adj" fmla="val 67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fr-FR" sz="2200" dirty="0"/>
              <a:t>Connection</a:t>
            </a:r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633F1-6FCF-484F-B956-ED476EFE21A8}"/>
              </a:ext>
            </a:extLst>
          </p:cNvPr>
          <p:cNvSpPr/>
          <p:nvPr/>
        </p:nvSpPr>
        <p:spPr>
          <a:xfrm>
            <a:off x="3845147" y="2828016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58E142-0A24-418C-A65E-559E00C9F7AF}"/>
              </a:ext>
            </a:extLst>
          </p:cNvPr>
          <p:cNvSpPr/>
          <p:nvPr/>
        </p:nvSpPr>
        <p:spPr>
          <a:xfrm>
            <a:off x="7966757" y="2577813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8D2AA31-9697-4B75-A65C-E590D77AAF4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>
            <a:off x="8128417" y="2658644"/>
            <a:ext cx="207785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C522336-8CF2-46E6-8CBB-D4644FFFF59E}"/>
              </a:ext>
            </a:extLst>
          </p:cNvPr>
          <p:cNvSpPr/>
          <p:nvPr/>
        </p:nvSpPr>
        <p:spPr>
          <a:xfrm>
            <a:off x="8416169" y="507155"/>
            <a:ext cx="2939520" cy="5058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User Experience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8045F6-0AE6-4604-869F-67F380780253}"/>
              </a:ext>
            </a:extLst>
          </p:cNvPr>
          <p:cNvGrpSpPr/>
          <p:nvPr/>
        </p:nvGrpSpPr>
        <p:grpSpPr>
          <a:xfrm>
            <a:off x="8576714" y="4110295"/>
            <a:ext cx="2626173" cy="1242231"/>
            <a:chOff x="11432897" y="8272288"/>
            <a:chExt cx="2626173" cy="1242231"/>
          </a:xfrm>
        </p:grpSpPr>
        <p:sp>
          <p:nvSpPr>
            <p:cNvPr id="44" name="Rectangle: Single Corner Rounded 43">
              <a:extLst>
                <a:ext uri="{FF2B5EF4-FFF2-40B4-BE49-F238E27FC236}">
                  <a16:creationId xmlns:a16="http://schemas.microsoft.com/office/drawing/2014/main" id="{BD5EFF82-46CC-4446-8D1A-EA09B3EC1478}"/>
                </a:ext>
              </a:extLst>
            </p:cNvPr>
            <p:cNvSpPr/>
            <p:nvPr/>
          </p:nvSpPr>
          <p:spPr>
            <a:xfrm>
              <a:off x="11432897" y="8272288"/>
              <a:ext cx="2073218" cy="693559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Graphical Representation</a:t>
              </a:r>
            </a:p>
          </p:txBody>
        </p:sp>
        <p:sp>
          <p:nvSpPr>
            <p:cNvPr id="46" name="Rectangle: Single Corner Rounded 45">
              <a:extLst>
                <a:ext uri="{FF2B5EF4-FFF2-40B4-BE49-F238E27FC236}">
                  <a16:creationId xmlns:a16="http://schemas.microsoft.com/office/drawing/2014/main" id="{0EDCB03D-B286-496D-8C1A-45CE84A25FD0}"/>
                </a:ext>
              </a:extLst>
            </p:cNvPr>
            <p:cNvSpPr/>
            <p:nvPr/>
          </p:nvSpPr>
          <p:spPr>
            <a:xfrm rot="16200000">
              <a:off x="13167110" y="8622560"/>
              <a:ext cx="1234759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PlantUML</a:t>
              </a:r>
            </a:p>
            <a:p>
              <a:pPr algn="ctr"/>
              <a:r>
                <a:rPr lang="en-US" sz="2000" dirty="0"/>
                <a:t>GraphViz</a:t>
              </a:r>
            </a:p>
          </p:txBody>
        </p:sp>
        <p:sp>
          <p:nvSpPr>
            <p:cNvPr id="40" name="Rectangle: Single Corner Rounded 39">
              <a:extLst>
                <a:ext uri="{FF2B5EF4-FFF2-40B4-BE49-F238E27FC236}">
                  <a16:creationId xmlns:a16="http://schemas.microsoft.com/office/drawing/2014/main" id="{BDD07F98-E10C-4CA1-9821-A7BA56ADDE31}"/>
                </a:ext>
              </a:extLst>
            </p:cNvPr>
            <p:cNvSpPr/>
            <p:nvPr/>
          </p:nvSpPr>
          <p:spPr>
            <a:xfrm>
              <a:off x="11432897" y="8965359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Trace Visualization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9E1DD4-2018-4E3E-B626-4DA282AA00A8}"/>
              </a:ext>
            </a:extLst>
          </p:cNvPr>
          <p:cNvGrpSpPr/>
          <p:nvPr/>
        </p:nvGrpSpPr>
        <p:grpSpPr>
          <a:xfrm>
            <a:off x="8576713" y="1633713"/>
            <a:ext cx="2633369" cy="2316080"/>
            <a:chOff x="11432896" y="5795714"/>
            <a:chExt cx="2633369" cy="2316080"/>
          </a:xfrm>
        </p:grpSpPr>
        <p:sp>
          <p:nvSpPr>
            <p:cNvPr id="43" name="Rectangle: Single Corner Rounded 42">
              <a:extLst>
                <a:ext uri="{FF2B5EF4-FFF2-40B4-BE49-F238E27FC236}">
                  <a16:creationId xmlns:a16="http://schemas.microsoft.com/office/drawing/2014/main" id="{E9F9A56D-6CF1-449C-9BB7-F1DA451FA5F9}"/>
                </a:ext>
              </a:extLst>
            </p:cNvPr>
            <p:cNvSpPr/>
            <p:nvPr/>
          </p:nvSpPr>
          <p:spPr>
            <a:xfrm>
              <a:off x="11432896" y="5800737"/>
              <a:ext cx="2073218" cy="54314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Model Editor</a:t>
              </a:r>
            </a:p>
          </p:txBody>
        </p:sp>
        <p:sp>
          <p:nvSpPr>
            <p:cNvPr id="45" name="Rectangle: Single Corner Rounded 44">
              <a:extLst>
                <a:ext uri="{FF2B5EF4-FFF2-40B4-BE49-F238E27FC236}">
                  <a16:creationId xmlns:a16="http://schemas.microsoft.com/office/drawing/2014/main" id="{B0B9D5FC-8587-4926-95DB-68D366290B05}"/>
                </a:ext>
              </a:extLst>
            </p:cNvPr>
            <p:cNvSpPr/>
            <p:nvPr/>
          </p:nvSpPr>
          <p:spPr>
            <a:xfrm>
              <a:off x="11437937" y="7017174"/>
              <a:ext cx="2073218" cy="543140"/>
            </a:xfrm>
            <a:prstGeom prst="round1Rect">
              <a:avLst>
                <a:gd name="adj" fmla="val 0"/>
              </a:avLst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Matrix view</a:t>
              </a:r>
            </a:p>
          </p:txBody>
        </p:sp>
        <p:sp>
          <p:nvSpPr>
            <p:cNvPr id="41" name="Rectangle: Single Corner Rounded 40">
              <a:extLst>
                <a:ext uri="{FF2B5EF4-FFF2-40B4-BE49-F238E27FC236}">
                  <a16:creationId xmlns:a16="http://schemas.microsoft.com/office/drawing/2014/main" id="{5D8EE3B4-8C43-43FD-9842-EC4993C80DAE}"/>
                </a:ext>
              </a:extLst>
            </p:cNvPr>
            <p:cNvSpPr/>
            <p:nvPr/>
          </p:nvSpPr>
          <p:spPr>
            <a:xfrm rot="16200000">
              <a:off x="12635077" y="6677742"/>
              <a:ext cx="2313215" cy="549160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EMF Tooling</a:t>
              </a:r>
            </a:p>
          </p:txBody>
        </p:sp>
        <p:sp>
          <p:nvSpPr>
            <p:cNvPr id="47" name="Rectangle: Single Corner Rounded 46">
              <a:extLst>
                <a:ext uri="{FF2B5EF4-FFF2-40B4-BE49-F238E27FC236}">
                  <a16:creationId xmlns:a16="http://schemas.microsoft.com/office/drawing/2014/main" id="{0468A9B1-6CC3-4CC7-807C-FD6D40D0B086}"/>
                </a:ext>
              </a:extLst>
            </p:cNvPr>
            <p:cNvSpPr/>
            <p:nvPr/>
          </p:nvSpPr>
          <p:spPr>
            <a:xfrm>
              <a:off x="11432897" y="6346197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Properties edition</a:t>
              </a:r>
            </a:p>
          </p:txBody>
        </p:sp>
        <p:sp>
          <p:nvSpPr>
            <p:cNvPr id="48" name="Rectangle: Single Corner Rounded 47">
              <a:extLst>
                <a:ext uri="{FF2B5EF4-FFF2-40B4-BE49-F238E27FC236}">
                  <a16:creationId xmlns:a16="http://schemas.microsoft.com/office/drawing/2014/main" id="{EB7793BD-AB3F-48B8-921D-F6A6A75EEC0B}"/>
                </a:ext>
              </a:extLst>
            </p:cNvPr>
            <p:cNvSpPr/>
            <p:nvPr/>
          </p:nvSpPr>
          <p:spPr>
            <a:xfrm>
              <a:off x="11437937" y="7562634"/>
              <a:ext cx="2073218" cy="549160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/>
                <a:t>Coverage measure</a:t>
              </a: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451477E8-145D-4C7C-A83F-DB34A91909C1}"/>
              </a:ext>
            </a:extLst>
          </p:cNvPr>
          <p:cNvSpPr txBox="1"/>
          <p:nvPr/>
        </p:nvSpPr>
        <p:spPr>
          <a:xfrm>
            <a:off x="1908762" y="2467367"/>
            <a:ext cx="1282700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/>
            <a:r>
              <a:rPr lang="en-CA" sz="2000" b="1" dirty="0">
                <a:solidFill>
                  <a:srgbClr val="4FA0B0"/>
                </a:solidFill>
              </a:rPr>
              <a:t>ECore reflection</a:t>
            </a:r>
          </a:p>
        </p:txBody>
      </p:sp>
      <p:sp>
        <p:nvSpPr>
          <p:cNvPr id="153" name="Freeform: Shape 67">
            <a:extLst>
              <a:ext uri="{FF2B5EF4-FFF2-40B4-BE49-F238E27FC236}">
                <a16:creationId xmlns:a16="http://schemas.microsoft.com/office/drawing/2014/main" id="{2CAE9526-01B2-4A9B-BF50-11A7A2E4388A}"/>
              </a:ext>
            </a:extLst>
          </p:cNvPr>
          <p:cNvSpPr/>
          <p:nvPr/>
        </p:nvSpPr>
        <p:spPr>
          <a:xfrm rot="10800000">
            <a:off x="3000685" y="2658641"/>
            <a:ext cx="480169" cy="1178801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675004 h 1070666"/>
              <a:gd name="connsiteX1" fmla="*/ 975866 w 975866"/>
              <a:gd name="connsiteY1" fmla="*/ 1070666 h 1070666"/>
              <a:gd name="connsiteX0" fmla="*/ 0 w 909259"/>
              <a:gd name="connsiteY0" fmla="*/ 1405807 h 1405847"/>
              <a:gd name="connsiteX1" fmla="*/ 909259 w 909259"/>
              <a:gd name="connsiteY1" fmla="*/ 827273 h 1405847"/>
              <a:gd name="connsiteX0" fmla="*/ 0 w 840302"/>
              <a:gd name="connsiteY0" fmla="*/ 835035 h 1001651"/>
              <a:gd name="connsiteX1" fmla="*/ 840302 w 840302"/>
              <a:gd name="connsiteY1" fmla="*/ 1001650 h 1001651"/>
              <a:gd name="connsiteX0" fmla="*/ 0 w 840302"/>
              <a:gd name="connsiteY0" fmla="*/ 1155099 h 1321715"/>
              <a:gd name="connsiteX1" fmla="*/ 840302 w 840302"/>
              <a:gd name="connsiteY1" fmla="*/ 1321714 h 1321715"/>
              <a:gd name="connsiteX0" fmla="*/ 0 w 1239571"/>
              <a:gd name="connsiteY0" fmla="*/ 2747305 h 2747306"/>
              <a:gd name="connsiteX1" fmla="*/ 1239571 w 1239571"/>
              <a:gd name="connsiteY1" fmla="*/ 754728 h 2747306"/>
              <a:gd name="connsiteX0" fmla="*/ 0 w 1239571"/>
              <a:gd name="connsiteY0" fmla="*/ 1992577 h 1992578"/>
              <a:gd name="connsiteX1" fmla="*/ 1239571 w 1239571"/>
              <a:gd name="connsiteY1" fmla="*/ 0 h 1992578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1 w 1323014"/>
              <a:gd name="connsiteY0" fmla="*/ 821689 h 821691"/>
              <a:gd name="connsiteX1" fmla="*/ 1323014 w 1323014"/>
              <a:gd name="connsiteY1" fmla="*/ 0 h 82169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1 w 1569439"/>
              <a:gd name="connsiteY0" fmla="*/ 941909 h 941911"/>
              <a:gd name="connsiteX1" fmla="*/ 1569439 w 1569439"/>
              <a:gd name="connsiteY1" fmla="*/ -2 h 94191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-1 w 1569437"/>
              <a:gd name="connsiteY0" fmla="*/ 941911 h 973004"/>
              <a:gd name="connsiteX1" fmla="*/ 1569437 w 1569437"/>
              <a:gd name="connsiteY1" fmla="*/ 0 h 973004"/>
              <a:gd name="connsiteX0" fmla="*/ -1 w 1569526"/>
              <a:gd name="connsiteY0" fmla="*/ 941911 h 941911"/>
              <a:gd name="connsiteX1" fmla="*/ 1569437 w 1569526"/>
              <a:gd name="connsiteY1" fmla="*/ 0 h 941911"/>
              <a:gd name="connsiteX0" fmla="*/ -1 w 2457162"/>
              <a:gd name="connsiteY0" fmla="*/ 1225001 h 1225002"/>
              <a:gd name="connsiteX1" fmla="*/ 2457120 w 2457162"/>
              <a:gd name="connsiteY1" fmla="*/ 0 h 1225002"/>
              <a:gd name="connsiteX0" fmla="*/ -1 w 2457178"/>
              <a:gd name="connsiteY0" fmla="*/ 1225001 h 1225000"/>
              <a:gd name="connsiteX1" fmla="*/ 2457120 w 2457178"/>
              <a:gd name="connsiteY1" fmla="*/ 0 h 1225000"/>
              <a:gd name="connsiteX0" fmla="*/ -1 w 2499325"/>
              <a:gd name="connsiteY0" fmla="*/ 1225001 h 1225002"/>
              <a:gd name="connsiteX1" fmla="*/ 2457120 w 2499325"/>
              <a:gd name="connsiteY1" fmla="*/ 0 h 1225002"/>
              <a:gd name="connsiteX0" fmla="*/ -1 w 2498041"/>
              <a:gd name="connsiteY0" fmla="*/ 1225001 h 1225000"/>
              <a:gd name="connsiteX1" fmla="*/ 2457120 w 2498041"/>
              <a:gd name="connsiteY1" fmla="*/ 0 h 122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8041" h="1225000">
                <a:moveTo>
                  <a:pt x="-1" y="1225001"/>
                </a:moveTo>
                <a:cubicBezTo>
                  <a:pt x="1116852" y="1200072"/>
                  <a:pt x="2780339" y="653725"/>
                  <a:pt x="2457120" y="0"/>
                </a:cubicBezTo>
              </a:path>
            </a:pathLst>
          </a:custGeom>
          <a:noFill/>
          <a:ln w="31750">
            <a:solidFill>
              <a:srgbClr val="46B6CD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C500C-9B30-4916-A5EF-007F8DE3018F}"/>
              </a:ext>
            </a:extLst>
          </p:cNvPr>
          <p:cNvSpPr/>
          <p:nvPr/>
        </p:nvSpPr>
        <p:spPr>
          <a:xfrm>
            <a:off x="8336201" y="2577814"/>
            <a:ext cx="161659" cy="161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23407C-ECDD-4089-8377-834AC0FEE998}"/>
              </a:ext>
            </a:extLst>
          </p:cNvPr>
          <p:cNvSpPr/>
          <p:nvPr/>
        </p:nvSpPr>
        <p:spPr>
          <a:xfrm>
            <a:off x="1846446" y="292226"/>
            <a:ext cx="9739085" cy="6081485"/>
          </a:xfrm>
          <a:custGeom>
            <a:avLst/>
            <a:gdLst>
              <a:gd name="connsiteX0" fmla="*/ 0 w 9739085"/>
              <a:gd name="connsiteY0" fmla="*/ 148814 h 6081485"/>
              <a:gd name="connsiteX1" fmla="*/ 148814 w 9739085"/>
              <a:gd name="connsiteY1" fmla="*/ 0 h 6081485"/>
              <a:gd name="connsiteX2" fmla="*/ 927734 w 9739085"/>
              <a:gd name="connsiteY2" fmla="*/ 0 h 6081485"/>
              <a:gd name="connsiteX3" fmla="*/ 1423411 w 9739085"/>
              <a:gd name="connsiteY3" fmla="*/ 0 h 6081485"/>
              <a:gd name="connsiteX4" fmla="*/ 1824673 w 9739085"/>
              <a:gd name="connsiteY4" fmla="*/ 0 h 6081485"/>
              <a:gd name="connsiteX5" fmla="*/ 2509178 w 9739085"/>
              <a:gd name="connsiteY5" fmla="*/ 0 h 6081485"/>
              <a:gd name="connsiteX6" fmla="*/ 3004855 w 9739085"/>
              <a:gd name="connsiteY6" fmla="*/ 0 h 6081485"/>
              <a:gd name="connsiteX7" fmla="*/ 3783775 w 9739085"/>
              <a:gd name="connsiteY7" fmla="*/ 0 h 6081485"/>
              <a:gd name="connsiteX8" fmla="*/ 4185037 w 9739085"/>
              <a:gd name="connsiteY8" fmla="*/ 0 h 6081485"/>
              <a:gd name="connsiteX9" fmla="*/ 4963957 w 9739085"/>
              <a:gd name="connsiteY9" fmla="*/ 0 h 6081485"/>
              <a:gd name="connsiteX10" fmla="*/ 5270804 w 9739085"/>
              <a:gd name="connsiteY10" fmla="*/ 0 h 6081485"/>
              <a:gd name="connsiteX11" fmla="*/ 5860895 w 9739085"/>
              <a:gd name="connsiteY11" fmla="*/ 0 h 6081485"/>
              <a:gd name="connsiteX12" fmla="*/ 6450987 w 9739085"/>
              <a:gd name="connsiteY12" fmla="*/ 0 h 6081485"/>
              <a:gd name="connsiteX13" fmla="*/ 6946663 w 9739085"/>
              <a:gd name="connsiteY13" fmla="*/ 0 h 6081485"/>
              <a:gd name="connsiteX14" fmla="*/ 7725583 w 9739085"/>
              <a:gd name="connsiteY14" fmla="*/ 0 h 6081485"/>
              <a:gd name="connsiteX15" fmla="*/ 8504503 w 9739085"/>
              <a:gd name="connsiteY15" fmla="*/ 0 h 6081485"/>
              <a:gd name="connsiteX16" fmla="*/ 8905765 w 9739085"/>
              <a:gd name="connsiteY16" fmla="*/ 0 h 6081485"/>
              <a:gd name="connsiteX17" fmla="*/ 9590271 w 9739085"/>
              <a:gd name="connsiteY17" fmla="*/ 0 h 6081485"/>
              <a:gd name="connsiteX18" fmla="*/ 9739085 w 9739085"/>
              <a:gd name="connsiteY18" fmla="*/ 148814 h 6081485"/>
              <a:gd name="connsiteX19" fmla="*/ 9739085 w 9739085"/>
              <a:gd name="connsiteY19" fmla="*/ 785038 h 6081485"/>
              <a:gd name="connsiteX20" fmla="*/ 9739085 w 9739085"/>
              <a:gd name="connsiteY20" fmla="*/ 1247747 h 6081485"/>
              <a:gd name="connsiteX21" fmla="*/ 9739085 w 9739085"/>
              <a:gd name="connsiteY21" fmla="*/ 1941810 h 6081485"/>
              <a:gd name="connsiteX22" fmla="*/ 9739085 w 9739085"/>
              <a:gd name="connsiteY22" fmla="*/ 2520195 h 6081485"/>
              <a:gd name="connsiteX23" fmla="*/ 9739085 w 9739085"/>
              <a:gd name="connsiteY23" fmla="*/ 2982904 h 6081485"/>
              <a:gd name="connsiteX24" fmla="*/ 9739085 w 9739085"/>
              <a:gd name="connsiteY24" fmla="*/ 3561290 h 6081485"/>
              <a:gd name="connsiteX25" fmla="*/ 9739085 w 9739085"/>
              <a:gd name="connsiteY25" fmla="*/ 3966160 h 6081485"/>
              <a:gd name="connsiteX26" fmla="*/ 9739085 w 9739085"/>
              <a:gd name="connsiteY26" fmla="*/ 4371030 h 6081485"/>
              <a:gd name="connsiteX27" fmla="*/ 9739085 w 9739085"/>
              <a:gd name="connsiteY27" fmla="*/ 4949415 h 6081485"/>
              <a:gd name="connsiteX28" fmla="*/ 9739085 w 9739085"/>
              <a:gd name="connsiteY28" fmla="*/ 5412124 h 6081485"/>
              <a:gd name="connsiteX29" fmla="*/ 9739085 w 9739085"/>
              <a:gd name="connsiteY29" fmla="*/ 5932671 h 6081485"/>
              <a:gd name="connsiteX30" fmla="*/ 9590271 w 9739085"/>
              <a:gd name="connsiteY30" fmla="*/ 6081485 h 6081485"/>
              <a:gd name="connsiteX31" fmla="*/ 8811351 w 9739085"/>
              <a:gd name="connsiteY31" fmla="*/ 6081485 h 6081485"/>
              <a:gd name="connsiteX32" fmla="*/ 8126845 w 9739085"/>
              <a:gd name="connsiteY32" fmla="*/ 6081485 h 6081485"/>
              <a:gd name="connsiteX33" fmla="*/ 7725583 w 9739085"/>
              <a:gd name="connsiteY33" fmla="*/ 6081485 h 6081485"/>
              <a:gd name="connsiteX34" fmla="*/ 7418736 w 9739085"/>
              <a:gd name="connsiteY34" fmla="*/ 6081485 h 6081485"/>
              <a:gd name="connsiteX35" fmla="*/ 7017474 w 9739085"/>
              <a:gd name="connsiteY35" fmla="*/ 6081485 h 6081485"/>
              <a:gd name="connsiteX36" fmla="*/ 6332968 w 9739085"/>
              <a:gd name="connsiteY36" fmla="*/ 6081485 h 6081485"/>
              <a:gd name="connsiteX37" fmla="*/ 5931706 w 9739085"/>
              <a:gd name="connsiteY37" fmla="*/ 6081485 h 6081485"/>
              <a:gd name="connsiteX38" fmla="*/ 5624859 w 9739085"/>
              <a:gd name="connsiteY38" fmla="*/ 6081485 h 6081485"/>
              <a:gd name="connsiteX39" fmla="*/ 5223597 w 9739085"/>
              <a:gd name="connsiteY39" fmla="*/ 6081485 h 6081485"/>
              <a:gd name="connsiteX40" fmla="*/ 4727921 w 9739085"/>
              <a:gd name="connsiteY40" fmla="*/ 6081485 h 6081485"/>
              <a:gd name="connsiteX41" fmla="*/ 4137830 w 9739085"/>
              <a:gd name="connsiteY41" fmla="*/ 6081485 h 6081485"/>
              <a:gd name="connsiteX42" fmla="*/ 3736568 w 9739085"/>
              <a:gd name="connsiteY42" fmla="*/ 6081485 h 6081485"/>
              <a:gd name="connsiteX43" fmla="*/ 2957647 w 9739085"/>
              <a:gd name="connsiteY43" fmla="*/ 6081485 h 6081485"/>
              <a:gd name="connsiteX44" fmla="*/ 2367556 w 9739085"/>
              <a:gd name="connsiteY44" fmla="*/ 6081485 h 6081485"/>
              <a:gd name="connsiteX45" fmla="*/ 1588636 w 9739085"/>
              <a:gd name="connsiteY45" fmla="*/ 6081485 h 6081485"/>
              <a:gd name="connsiteX46" fmla="*/ 904131 w 9739085"/>
              <a:gd name="connsiteY46" fmla="*/ 6081485 h 6081485"/>
              <a:gd name="connsiteX47" fmla="*/ 148814 w 9739085"/>
              <a:gd name="connsiteY47" fmla="*/ 6081485 h 6081485"/>
              <a:gd name="connsiteX48" fmla="*/ 0 w 9739085"/>
              <a:gd name="connsiteY48" fmla="*/ 5932671 h 6081485"/>
              <a:gd name="connsiteX49" fmla="*/ 0 w 9739085"/>
              <a:gd name="connsiteY49" fmla="*/ 5412124 h 6081485"/>
              <a:gd name="connsiteX50" fmla="*/ 0 w 9739085"/>
              <a:gd name="connsiteY50" fmla="*/ 5007254 h 6081485"/>
              <a:gd name="connsiteX51" fmla="*/ 0 w 9739085"/>
              <a:gd name="connsiteY51" fmla="*/ 4313191 h 6081485"/>
              <a:gd name="connsiteX52" fmla="*/ 0 w 9739085"/>
              <a:gd name="connsiteY52" fmla="*/ 3734805 h 6081485"/>
              <a:gd name="connsiteX53" fmla="*/ 0 w 9739085"/>
              <a:gd name="connsiteY53" fmla="*/ 3040743 h 6081485"/>
              <a:gd name="connsiteX54" fmla="*/ 0 w 9739085"/>
              <a:gd name="connsiteY54" fmla="*/ 2520195 h 6081485"/>
              <a:gd name="connsiteX55" fmla="*/ 0 w 9739085"/>
              <a:gd name="connsiteY55" fmla="*/ 2057487 h 6081485"/>
              <a:gd name="connsiteX56" fmla="*/ 0 w 9739085"/>
              <a:gd name="connsiteY56" fmla="*/ 1479101 h 6081485"/>
              <a:gd name="connsiteX57" fmla="*/ 0 w 9739085"/>
              <a:gd name="connsiteY57" fmla="*/ 842877 h 6081485"/>
              <a:gd name="connsiteX58" fmla="*/ 0 w 9739085"/>
              <a:gd name="connsiteY58" fmla="*/ 148814 h 608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739085" h="6081485" extrusionOk="0">
                <a:moveTo>
                  <a:pt x="0" y="148814"/>
                </a:moveTo>
                <a:cubicBezTo>
                  <a:pt x="-18296" y="55341"/>
                  <a:pt x="63671" y="1109"/>
                  <a:pt x="148814" y="0"/>
                </a:cubicBezTo>
                <a:cubicBezTo>
                  <a:pt x="436630" y="-30305"/>
                  <a:pt x="596151" y="89011"/>
                  <a:pt x="927734" y="0"/>
                </a:cubicBezTo>
                <a:cubicBezTo>
                  <a:pt x="1259317" y="-89011"/>
                  <a:pt x="1221391" y="10775"/>
                  <a:pt x="1423411" y="0"/>
                </a:cubicBezTo>
                <a:cubicBezTo>
                  <a:pt x="1625431" y="-10775"/>
                  <a:pt x="1720450" y="26827"/>
                  <a:pt x="1824673" y="0"/>
                </a:cubicBezTo>
                <a:cubicBezTo>
                  <a:pt x="1928896" y="-26827"/>
                  <a:pt x="2309906" y="43457"/>
                  <a:pt x="2509178" y="0"/>
                </a:cubicBezTo>
                <a:cubicBezTo>
                  <a:pt x="2708450" y="-43457"/>
                  <a:pt x="2774591" y="2383"/>
                  <a:pt x="3004855" y="0"/>
                </a:cubicBezTo>
                <a:cubicBezTo>
                  <a:pt x="3235119" y="-2383"/>
                  <a:pt x="3501212" y="64569"/>
                  <a:pt x="3783775" y="0"/>
                </a:cubicBezTo>
                <a:cubicBezTo>
                  <a:pt x="4066338" y="-64569"/>
                  <a:pt x="4065341" y="10498"/>
                  <a:pt x="4185037" y="0"/>
                </a:cubicBezTo>
                <a:cubicBezTo>
                  <a:pt x="4304733" y="-10498"/>
                  <a:pt x="4648639" y="24003"/>
                  <a:pt x="4963957" y="0"/>
                </a:cubicBezTo>
                <a:cubicBezTo>
                  <a:pt x="5279275" y="-24003"/>
                  <a:pt x="5202193" y="27141"/>
                  <a:pt x="5270804" y="0"/>
                </a:cubicBezTo>
                <a:cubicBezTo>
                  <a:pt x="5339415" y="-27141"/>
                  <a:pt x="5684829" y="302"/>
                  <a:pt x="5860895" y="0"/>
                </a:cubicBezTo>
                <a:cubicBezTo>
                  <a:pt x="6036961" y="-302"/>
                  <a:pt x="6177833" y="33858"/>
                  <a:pt x="6450987" y="0"/>
                </a:cubicBezTo>
                <a:cubicBezTo>
                  <a:pt x="6724141" y="-33858"/>
                  <a:pt x="6711578" y="19666"/>
                  <a:pt x="6946663" y="0"/>
                </a:cubicBezTo>
                <a:cubicBezTo>
                  <a:pt x="7181748" y="-19666"/>
                  <a:pt x="7374118" y="61100"/>
                  <a:pt x="7725583" y="0"/>
                </a:cubicBezTo>
                <a:cubicBezTo>
                  <a:pt x="8077048" y="-61100"/>
                  <a:pt x="8178139" y="80700"/>
                  <a:pt x="8504503" y="0"/>
                </a:cubicBezTo>
                <a:cubicBezTo>
                  <a:pt x="8830867" y="-80700"/>
                  <a:pt x="8794743" y="22165"/>
                  <a:pt x="8905765" y="0"/>
                </a:cubicBezTo>
                <a:cubicBezTo>
                  <a:pt x="9016787" y="-22165"/>
                  <a:pt x="9272960" y="24001"/>
                  <a:pt x="9590271" y="0"/>
                </a:cubicBezTo>
                <a:cubicBezTo>
                  <a:pt x="9662306" y="-20697"/>
                  <a:pt x="9740764" y="43918"/>
                  <a:pt x="9739085" y="148814"/>
                </a:cubicBezTo>
                <a:cubicBezTo>
                  <a:pt x="9757536" y="416393"/>
                  <a:pt x="9728420" y="522800"/>
                  <a:pt x="9739085" y="785038"/>
                </a:cubicBezTo>
                <a:cubicBezTo>
                  <a:pt x="9749750" y="1047276"/>
                  <a:pt x="9717786" y="1138522"/>
                  <a:pt x="9739085" y="1247747"/>
                </a:cubicBezTo>
                <a:cubicBezTo>
                  <a:pt x="9760384" y="1356972"/>
                  <a:pt x="9658624" y="1701285"/>
                  <a:pt x="9739085" y="1941810"/>
                </a:cubicBezTo>
                <a:cubicBezTo>
                  <a:pt x="9819546" y="2182335"/>
                  <a:pt x="9724051" y="2347984"/>
                  <a:pt x="9739085" y="2520195"/>
                </a:cubicBezTo>
                <a:cubicBezTo>
                  <a:pt x="9754119" y="2692406"/>
                  <a:pt x="9726657" y="2856623"/>
                  <a:pt x="9739085" y="2982904"/>
                </a:cubicBezTo>
                <a:cubicBezTo>
                  <a:pt x="9751513" y="3109185"/>
                  <a:pt x="9730053" y="3353247"/>
                  <a:pt x="9739085" y="3561290"/>
                </a:cubicBezTo>
                <a:cubicBezTo>
                  <a:pt x="9748117" y="3769333"/>
                  <a:pt x="9708799" y="3783004"/>
                  <a:pt x="9739085" y="3966160"/>
                </a:cubicBezTo>
                <a:cubicBezTo>
                  <a:pt x="9769371" y="4149316"/>
                  <a:pt x="9706075" y="4219690"/>
                  <a:pt x="9739085" y="4371030"/>
                </a:cubicBezTo>
                <a:cubicBezTo>
                  <a:pt x="9772095" y="4522370"/>
                  <a:pt x="9713729" y="4749933"/>
                  <a:pt x="9739085" y="4949415"/>
                </a:cubicBezTo>
                <a:cubicBezTo>
                  <a:pt x="9764441" y="5148897"/>
                  <a:pt x="9716420" y="5225397"/>
                  <a:pt x="9739085" y="5412124"/>
                </a:cubicBezTo>
                <a:cubicBezTo>
                  <a:pt x="9761750" y="5598851"/>
                  <a:pt x="9699690" y="5721321"/>
                  <a:pt x="9739085" y="5932671"/>
                </a:cubicBezTo>
                <a:cubicBezTo>
                  <a:pt x="9752149" y="6011993"/>
                  <a:pt x="9684058" y="6091041"/>
                  <a:pt x="9590271" y="6081485"/>
                </a:cubicBezTo>
                <a:cubicBezTo>
                  <a:pt x="9330341" y="6114393"/>
                  <a:pt x="9013977" y="6030619"/>
                  <a:pt x="8811351" y="6081485"/>
                </a:cubicBezTo>
                <a:cubicBezTo>
                  <a:pt x="8608725" y="6132351"/>
                  <a:pt x="8394973" y="6036299"/>
                  <a:pt x="8126845" y="6081485"/>
                </a:cubicBezTo>
                <a:cubicBezTo>
                  <a:pt x="7858717" y="6126671"/>
                  <a:pt x="7819173" y="6054477"/>
                  <a:pt x="7725583" y="6081485"/>
                </a:cubicBezTo>
                <a:cubicBezTo>
                  <a:pt x="7631993" y="6108493"/>
                  <a:pt x="7564034" y="6070069"/>
                  <a:pt x="7418736" y="6081485"/>
                </a:cubicBezTo>
                <a:cubicBezTo>
                  <a:pt x="7273438" y="6092901"/>
                  <a:pt x="7143500" y="6041866"/>
                  <a:pt x="7017474" y="6081485"/>
                </a:cubicBezTo>
                <a:cubicBezTo>
                  <a:pt x="6891448" y="6121104"/>
                  <a:pt x="6664086" y="6005248"/>
                  <a:pt x="6332968" y="6081485"/>
                </a:cubicBezTo>
                <a:cubicBezTo>
                  <a:pt x="6001850" y="6157722"/>
                  <a:pt x="6128980" y="6062630"/>
                  <a:pt x="5931706" y="6081485"/>
                </a:cubicBezTo>
                <a:cubicBezTo>
                  <a:pt x="5734432" y="6100340"/>
                  <a:pt x="5763525" y="6060876"/>
                  <a:pt x="5624859" y="6081485"/>
                </a:cubicBezTo>
                <a:cubicBezTo>
                  <a:pt x="5486193" y="6102094"/>
                  <a:pt x="5314189" y="6077088"/>
                  <a:pt x="5223597" y="6081485"/>
                </a:cubicBezTo>
                <a:cubicBezTo>
                  <a:pt x="5133005" y="6085882"/>
                  <a:pt x="4890726" y="6046117"/>
                  <a:pt x="4727921" y="6081485"/>
                </a:cubicBezTo>
                <a:cubicBezTo>
                  <a:pt x="4565116" y="6116853"/>
                  <a:pt x="4263404" y="6029335"/>
                  <a:pt x="4137830" y="6081485"/>
                </a:cubicBezTo>
                <a:cubicBezTo>
                  <a:pt x="4012256" y="6133635"/>
                  <a:pt x="3880881" y="6060007"/>
                  <a:pt x="3736568" y="6081485"/>
                </a:cubicBezTo>
                <a:cubicBezTo>
                  <a:pt x="3592255" y="6102963"/>
                  <a:pt x="3259878" y="6036975"/>
                  <a:pt x="2957647" y="6081485"/>
                </a:cubicBezTo>
                <a:cubicBezTo>
                  <a:pt x="2655416" y="6125995"/>
                  <a:pt x="2563336" y="6066119"/>
                  <a:pt x="2367556" y="6081485"/>
                </a:cubicBezTo>
                <a:cubicBezTo>
                  <a:pt x="2171776" y="6096851"/>
                  <a:pt x="1874605" y="6051453"/>
                  <a:pt x="1588636" y="6081485"/>
                </a:cubicBezTo>
                <a:cubicBezTo>
                  <a:pt x="1302667" y="6111517"/>
                  <a:pt x="1151446" y="6001006"/>
                  <a:pt x="904131" y="6081485"/>
                </a:cubicBezTo>
                <a:cubicBezTo>
                  <a:pt x="656816" y="6161964"/>
                  <a:pt x="511876" y="6008135"/>
                  <a:pt x="148814" y="6081485"/>
                </a:cubicBezTo>
                <a:cubicBezTo>
                  <a:pt x="76566" y="6083189"/>
                  <a:pt x="-3141" y="6016008"/>
                  <a:pt x="0" y="5932671"/>
                </a:cubicBezTo>
                <a:cubicBezTo>
                  <a:pt x="-32922" y="5770623"/>
                  <a:pt x="5651" y="5582271"/>
                  <a:pt x="0" y="5412124"/>
                </a:cubicBezTo>
                <a:cubicBezTo>
                  <a:pt x="-5651" y="5241977"/>
                  <a:pt x="3387" y="5149355"/>
                  <a:pt x="0" y="5007254"/>
                </a:cubicBezTo>
                <a:cubicBezTo>
                  <a:pt x="-3387" y="4865153"/>
                  <a:pt x="64814" y="4491937"/>
                  <a:pt x="0" y="4313191"/>
                </a:cubicBezTo>
                <a:cubicBezTo>
                  <a:pt x="-64814" y="4134445"/>
                  <a:pt x="54441" y="3861484"/>
                  <a:pt x="0" y="3734805"/>
                </a:cubicBezTo>
                <a:cubicBezTo>
                  <a:pt x="-54441" y="3608126"/>
                  <a:pt x="7823" y="3364415"/>
                  <a:pt x="0" y="3040743"/>
                </a:cubicBezTo>
                <a:cubicBezTo>
                  <a:pt x="-7823" y="2717071"/>
                  <a:pt x="2876" y="2727717"/>
                  <a:pt x="0" y="2520195"/>
                </a:cubicBezTo>
                <a:cubicBezTo>
                  <a:pt x="-2876" y="2312673"/>
                  <a:pt x="19109" y="2279620"/>
                  <a:pt x="0" y="2057487"/>
                </a:cubicBezTo>
                <a:cubicBezTo>
                  <a:pt x="-19109" y="1835354"/>
                  <a:pt x="34363" y="1738313"/>
                  <a:pt x="0" y="1479101"/>
                </a:cubicBezTo>
                <a:cubicBezTo>
                  <a:pt x="-34363" y="1219889"/>
                  <a:pt x="71055" y="1031541"/>
                  <a:pt x="0" y="842877"/>
                </a:cubicBezTo>
                <a:cubicBezTo>
                  <a:pt x="-71055" y="654213"/>
                  <a:pt x="78723" y="345727"/>
                  <a:pt x="0" y="148814"/>
                </a:cubicBezTo>
                <a:close/>
              </a:path>
            </a:pathLst>
          </a:custGeom>
          <a:noFill/>
          <a:ln>
            <a:solidFill>
              <a:schemeClr val="dk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44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BEC36-31FF-4D0F-99EE-72E1E53CA3B5}"/>
              </a:ext>
            </a:extLst>
          </p:cNvPr>
          <p:cNvSpPr txBox="1"/>
          <p:nvPr/>
        </p:nvSpPr>
        <p:spPr>
          <a:xfrm>
            <a:off x="9822164" y="5484917"/>
            <a:ext cx="1655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F07F20"/>
                </a:solidFill>
              </a:rPr>
              <a:t>Capra</a:t>
            </a:r>
            <a:endParaRPr lang="en-US" sz="4800" b="1" dirty="0">
              <a:solidFill>
                <a:srgbClr val="F07F20"/>
              </a:solidFill>
            </a:endParaRPr>
          </a:p>
        </p:txBody>
      </p:sp>
      <p:pic>
        <p:nvPicPr>
          <p:cNvPr id="51" name="Picture 6" descr="Capra | projects.eclipse.org">
            <a:extLst>
              <a:ext uri="{FF2B5EF4-FFF2-40B4-BE49-F238E27FC236}">
                <a16:creationId xmlns:a16="http://schemas.microsoft.com/office/drawing/2014/main" id="{5D34DC36-5C0E-481E-A8F3-0D7CD90BE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01"/>
          <a:stretch/>
        </p:blipFill>
        <p:spPr bwMode="auto">
          <a:xfrm>
            <a:off x="2193707" y="534373"/>
            <a:ext cx="955814" cy="97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50E4CEA-163E-4DC2-B1DB-BC9DAF9487BD}"/>
              </a:ext>
            </a:extLst>
          </p:cNvPr>
          <p:cNvSpPr txBox="1"/>
          <p:nvPr/>
        </p:nvSpPr>
        <p:spPr>
          <a:xfrm>
            <a:off x="8416169" y="1016956"/>
            <a:ext cx="2939520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rgbClr val="4FA0B0"/>
                </a:solidFill>
              </a:rPr>
              <a:t>+ Trace quality +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2DD80A-5465-4114-84E6-565D905D7024}"/>
              </a:ext>
            </a:extLst>
          </p:cNvPr>
          <p:cNvGrpSpPr/>
          <p:nvPr/>
        </p:nvGrpSpPr>
        <p:grpSpPr>
          <a:xfrm>
            <a:off x="-670903" y="2550485"/>
            <a:ext cx="2389840" cy="1546149"/>
            <a:chOff x="8675524" y="4641699"/>
            <a:chExt cx="3402225" cy="220113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608FF18-1E43-4005-9071-9FAF861D5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9659" y="4641699"/>
              <a:ext cx="1886683" cy="2201130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8799856-4B76-4E70-87DA-50AAA4357E78}"/>
                </a:ext>
              </a:extLst>
            </p:cNvPr>
            <p:cNvSpPr/>
            <p:nvPr/>
          </p:nvSpPr>
          <p:spPr>
            <a:xfrm>
              <a:off x="9627751" y="5116900"/>
              <a:ext cx="1455331" cy="100009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05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A86026-9E0D-40DE-8F24-5C847C6E2385}"/>
                </a:ext>
              </a:extLst>
            </p:cNvPr>
            <p:cNvCxnSpPr>
              <a:cxnSpLocks/>
            </p:cNvCxnSpPr>
            <p:nvPr/>
          </p:nvCxnSpPr>
          <p:spPr>
            <a:xfrm>
              <a:off x="9320366" y="5616947"/>
              <a:ext cx="2070100" cy="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9154A6-F0D4-4A94-97AD-244F7DEB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0356999" y="4700968"/>
              <a:ext cx="0" cy="179705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6DF740-AEB7-47B5-97F2-8500EBD8EDB0}"/>
                </a:ext>
              </a:extLst>
            </p:cNvPr>
            <p:cNvSpPr/>
            <p:nvPr/>
          </p:nvSpPr>
          <p:spPr>
            <a:xfrm>
              <a:off x="10044266" y="5307394"/>
              <a:ext cx="622300" cy="619108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05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F5D640-6A43-4E95-BC35-9817FD67D9E8}"/>
                </a:ext>
              </a:extLst>
            </p:cNvPr>
            <p:cNvSpPr/>
            <p:nvPr/>
          </p:nvSpPr>
          <p:spPr>
            <a:xfrm>
              <a:off x="10276271" y="5540748"/>
              <a:ext cx="15829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050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90B8AF5-38F0-48A0-8D58-2E0BB9908EB6}"/>
                </a:ext>
              </a:extLst>
            </p:cNvPr>
            <p:cNvSpPr/>
            <p:nvPr/>
          </p:nvSpPr>
          <p:spPr>
            <a:xfrm>
              <a:off x="9627751" y="4966613"/>
              <a:ext cx="1455331" cy="130490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05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50B152-9FB2-4467-B00F-53F14534B274}"/>
                </a:ext>
              </a:extLst>
            </p:cNvPr>
            <p:cNvSpPr/>
            <p:nvPr/>
          </p:nvSpPr>
          <p:spPr>
            <a:xfrm>
              <a:off x="10332557" y="56004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5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575D80B-C90C-403D-8D98-5474147C91B2}"/>
                </a:ext>
              </a:extLst>
            </p:cNvPr>
            <p:cNvSpPr txBox="1"/>
            <p:nvPr/>
          </p:nvSpPr>
          <p:spPr>
            <a:xfrm>
              <a:off x="8675524" y="5650986"/>
              <a:ext cx="3402225" cy="657236"/>
            </a:xfrm>
            <a:prstGeom prst="rect">
              <a:avLst/>
            </a:prstGeom>
            <a:noFill/>
            <a:effectLst>
              <a:glow>
                <a:schemeClr val="tx1">
                  <a:alpha val="90000"/>
                </a:schemeClr>
              </a:glow>
              <a:outerShdw blurRad="38100" dist="25400" dir="2700000" algn="tl" rotWithShape="0">
                <a:schemeClr val="bg1"/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spc="300" dirty="0">
                  <a:solidFill>
                    <a:srgbClr val="4FA0B0"/>
                  </a:solidFill>
                  <a:latin typeface="Consolas" panose="020B0609020204030204" pitchFamily="49" charset="0"/>
                </a:rPr>
                <a:t>Trace</a:t>
              </a:r>
              <a:r>
                <a:rPr lang="en-CA" sz="2400" b="1" i="1" spc="300" dirty="0">
                  <a:solidFill>
                    <a:srgbClr val="4FA0B0"/>
                  </a:solidFill>
                  <a:latin typeface="Consolas" panose="020B0609020204030204" pitchFamily="49" charset="0"/>
                </a:rPr>
                <a:t>a</a:t>
              </a:r>
              <a:endParaRPr lang="en-CA" sz="2400" b="1" spc="300" dirty="0">
                <a:solidFill>
                  <a:srgbClr val="4FA0B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9" name="Freeform: Shape 67">
            <a:extLst>
              <a:ext uri="{FF2B5EF4-FFF2-40B4-BE49-F238E27FC236}">
                <a16:creationId xmlns:a16="http://schemas.microsoft.com/office/drawing/2014/main" id="{8E7654F1-F407-46D9-AD2E-3895B9FBC5B3}"/>
              </a:ext>
            </a:extLst>
          </p:cNvPr>
          <p:cNvSpPr/>
          <p:nvPr/>
        </p:nvSpPr>
        <p:spPr>
          <a:xfrm rot="15959887">
            <a:off x="1702805" y="3136640"/>
            <a:ext cx="614711" cy="1450253"/>
          </a:xfrm>
          <a:custGeom>
            <a:avLst/>
            <a:gdLst>
              <a:gd name="connsiteX0" fmla="*/ -1 w 614711"/>
              <a:gd name="connsiteY0" fmla="*/ 1450254 h 1450253"/>
              <a:gd name="connsiteX1" fmla="*/ 604641 w 614711"/>
              <a:gd name="connsiteY1" fmla="*/ 0 h 145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711" h="1450253" extrusionOk="0">
                <a:moveTo>
                  <a:pt x="-1" y="1450254"/>
                </a:moveTo>
                <a:cubicBezTo>
                  <a:pt x="165678" y="1353413"/>
                  <a:pt x="527497" y="832736"/>
                  <a:pt x="604641" y="0"/>
                </a:cubicBezTo>
              </a:path>
            </a:pathLst>
          </a:custGeom>
          <a:noFill/>
          <a:ln w="53975">
            <a:solidFill>
              <a:srgbClr val="46B6CD"/>
            </a:solidFill>
            <a:prstDash val="solid"/>
            <a:headEnd type="stealth" w="lg" len="lg"/>
            <a:tailEnd type="non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27717"/>
                      <a:gd name="connsiteY0" fmla="*/ 0 h 546410"/>
                      <a:gd name="connsiteX1" fmla="*/ 1527717 w 1527717"/>
                      <a:gd name="connsiteY1" fmla="*/ 546410 h 546410"/>
                      <a:gd name="connsiteX0" fmla="*/ 0 w 1527717"/>
                      <a:gd name="connsiteY0" fmla="*/ 0 h 546410"/>
                      <a:gd name="connsiteX1" fmla="*/ 1527717 w 1527717"/>
                      <a:gd name="connsiteY1" fmla="*/ 546410 h 546410"/>
                      <a:gd name="connsiteX0" fmla="*/ 515838 w 672468"/>
                      <a:gd name="connsiteY0" fmla="*/ 0 h 1177334"/>
                      <a:gd name="connsiteX1" fmla="*/ 65074 w 672468"/>
                      <a:gd name="connsiteY1" fmla="*/ 1177334 h 1177334"/>
                      <a:gd name="connsiteX0" fmla="*/ 0 w 1492772"/>
                      <a:gd name="connsiteY0" fmla="*/ 17275 h 279327"/>
                      <a:gd name="connsiteX1" fmla="*/ 1492772 w 1492772"/>
                      <a:gd name="connsiteY1" fmla="*/ 279327 h 279327"/>
                      <a:gd name="connsiteX0" fmla="*/ 0 w 1492772"/>
                      <a:gd name="connsiteY0" fmla="*/ 0 h 262052"/>
                      <a:gd name="connsiteX1" fmla="*/ 1492772 w 1492772"/>
                      <a:gd name="connsiteY1" fmla="*/ 262052 h 262052"/>
                      <a:gd name="connsiteX0" fmla="*/ 0 w 1298464"/>
                      <a:gd name="connsiteY0" fmla="*/ 0 h 285059"/>
                      <a:gd name="connsiteX1" fmla="*/ 1298464 w 1298464"/>
                      <a:gd name="connsiteY1" fmla="*/ 285059 h 285059"/>
                      <a:gd name="connsiteX0" fmla="*/ 0 w 1205896"/>
                      <a:gd name="connsiteY0" fmla="*/ 0 h 352010"/>
                      <a:gd name="connsiteX1" fmla="*/ 1205896 w 1205896"/>
                      <a:gd name="connsiteY1" fmla="*/ 352010 h 352010"/>
                      <a:gd name="connsiteX0" fmla="*/ 0 w 975866"/>
                      <a:gd name="connsiteY0" fmla="*/ 0 h 395662"/>
                      <a:gd name="connsiteX1" fmla="*/ 975866 w 975866"/>
                      <a:gd name="connsiteY1" fmla="*/ 395662 h 395662"/>
                      <a:gd name="connsiteX0" fmla="*/ 0 w 975866"/>
                      <a:gd name="connsiteY0" fmla="*/ 0 h 395662"/>
                      <a:gd name="connsiteX1" fmla="*/ 975866 w 975866"/>
                      <a:gd name="connsiteY1" fmla="*/ 395662 h 395662"/>
                      <a:gd name="connsiteX0" fmla="*/ 0 w 975866"/>
                      <a:gd name="connsiteY0" fmla="*/ 0 h 395662"/>
                      <a:gd name="connsiteX1" fmla="*/ 975866 w 975866"/>
                      <a:gd name="connsiteY1" fmla="*/ 395662 h 395662"/>
                      <a:gd name="connsiteX0" fmla="*/ 0 w 975866"/>
                      <a:gd name="connsiteY0" fmla="*/ 0 h 395662"/>
                      <a:gd name="connsiteX1" fmla="*/ 975866 w 975866"/>
                      <a:gd name="connsiteY1" fmla="*/ 395662 h 395662"/>
                      <a:gd name="connsiteX0" fmla="*/ 0 w 975866"/>
                      <a:gd name="connsiteY0" fmla="*/ 675004 h 1070666"/>
                      <a:gd name="connsiteX1" fmla="*/ 975866 w 975866"/>
                      <a:gd name="connsiteY1" fmla="*/ 1070666 h 1070666"/>
                      <a:gd name="connsiteX0" fmla="*/ 0 w 909259"/>
                      <a:gd name="connsiteY0" fmla="*/ 1405807 h 1405847"/>
                      <a:gd name="connsiteX1" fmla="*/ 909259 w 909259"/>
                      <a:gd name="connsiteY1" fmla="*/ 827273 h 1405847"/>
                      <a:gd name="connsiteX0" fmla="*/ 0 w 840302"/>
                      <a:gd name="connsiteY0" fmla="*/ 835035 h 1001651"/>
                      <a:gd name="connsiteX1" fmla="*/ 840302 w 840302"/>
                      <a:gd name="connsiteY1" fmla="*/ 1001650 h 1001651"/>
                      <a:gd name="connsiteX0" fmla="*/ 0 w 840302"/>
                      <a:gd name="connsiteY0" fmla="*/ 1155099 h 1321715"/>
                      <a:gd name="connsiteX1" fmla="*/ 840302 w 840302"/>
                      <a:gd name="connsiteY1" fmla="*/ 1321714 h 1321715"/>
                      <a:gd name="connsiteX0" fmla="*/ 0 w 1239571"/>
                      <a:gd name="connsiteY0" fmla="*/ 2747305 h 2747306"/>
                      <a:gd name="connsiteX1" fmla="*/ 1239571 w 1239571"/>
                      <a:gd name="connsiteY1" fmla="*/ 754728 h 2747306"/>
                      <a:gd name="connsiteX0" fmla="*/ 0 w 1239571"/>
                      <a:gd name="connsiteY0" fmla="*/ 1992577 h 1992578"/>
                      <a:gd name="connsiteX1" fmla="*/ 1239571 w 1239571"/>
                      <a:gd name="connsiteY1" fmla="*/ 0 h 1992578"/>
                      <a:gd name="connsiteX0" fmla="*/ 0 w 1213534"/>
                      <a:gd name="connsiteY0" fmla="*/ 2773330 h 2773329"/>
                      <a:gd name="connsiteX1" fmla="*/ 1213534 w 1213534"/>
                      <a:gd name="connsiteY1" fmla="*/ 0 h 2773329"/>
                      <a:gd name="connsiteX0" fmla="*/ 0 w 1213534"/>
                      <a:gd name="connsiteY0" fmla="*/ 2773330 h 2773329"/>
                      <a:gd name="connsiteX1" fmla="*/ 1213534 w 1213534"/>
                      <a:gd name="connsiteY1" fmla="*/ 0 h 2773329"/>
                      <a:gd name="connsiteX0" fmla="*/ 0 w 1043847"/>
                      <a:gd name="connsiteY0" fmla="*/ 2915472 h 2915472"/>
                      <a:gd name="connsiteX1" fmla="*/ 1043847 w 1043847"/>
                      <a:gd name="connsiteY1" fmla="*/ 0 h 2915472"/>
                      <a:gd name="connsiteX0" fmla="*/ 0 w 1043847"/>
                      <a:gd name="connsiteY0" fmla="*/ 2915472 h 2915472"/>
                      <a:gd name="connsiteX1" fmla="*/ 1043847 w 1043847"/>
                      <a:gd name="connsiteY1" fmla="*/ 0 h 2915472"/>
                      <a:gd name="connsiteX0" fmla="*/ 1 w 1323014"/>
                      <a:gd name="connsiteY0" fmla="*/ 821689 h 821691"/>
                      <a:gd name="connsiteX1" fmla="*/ 1323014 w 1323014"/>
                      <a:gd name="connsiteY1" fmla="*/ 0 h 821691"/>
                      <a:gd name="connsiteX0" fmla="*/ -1 w 1569437"/>
                      <a:gd name="connsiteY0" fmla="*/ 941909 h 941911"/>
                      <a:gd name="connsiteX1" fmla="*/ 1569437 w 1569437"/>
                      <a:gd name="connsiteY1" fmla="*/ -2 h 941911"/>
                      <a:gd name="connsiteX0" fmla="*/ 1 w 1569439"/>
                      <a:gd name="connsiteY0" fmla="*/ 941909 h 941911"/>
                      <a:gd name="connsiteX1" fmla="*/ 1569439 w 1569439"/>
                      <a:gd name="connsiteY1" fmla="*/ -2 h 941911"/>
                      <a:gd name="connsiteX0" fmla="*/ -1 w 1569437"/>
                      <a:gd name="connsiteY0" fmla="*/ 941909 h 941911"/>
                      <a:gd name="connsiteX1" fmla="*/ 1569437 w 1569437"/>
                      <a:gd name="connsiteY1" fmla="*/ -2 h 941911"/>
                      <a:gd name="connsiteX0" fmla="*/ -1 w 1569437"/>
                      <a:gd name="connsiteY0" fmla="*/ 941911 h 973004"/>
                      <a:gd name="connsiteX1" fmla="*/ 1569437 w 1569437"/>
                      <a:gd name="connsiteY1" fmla="*/ 0 h 973004"/>
                      <a:gd name="connsiteX0" fmla="*/ -1 w 1569526"/>
                      <a:gd name="connsiteY0" fmla="*/ 941911 h 941911"/>
                      <a:gd name="connsiteX1" fmla="*/ 1569437 w 1569526"/>
                      <a:gd name="connsiteY1" fmla="*/ 0 h 941911"/>
                      <a:gd name="connsiteX0" fmla="*/ -1 w 2457162"/>
                      <a:gd name="connsiteY0" fmla="*/ 1225001 h 1225002"/>
                      <a:gd name="connsiteX1" fmla="*/ 2457120 w 2457162"/>
                      <a:gd name="connsiteY1" fmla="*/ 0 h 1225002"/>
                      <a:gd name="connsiteX0" fmla="*/ -1 w 2457178"/>
                      <a:gd name="connsiteY0" fmla="*/ 1225001 h 1225000"/>
                      <a:gd name="connsiteX1" fmla="*/ 2457120 w 2457178"/>
                      <a:gd name="connsiteY1" fmla="*/ 0 h 1225000"/>
                      <a:gd name="connsiteX0" fmla="*/ -1 w 2499325"/>
                      <a:gd name="connsiteY0" fmla="*/ 1225001 h 1225002"/>
                      <a:gd name="connsiteX1" fmla="*/ 2457120 w 2499325"/>
                      <a:gd name="connsiteY1" fmla="*/ 0 h 1225002"/>
                      <a:gd name="connsiteX0" fmla="*/ -1 w 2498041"/>
                      <a:gd name="connsiteY0" fmla="*/ 1225001 h 1225000"/>
                      <a:gd name="connsiteX1" fmla="*/ 2457120 w 2498041"/>
                      <a:gd name="connsiteY1" fmla="*/ 0 h 122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98041" h="1225000">
                        <a:moveTo>
                          <a:pt x="-1" y="1225001"/>
                        </a:moveTo>
                        <a:cubicBezTo>
                          <a:pt x="1116852" y="1200072"/>
                          <a:pt x="2780339" y="653725"/>
                          <a:pt x="2457120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srgbClr val="46B6C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>
              <a:solidFill>
                <a:srgbClr val="C00000"/>
              </a:solidFill>
            </a:endParaRPr>
          </a:p>
        </p:txBody>
      </p:sp>
      <p:sp>
        <p:nvSpPr>
          <p:cNvPr id="57" name="Freeform: Shape 67">
            <a:extLst>
              <a:ext uri="{FF2B5EF4-FFF2-40B4-BE49-F238E27FC236}">
                <a16:creationId xmlns:a16="http://schemas.microsoft.com/office/drawing/2014/main" id="{C66E38D4-DD71-4AA8-AA90-777ABB667573}"/>
              </a:ext>
            </a:extLst>
          </p:cNvPr>
          <p:cNvSpPr/>
          <p:nvPr/>
        </p:nvSpPr>
        <p:spPr>
          <a:xfrm rot="10800000">
            <a:off x="8046089" y="1265246"/>
            <a:ext cx="780410" cy="1175695"/>
          </a:xfrm>
          <a:custGeom>
            <a:avLst/>
            <a:gdLst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0 w 1527717"/>
              <a:gd name="connsiteY0" fmla="*/ 0 h 546410"/>
              <a:gd name="connsiteX1" fmla="*/ 1527717 w 1527717"/>
              <a:gd name="connsiteY1" fmla="*/ 546410 h 546410"/>
              <a:gd name="connsiteX0" fmla="*/ 515838 w 672468"/>
              <a:gd name="connsiteY0" fmla="*/ 0 h 1177334"/>
              <a:gd name="connsiteX1" fmla="*/ 65074 w 672468"/>
              <a:gd name="connsiteY1" fmla="*/ 1177334 h 1177334"/>
              <a:gd name="connsiteX0" fmla="*/ 0 w 1492772"/>
              <a:gd name="connsiteY0" fmla="*/ 17275 h 279327"/>
              <a:gd name="connsiteX1" fmla="*/ 1492772 w 1492772"/>
              <a:gd name="connsiteY1" fmla="*/ 279327 h 279327"/>
              <a:gd name="connsiteX0" fmla="*/ 0 w 1492772"/>
              <a:gd name="connsiteY0" fmla="*/ 0 h 262052"/>
              <a:gd name="connsiteX1" fmla="*/ 1492772 w 1492772"/>
              <a:gd name="connsiteY1" fmla="*/ 262052 h 262052"/>
              <a:gd name="connsiteX0" fmla="*/ 0 w 1298464"/>
              <a:gd name="connsiteY0" fmla="*/ 0 h 285059"/>
              <a:gd name="connsiteX1" fmla="*/ 1298464 w 1298464"/>
              <a:gd name="connsiteY1" fmla="*/ 285059 h 285059"/>
              <a:gd name="connsiteX0" fmla="*/ 0 w 1205896"/>
              <a:gd name="connsiteY0" fmla="*/ 0 h 352010"/>
              <a:gd name="connsiteX1" fmla="*/ 1205896 w 1205896"/>
              <a:gd name="connsiteY1" fmla="*/ 352010 h 352010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0 h 395662"/>
              <a:gd name="connsiteX1" fmla="*/ 975866 w 975866"/>
              <a:gd name="connsiteY1" fmla="*/ 395662 h 395662"/>
              <a:gd name="connsiteX0" fmla="*/ 0 w 975866"/>
              <a:gd name="connsiteY0" fmla="*/ 675004 h 1070666"/>
              <a:gd name="connsiteX1" fmla="*/ 975866 w 975866"/>
              <a:gd name="connsiteY1" fmla="*/ 1070666 h 1070666"/>
              <a:gd name="connsiteX0" fmla="*/ 0 w 909259"/>
              <a:gd name="connsiteY0" fmla="*/ 1405807 h 1405847"/>
              <a:gd name="connsiteX1" fmla="*/ 909259 w 909259"/>
              <a:gd name="connsiteY1" fmla="*/ 827273 h 1405847"/>
              <a:gd name="connsiteX0" fmla="*/ 0 w 840302"/>
              <a:gd name="connsiteY0" fmla="*/ 835035 h 1001651"/>
              <a:gd name="connsiteX1" fmla="*/ 840302 w 840302"/>
              <a:gd name="connsiteY1" fmla="*/ 1001650 h 1001651"/>
              <a:gd name="connsiteX0" fmla="*/ 0 w 840302"/>
              <a:gd name="connsiteY0" fmla="*/ 1155099 h 1321715"/>
              <a:gd name="connsiteX1" fmla="*/ 840302 w 840302"/>
              <a:gd name="connsiteY1" fmla="*/ 1321714 h 1321715"/>
              <a:gd name="connsiteX0" fmla="*/ 0 w 1239571"/>
              <a:gd name="connsiteY0" fmla="*/ 2747305 h 2747306"/>
              <a:gd name="connsiteX1" fmla="*/ 1239571 w 1239571"/>
              <a:gd name="connsiteY1" fmla="*/ 754728 h 2747306"/>
              <a:gd name="connsiteX0" fmla="*/ 0 w 1239571"/>
              <a:gd name="connsiteY0" fmla="*/ 1992577 h 1992578"/>
              <a:gd name="connsiteX1" fmla="*/ 1239571 w 1239571"/>
              <a:gd name="connsiteY1" fmla="*/ 0 h 1992578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213534"/>
              <a:gd name="connsiteY0" fmla="*/ 2773330 h 2773329"/>
              <a:gd name="connsiteX1" fmla="*/ 1213534 w 1213534"/>
              <a:gd name="connsiteY1" fmla="*/ 0 h 2773329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0 w 1043847"/>
              <a:gd name="connsiteY0" fmla="*/ 2915472 h 2915472"/>
              <a:gd name="connsiteX1" fmla="*/ 1043847 w 1043847"/>
              <a:gd name="connsiteY1" fmla="*/ 0 h 2915472"/>
              <a:gd name="connsiteX0" fmla="*/ 1 w 1323014"/>
              <a:gd name="connsiteY0" fmla="*/ 821689 h 821691"/>
              <a:gd name="connsiteX1" fmla="*/ 1323014 w 1323014"/>
              <a:gd name="connsiteY1" fmla="*/ 0 h 82169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1 w 1569439"/>
              <a:gd name="connsiteY0" fmla="*/ 941909 h 941911"/>
              <a:gd name="connsiteX1" fmla="*/ 1569439 w 1569439"/>
              <a:gd name="connsiteY1" fmla="*/ -2 h 941911"/>
              <a:gd name="connsiteX0" fmla="*/ -1 w 1569437"/>
              <a:gd name="connsiteY0" fmla="*/ 941909 h 941911"/>
              <a:gd name="connsiteX1" fmla="*/ 1569437 w 1569437"/>
              <a:gd name="connsiteY1" fmla="*/ -2 h 941911"/>
              <a:gd name="connsiteX0" fmla="*/ -1 w 1569437"/>
              <a:gd name="connsiteY0" fmla="*/ 941911 h 973004"/>
              <a:gd name="connsiteX1" fmla="*/ 1569437 w 1569437"/>
              <a:gd name="connsiteY1" fmla="*/ 0 h 973004"/>
              <a:gd name="connsiteX0" fmla="*/ -1 w 1569526"/>
              <a:gd name="connsiteY0" fmla="*/ 941911 h 941911"/>
              <a:gd name="connsiteX1" fmla="*/ 1569437 w 1569526"/>
              <a:gd name="connsiteY1" fmla="*/ 0 h 941911"/>
              <a:gd name="connsiteX0" fmla="*/ -1 w 2457162"/>
              <a:gd name="connsiteY0" fmla="*/ 1225001 h 1225002"/>
              <a:gd name="connsiteX1" fmla="*/ 2457120 w 2457162"/>
              <a:gd name="connsiteY1" fmla="*/ 0 h 1225002"/>
              <a:gd name="connsiteX0" fmla="*/ -1 w 2457178"/>
              <a:gd name="connsiteY0" fmla="*/ 1225001 h 1225000"/>
              <a:gd name="connsiteX1" fmla="*/ 2457120 w 2457178"/>
              <a:gd name="connsiteY1" fmla="*/ 0 h 1225000"/>
              <a:gd name="connsiteX0" fmla="*/ -1 w 2499325"/>
              <a:gd name="connsiteY0" fmla="*/ 1225001 h 1225002"/>
              <a:gd name="connsiteX1" fmla="*/ 2457120 w 2499325"/>
              <a:gd name="connsiteY1" fmla="*/ 0 h 1225002"/>
              <a:gd name="connsiteX0" fmla="*/ -1 w 2498041"/>
              <a:gd name="connsiteY0" fmla="*/ 1225001 h 1225000"/>
              <a:gd name="connsiteX1" fmla="*/ 2457120 w 2498041"/>
              <a:gd name="connsiteY1" fmla="*/ 0 h 1225000"/>
              <a:gd name="connsiteX0" fmla="*/ -1 w 2457120"/>
              <a:gd name="connsiteY0" fmla="*/ 1225001 h 1225001"/>
              <a:gd name="connsiteX1" fmla="*/ 2457120 w 2457120"/>
              <a:gd name="connsiteY1" fmla="*/ 0 h 1225001"/>
              <a:gd name="connsiteX0" fmla="*/ 0 w 2789861"/>
              <a:gd name="connsiteY0" fmla="*/ 1215010 h 1215010"/>
              <a:gd name="connsiteX1" fmla="*/ 2789861 w 2789861"/>
              <a:gd name="connsiteY1" fmla="*/ 0 h 1215010"/>
              <a:gd name="connsiteX0" fmla="*/ 0 w 2789861"/>
              <a:gd name="connsiteY0" fmla="*/ 1215010 h 1215018"/>
              <a:gd name="connsiteX1" fmla="*/ 2789861 w 2789861"/>
              <a:gd name="connsiteY1" fmla="*/ 0 h 1215018"/>
              <a:gd name="connsiteX0" fmla="*/ 0 w 2457120"/>
              <a:gd name="connsiteY0" fmla="*/ 1218340 h 1218348"/>
              <a:gd name="connsiteX1" fmla="*/ 2457120 w 2457120"/>
              <a:gd name="connsiteY1" fmla="*/ 0 h 1218348"/>
              <a:gd name="connsiteX0" fmla="*/ 0 w 2457120"/>
              <a:gd name="connsiteY0" fmla="*/ 1218340 h 1218340"/>
              <a:gd name="connsiteX1" fmla="*/ 2457120 w 2457120"/>
              <a:gd name="connsiteY1" fmla="*/ 0 h 121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57120" h="1218340">
                <a:moveTo>
                  <a:pt x="0" y="1218340"/>
                </a:moveTo>
                <a:cubicBezTo>
                  <a:pt x="1153824" y="1206733"/>
                  <a:pt x="2443626" y="951464"/>
                  <a:pt x="2457120" y="0"/>
                </a:cubicBezTo>
              </a:path>
            </a:pathLst>
          </a:custGeom>
          <a:noFill/>
          <a:ln w="31750">
            <a:solidFill>
              <a:srgbClr val="46B6CD"/>
            </a:solidFill>
            <a:prstDash val="dash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5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368</Words>
  <Application>Microsoft Office PowerPoint</Application>
  <PresentationFormat>Custom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Edouard Romari</dc:creator>
  <cp:lastModifiedBy>Batot Edouard Romari</cp:lastModifiedBy>
  <cp:revision>32</cp:revision>
  <dcterms:created xsi:type="dcterms:W3CDTF">2021-04-13T07:57:21Z</dcterms:created>
  <dcterms:modified xsi:type="dcterms:W3CDTF">2021-04-22T12:02:54Z</dcterms:modified>
</cp:coreProperties>
</file>