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44" y="1650"/>
      </p:cViewPr>
      <p:guideLst>
        <p:guide orient="horz" pos="100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C9C7-00FC-435A-9953-4FA4DE6327C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CFB5-5012-44CB-A750-D3D283EA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924EE-47D4-4B7E-941B-FFC30CB2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3" y="260532"/>
            <a:ext cx="7085714" cy="2907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88878B-ACA4-4420-A312-C3A14B422B1D}"/>
              </a:ext>
            </a:extLst>
          </p:cNvPr>
          <p:cNvSpPr/>
          <p:nvPr/>
        </p:nvSpPr>
        <p:spPr>
          <a:xfrm>
            <a:off x="4326467" y="98980"/>
            <a:ext cx="2924790" cy="16155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2400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EE55A-31DB-417E-B20B-E5E453018BE0}"/>
              </a:ext>
            </a:extLst>
          </p:cNvPr>
          <p:cNvSpPr/>
          <p:nvPr/>
        </p:nvSpPr>
        <p:spPr>
          <a:xfrm>
            <a:off x="50801" y="98980"/>
            <a:ext cx="4160923" cy="30379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2400" dirty="0"/>
              <a:t>Traceability Information Model</a:t>
            </a:r>
          </a:p>
        </p:txBody>
      </p:sp>
    </p:spTree>
    <p:extLst>
      <p:ext uri="{BB962C8B-B14F-4D97-AF65-F5344CB8AC3E}">
        <p14:creationId xmlns:p14="http://schemas.microsoft.com/office/powerpoint/2010/main" val="32233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Edouard Romari</dc:creator>
  <cp:lastModifiedBy>Batot Edouard Romari</cp:lastModifiedBy>
  <cp:revision>2</cp:revision>
  <dcterms:created xsi:type="dcterms:W3CDTF">2021-04-22T11:41:24Z</dcterms:created>
  <dcterms:modified xsi:type="dcterms:W3CDTF">2021-04-22T11:46:34Z</dcterms:modified>
</cp:coreProperties>
</file>