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1" r:id="rId2"/>
    <p:sldId id="262" r:id="rId3"/>
    <p:sldId id="260" r:id="rId4"/>
    <p:sldId id="256" r:id="rId5"/>
  </p:sldIdLst>
  <p:sldSz cx="6121400" cy="306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4C7F8C-E805-4200-A4C9-43A88BAB30CB}">
          <p14:sldIdLst>
            <p14:sldId id="261"/>
          </p14:sldIdLst>
        </p14:section>
        <p14:section name="ws" id="{5902DF79-0D56-411E-B029-A00548DEC73B}">
          <p14:sldIdLst>
            <p14:sldId id="262"/>
            <p14:sldId id="260"/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42" userDrawn="1">
          <p15:clr>
            <a:srgbClr val="A4A3A4"/>
          </p15:clr>
        </p15:guide>
        <p15:guide id="2" pos="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400" y="76"/>
      </p:cViewPr>
      <p:guideLst>
        <p:guide orient="horz" pos="1842"/>
        <p:guide pos="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5175" y="500906"/>
            <a:ext cx="4591050" cy="1065577"/>
          </a:xfrm>
        </p:spPr>
        <p:txBody>
          <a:bodyPr anchor="b"/>
          <a:lstStyle>
            <a:lvl1pPr algn="ctr">
              <a:defRPr sz="26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175" y="1607576"/>
            <a:ext cx="4591050" cy="738960"/>
          </a:xfrm>
        </p:spPr>
        <p:txBody>
          <a:bodyPr/>
          <a:lstStyle>
            <a:lvl1pPr marL="0" indent="0" algn="ctr">
              <a:buNone/>
              <a:defRPr sz="1071"/>
            </a:lvl1pPr>
            <a:lvl2pPr marL="204048" indent="0" algn="ctr">
              <a:buNone/>
              <a:defRPr sz="893"/>
            </a:lvl2pPr>
            <a:lvl3pPr marL="408097" indent="0" algn="ctr">
              <a:buNone/>
              <a:defRPr sz="803"/>
            </a:lvl3pPr>
            <a:lvl4pPr marL="612145" indent="0" algn="ctr">
              <a:buNone/>
              <a:defRPr sz="714"/>
            </a:lvl4pPr>
            <a:lvl5pPr marL="816193" indent="0" algn="ctr">
              <a:buNone/>
              <a:defRPr sz="714"/>
            </a:lvl5pPr>
            <a:lvl6pPr marL="1020242" indent="0" algn="ctr">
              <a:buNone/>
              <a:defRPr sz="714"/>
            </a:lvl6pPr>
            <a:lvl7pPr marL="1224290" indent="0" algn="ctr">
              <a:buNone/>
              <a:defRPr sz="714"/>
            </a:lvl7pPr>
            <a:lvl8pPr marL="1428339" indent="0" algn="ctr">
              <a:buNone/>
              <a:defRPr sz="714"/>
            </a:lvl8pPr>
            <a:lvl9pPr marL="1632387" indent="0" algn="ctr">
              <a:buNone/>
              <a:defRPr sz="7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8F10-3A57-4869-AC05-D82500EBD2A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2251-B393-4ECA-9E7D-A6E6160DE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18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8F10-3A57-4869-AC05-D82500EBD2A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2251-B393-4ECA-9E7D-A6E6160DE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12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0627" y="162954"/>
            <a:ext cx="1319927" cy="25938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846" y="162954"/>
            <a:ext cx="3883263" cy="2593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8F10-3A57-4869-AC05-D82500EBD2A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2251-B393-4ECA-9E7D-A6E6160DE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699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8F10-3A57-4869-AC05-D82500EBD2A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2251-B393-4ECA-9E7D-A6E6160DE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802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658" y="763050"/>
            <a:ext cx="5279708" cy="1273166"/>
          </a:xfrm>
        </p:spPr>
        <p:txBody>
          <a:bodyPr anchor="b"/>
          <a:lstStyle>
            <a:lvl1pPr>
              <a:defRPr sz="26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658" y="2048261"/>
            <a:ext cx="5279708" cy="669528"/>
          </a:xfrm>
        </p:spPr>
        <p:txBody>
          <a:bodyPr/>
          <a:lstStyle>
            <a:lvl1pPr marL="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1pPr>
            <a:lvl2pPr marL="204048" indent="0">
              <a:buNone/>
              <a:defRPr sz="893">
                <a:solidFill>
                  <a:schemeClr val="tx1">
                    <a:tint val="75000"/>
                  </a:schemeClr>
                </a:solidFill>
              </a:defRPr>
            </a:lvl2pPr>
            <a:lvl3pPr marL="408097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3pPr>
            <a:lvl4pPr marL="612145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4pPr>
            <a:lvl5pPr marL="816193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5pPr>
            <a:lvl6pPr marL="1020242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6pPr>
            <a:lvl7pPr marL="1224290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7pPr>
            <a:lvl8pPr marL="1428339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8pPr>
            <a:lvl9pPr marL="1632387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8F10-3A57-4869-AC05-D82500EBD2A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2251-B393-4ECA-9E7D-A6E6160DE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07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846" y="814770"/>
            <a:ext cx="2601595" cy="1941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959" y="814770"/>
            <a:ext cx="2601595" cy="1941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8F10-3A57-4869-AC05-D82500EBD2A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2251-B393-4ECA-9E7D-A6E6160DE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419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643" y="162954"/>
            <a:ext cx="5279708" cy="5915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644" y="750297"/>
            <a:ext cx="2589639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644" y="1118006"/>
            <a:ext cx="2589639" cy="1644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959" y="750297"/>
            <a:ext cx="2602392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959" y="1118006"/>
            <a:ext cx="2602392" cy="1644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8F10-3A57-4869-AC05-D82500EBD2A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2251-B393-4ECA-9E7D-A6E6160DE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462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8F10-3A57-4869-AC05-D82500EBD2A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2251-B393-4ECA-9E7D-A6E6160DE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157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8F10-3A57-4869-AC05-D82500EBD2A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2251-B393-4ECA-9E7D-A6E6160DE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20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644" y="204047"/>
            <a:ext cx="1974311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2392" y="440684"/>
            <a:ext cx="3098959" cy="2175081"/>
          </a:xfrm>
        </p:spPr>
        <p:txBody>
          <a:bodyPr/>
          <a:lstStyle>
            <a:lvl1pPr>
              <a:defRPr sz="1428"/>
            </a:lvl1pPr>
            <a:lvl2pPr>
              <a:defRPr sz="1250"/>
            </a:lvl2pPr>
            <a:lvl3pPr>
              <a:defRPr sz="1071"/>
            </a:lvl3pPr>
            <a:lvl4pPr>
              <a:defRPr sz="893"/>
            </a:lvl4pPr>
            <a:lvl5pPr>
              <a:defRPr sz="893"/>
            </a:lvl5pPr>
            <a:lvl6pPr>
              <a:defRPr sz="893"/>
            </a:lvl6pPr>
            <a:lvl7pPr>
              <a:defRPr sz="893"/>
            </a:lvl7pPr>
            <a:lvl8pPr>
              <a:defRPr sz="893"/>
            </a:lvl8pPr>
            <a:lvl9pPr>
              <a:defRPr sz="8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644" y="918210"/>
            <a:ext cx="1974311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8F10-3A57-4869-AC05-D82500EBD2A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2251-B393-4ECA-9E7D-A6E6160DE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041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644" y="204047"/>
            <a:ext cx="1974311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2392" y="440684"/>
            <a:ext cx="3098959" cy="2175081"/>
          </a:xfrm>
        </p:spPr>
        <p:txBody>
          <a:bodyPr anchor="t"/>
          <a:lstStyle>
            <a:lvl1pPr marL="0" indent="0">
              <a:buNone/>
              <a:defRPr sz="1428"/>
            </a:lvl1pPr>
            <a:lvl2pPr marL="204048" indent="0">
              <a:buNone/>
              <a:defRPr sz="1250"/>
            </a:lvl2pPr>
            <a:lvl3pPr marL="408097" indent="0">
              <a:buNone/>
              <a:defRPr sz="1071"/>
            </a:lvl3pPr>
            <a:lvl4pPr marL="612145" indent="0">
              <a:buNone/>
              <a:defRPr sz="893"/>
            </a:lvl4pPr>
            <a:lvl5pPr marL="816193" indent="0">
              <a:buNone/>
              <a:defRPr sz="893"/>
            </a:lvl5pPr>
            <a:lvl6pPr marL="1020242" indent="0">
              <a:buNone/>
              <a:defRPr sz="893"/>
            </a:lvl6pPr>
            <a:lvl7pPr marL="1224290" indent="0">
              <a:buNone/>
              <a:defRPr sz="893"/>
            </a:lvl7pPr>
            <a:lvl8pPr marL="1428339" indent="0">
              <a:buNone/>
              <a:defRPr sz="893"/>
            </a:lvl8pPr>
            <a:lvl9pPr marL="1632387" indent="0">
              <a:buNone/>
              <a:defRPr sz="89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644" y="918210"/>
            <a:ext cx="1974311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8F10-3A57-4869-AC05-D82500EBD2A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2251-B393-4ECA-9E7D-A6E6160DE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91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846" y="162954"/>
            <a:ext cx="5279708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846" y="814770"/>
            <a:ext cx="5279708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846" y="2836816"/>
            <a:ext cx="1377315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8F10-3A57-4869-AC05-D82500EBD2A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714" y="2836816"/>
            <a:ext cx="2065973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3239" y="2836816"/>
            <a:ext cx="1377315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A2251-B393-4ECA-9E7D-A6E6160DE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139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08097" rtl="0" eaLnBrk="1" latinLnBrk="0" hangingPunct="1">
        <a:lnSpc>
          <a:spcPct val="90000"/>
        </a:lnSpc>
        <a:spcBef>
          <a:spcPct val="0"/>
        </a:spcBef>
        <a:buNone/>
        <a:defRPr sz="19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024" indent="-102024" algn="l" defTabSz="40809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0607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1071" kern="1200">
          <a:solidFill>
            <a:schemeClr val="tx1"/>
          </a:solidFill>
          <a:latin typeface="+mn-lt"/>
          <a:ea typeface="+mn-ea"/>
          <a:cs typeface="+mn-cs"/>
        </a:defRPr>
      </a:lvl2pPr>
      <a:lvl3pPr marL="51012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93" kern="1200">
          <a:solidFill>
            <a:schemeClr val="tx1"/>
          </a:solidFill>
          <a:latin typeface="+mn-lt"/>
          <a:ea typeface="+mn-ea"/>
          <a:cs typeface="+mn-cs"/>
        </a:defRPr>
      </a:lvl3pPr>
      <a:lvl4pPr marL="714169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918218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122266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326314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53036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73441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1pPr>
      <a:lvl2pPr marL="204048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40809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3pPr>
      <a:lvl4pPr marL="612145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816193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020242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22429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428339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63238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8EB7A53A-CEA3-4AFA-88C2-9994B0507295}"/>
              </a:ext>
            </a:extLst>
          </p:cNvPr>
          <p:cNvSpPr/>
          <p:nvPr/>
        </p:nvSpPr>
        <p:spPr>
          <a:xfrm>
            <a:off x="54775" y="1912252"/>
            <a:ext cx="2240740" cy="113215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32EB16A0-EC78-42DD-866E-590B34E5CC98}"/>
              </a:ext>
            </a:extLst>
          </p:cNvPr>
          <p:cNvSpPr/>
          <p:nvPr/>
        </p:nvSpPr>
        <p:spPr>
          <a:xfrm>
            <a:off x="2397124" y="16031"/>
            <a:ext cx="106514" cy="3027667"/>
          </a:xfrm>
          <a:prstGeom prst="rightBrace">
            <a:avLst>
              <a:gd name="adj1" fmla="val 55372"/>
              <a:gd name="adj2" fmla="val 50000"/>
            </a:avLst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E0D3806-B463-42F2-A35E-00391A637F6C}"/>
              </a:ext>
            </a:extLst>
          </p:cNvPr>
          <p:cNvSpPr/>
          <p:nvPr/>
        </p:nvSpPr>
        <p:spPr>
          <a:xfrm>
            <a:off x="3550476" y="2872"/>
            <a:ext cx="2297874" cy="30445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4BA77-66D5-445E-A0A1-AEC408D42219}"/>
              </a:ext>
            </a:extLst>
          </p:cNvPr>
          <p:cNvSpPr/>
          <p:nvPr/>
        </p:nvSpPr>
        <p:spPr>
          <a:xfrm>
            <a:off x="2613185" y="2871"/>
            <a:ext cx="843907" cy="30445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A49EAB-E54A-4A19-818B-60206FDA8E6B}"/>
              </a:ext>
            </a:extLst>
          </p:cNvPr>
          <p:cNvSpPr txBox="1"/>
          <p:nvPr/>
        </p:nvSpPr>
        <p:spPr>
          <a:xfrm>
            <a:off x="2568557" y="2817047"/>
            <a:ext cx="82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TraceLinks</a:t>
            </a:r>
            <a:endParaRPr lang="en-CA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C88A1D-E2A5-4E1F-B2A7-BC9B4879FA3B}"/>
              </a:ext>
            </a:extLst>
          </p:cNvPr>
          <p:cNvSpPr/>
          <p:nvPr/>
        </p:nvSpPr>
        <p:spPr>
          <a:xfrm>
            <a:off x="323412" y="697978"/>
            <a:ext cx="304239" cy="281044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088F75-7B4D-42F4-99C3-40A4CAD708FD}"/>
              </a:ext>
            </a:extLst>
          </p:cNvPr>
          <p:cNvSpPr/>
          <p:nvPr/>
        </p:nvSpPr>
        <p:spPr>
          <a:xfrm>
            <a:off x="1416771" y="410780"/>
            <a:ext cx="190150" cy="175653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28F062-2CE4-4B16-8DFF-1A18CB0C9EB8}"/>
              </a:ext>
            </a:extLst>
          </p:cNvPr>
          <p:cNvSpPr/>
          <p:nvPr/>
        </p:nvSpPr>
        <p:spPr>
          <a:xfrm>
            <a:off x="908123" y="1079226"/>
            <a:ext cx="242441" cy="223958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F019967-0A67-4348-B334-BD5AEEE69490}"/>
              </a:ext>
            </a:extLst>
          </p:cNvPr>
          <p:cNvSpPr/>
          <p:nvPr/>
        </p:nvSpPr>
        <p:spPr>
          <a:xfrm>
            <a:off x="193537" y="56120"/>
            <a:ext cx="275716" cy="281045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D7ABF0-479E-4EC7-9209-4EC036171540}"/>
              </a:ext>
            </a:extLst>
          </p:cNvPr>
          <p:cNvSpPr/>
          <p:nvPr/>
        </p:nvSpPr>
        <p:spPr>
          <a:xfrm>
            <a:off x="920343" y="639010"/>
            <a:ext cx="215956" cy="199493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5CCDAA-9CB3-4245-AF4D-B6379ECDEA4A}"/>
              </a:ext>
            </a:extLst>
          </p:cNvPr>
          <p:cNvSpPr/>
          <p:nvPr/>
        </p:nvSpPr>
        <p:spPr>
          <a:xfrm>
            <a:off x="1630693" y="930719"/>
            <a:ext cx="242441" cy="223958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FBDA0E-BCBA-4E9F-B7C7-AADE3214DA3F}"/>
              </a:ext>
            </a:extLst>
          </p:cNvPr>
          <p:cNvSpPr/>
          <p:nvPr/>
        </p:nvSpPr>
        <p:spPr>
          <a:xfrm>
            <a:off x="1390076" y="149893"/>
            <a:ext cx="190150" cy="175653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6FF66C-010B-4A99-9851-8F7C37B0068D}"/>
              </a:ext>
            </a:extLst>
          </p:cNvPr>
          <p:cNvSpPr/>
          <p:nvPr/>
        </p:nvSpPr>
        <p:spPr>
          <a:xfrm>
            <a:off x="95936" y="533929"/>
            <a:ext cx="152120" cy="140522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9F8BF67-6E9D-4E72-A3B7-46025906BC1F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479747" y="141980"/>
            <a:ext cx="910333" cy="95736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C84D245-6DDB-4F81-8B6D-2F97465618A7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>
          <a:xfrm rot="16200000" flipH="1">
            <a:off x="223053" y="445507"/>
            <a:ext cx="360816" cy="144133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3548C24-6003-4EAE-8663-0AE2843A2B0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75529" y="291470"/>
            <a:ext cx="552792" cy="347541"/>
          </a:xfrm>
          <a:prstGeom prst="bentConnector2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EEB6EEE-130F-4AF0-B94D-7FBC4E836D94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 flipV="1">
            <a:off x="627651" y="738753"/>
            <a:ext cx="292695" cy="99746"/>
          </a:xfrm>
          <a:prstGeom prst="bentConnector3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60D3173-80F8-40F7-856A-46CBC2F706AA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 rot="16200000" flipH="1">
            <a:off x="165682" y="680769"/>
            <a:ext cx="164049" cy="151412"/>
          </a:xfrm>
          <a:prstGeom prst="bentConnector2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FB8F96-7B4A-43D5-8DCC-53DB84A7F870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 rot="16200000" flipH="1">
            <a:off x="908471" y="958356"/>
            <a:ext cx="240727" cy="1019"/>
          </a:xfrm>
          <a:prstGeom prst="bentConnector3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F7D123A-5517-45CC-A820-68015E77CF49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 flipV="1">
            <a:off x="1136299" y="498603"/>
            <a:ext cx="280472" cy="240150"/>
          </a:xfrm>
          <a:prstGeom prst="bentConnector3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6E99C39-0721-4B52-A759-8375C250A862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141052" y="813411"/>
            <a:ext cx="489636" cy="230859"/>
          </a:xfrm>
          <a:prstGeom prst="bentConnector3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6F76773-D410-4723-AE4A-3DC4B2E0D7A4}"/>
              </a:ext>
            </a:extLst>
          </p:cNvPr>
          <p:cNvSpPr txBox="1"/>
          <p:nvPr/>
        </p:nvSpPr>
        <p:spPr>
          <a:xfrm>
            <a:off x="779338" y="-595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1</a:t>
            </a:r>
            <a:endParaRPr lang="en-CA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205DE8-9AC6-47AF-94C6-CEFB7B7E6385}"/>
              </a:ext>
            </a:extLst>
          </p:cNvPr>
          <p:cNvSpPr txBox="1"/>
          <p:nvPr/>
        </p:nvSpPr>
        <p:spPr>
          <a:xfrm>
            <a:off x="678107" y="24731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2</a:t>
            </a:r>
            <a:endParaRPr lang="en-CA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5CE636-FB7E-4545-A37C-05449B8C1499}"/>
              </a:ext>
            </a:extLst>
          </p:cNvPr>
          <p:cNvSpPr txBox="1"/>
          <p:nvPr/>
        </p:nvSpPr>
        <p:spPr>
          <a:xfrm>
            <a:off x="401659" y="3168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3</a:t>
            </a:r>
            <a:endParaRPr lang="en-CA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3721119-5200-439F-A844-0E279AB02A0D}"/>
              </a:ext>
            </a:extLst>
          </p:cNvPr>
          <p:cNvSpPr txBox="1"/>
          <p:nvPr/>
        </p:nvSpPr>
        <p:spPr>
          <a:xfrm>
            <a:off x="634616" y="80879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5</a:t>
            </a:r>
            <a:endParaRPr lang="en-CA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FB8130-D7D1-4B2F-8F3D-D0C5F694A09A}"/>
              </a:ext>
            </a:extLst>
          </p:cNvPr>
          <p:cNvSpPr txBox="1"/>
          <p:nvPr/>
        </p:nvSpPr>
        <p:spPr>
          <a:xfrm>
            <a:off x="985481" y="80672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7</a:t>
            </a:r>
            <a:endParaRPr lang="en-CA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6DA712-3275-4DD6-851C-3AB9CE55EC7F}"/>
              </a:ext>
            </a:extLst>
          </p:cNvPr>
          <p:cNvSpPr txBox="1"/>
          <p:nvPr/>
        </p:nvSpPr>
        <p:spPr>
          <a:xfrm>
            <a:off x="1102973" y="38676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6</a:t>
            </a:r>
            <a:endParaRPr lang="en-CA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0EF8A2-B234-4EBB-AB6F-FE246374EF08}"/>
              </a:ext>
            </a:extLst>
          </p:cNvPr>
          <p:cNvSpPr txBox="1"/>
          <p:nvPr/>
        </p:nvSpPr>
        <p:spPr>
          <a:xfrm>
            <a:off x="1323187" y="124901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10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D29FC0-4393-4A65-BF14-8FAA60C0D2B1}"/>
              </a:ext>
            </a:extLst>
          </p:cNvPr>
          <p:cNvSpPr txBox="1"/>
          <p:nvPr/>
        </p:nvSpPr>
        <p:spPr>
          <a:xfrm>
            <a:off x="-36817" y="6974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4</a:t>
            </a:r>
            <a:endParaRPr lang="en-CA" sz="11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F99E66-B9BC-49F4-87A2-D03FAB78A9EB}"/>
              </a:ext>
            </a:extLst>
          </p:cNvPr>
          <p:cNvCxnSpPr>
            <a:cxnSpLocks/>
          </p:cNvCxnSpPr>
          <p:nvPr/>
        </p:nvCxnSpPr>
        <p:spPr>
          <a:xfrm>
            <a:off x="3691416" y="472411"/>
            <a:ext cx="14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DBFCF81-4156-40E2-9F0E-59C8400CE685}"/>
              </a:ext>
            </a:extLst>
          </p:cNvPr>
          <p:cNvSpPr/>
          <p:nvPr/>
        </p:nvSpPr>
        <p:spPr>
          <a:xfrm>
            <a:off x="3963475" y="270072"/>
            <a:ext cx="196065" cy="1608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nil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A641A5D-1292-461E-95E9-1A8B41BEE062}"/>
              </a:ext>
            </a:extLst>
          </p:cNvPr>
          <p:cNvSpPr/>
          <p:nvPr/>
        </p:nvSpPr>
        <p:spPr>
          <a:xfrm>
            <a:off x="3963475" y="508929"/>
            <a:ext cx="196065" cy="1608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nil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5B3F47F-93C0-4673-8689-6243401023EA}"/>
              </a:ext>
            </a:extLst>
          </p:cNvPr>
          <p:cNvSpPr/>
          <p:nvPr/>
        </p:nvSpPr>
        <p:spPr>
          <a:xfrm>
            <a:off x="3963475" y="745952"/>
            <a:ext cx="196065" cy="1608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nil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347AC8E-18B0-4932-9854-B844CE19219E}"/>
              </a:ext>
            </a:extLst>
          </p:cNvPr>
          <p:cNvSpPr/>
          <p:nvPr/>
        </p:nvSpPr>
        <p:spPr>
          <a:xfrm>
            <a:off x="3963475" y="991535"/>
            <a:ext cx="196065" cy="1608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nil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4CF6B23-9BA7-462C-819A-CE616856AA90}"/>
              </a:ext>
            </a:extLst>
          </p:cNvPr>
          <p:cNvSpPr/>
          <p:nvPr/>
        </p:nvSpPr>
        <p:spPr>
          <a:xfrm>
            <a:off x="4692219" y="270072"/>
            <a:ext cx="196065" cy="1608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nil</a:t>
            </a:r>
            <a:endParaRPr lang="en-CA" sz="1050" dirty="0">
              <a:solidFill>
                <a:schemeClr val="tx1"/>
              </a:solidFill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F2F241B-6823-4AAD-89AD-0BD1B7F53475}"/>
              </a:ext>
            </a:extLst>
          </p:cNvPr>
          <p:cNvCxnSpPr>
            <a:cxnSpLocks/>
          </p:cNvCxnSpPr>
          <p:nvPr/>
        </p:nvCxnSpPr>
        <p:spPr>
          <a:xfrm>
            <a:off x="3691416" y="711258"/>
            <a:ext cx="14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4C2FB92-FC54-4956-A819-C62E58665A11}"/>
              </a:ext>
            </a:extLst>
          </p:cNvPr>
          <p:cNvCxnSpPr>
            <a:cxnSpLocks/>
          </p:cNvCxnSpPr>
          <p:nvPr/>
        </p:nvCxnSpPr>
        <p:spPr>
          <a:xfrm>
            <a:off x="3691416" y="950105"/>
            <a:ext cx="14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9ABC0F2-CC57-4E73-8761-588A263B34B5}"/>
              </a:ext>
            </a:extLst>
          </p:cNvPr>
          <p:cNvCxnSpPr>
            <a:cxnSpLocks/>
          </p:cNvCxnSpPr>
          <p:nvPr/>
        </p:nvCxnSpPr>
        <p:spPr>
          <a:xfrm>
            <a:off x="3691416" y="1188952"/>
            <a:ext cx="14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02D6B0B-4C74-42E7-B65A-C145FC0B0482}"/>
              </a:ext>
            </a:extLst>
          </p:cNvPr>
          <p:cNvCxnSpPr>
            <a:cxnSpLocks/>
          </p:cNvCxnSpPr>
          <p:nvPr/>
        </p:nvCxnSpPr>
        <p:spPr>
          <a:xfrm>
            <a:off x="3691416" y="1427799"/>
            <a:ext cx="14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DEAC37B-6A29-43D9-A6E8-F4B4B7A98B6A}"/>
              </a:ext>
            </a:extLst>
          </p:cNvPr>
          <p:cNvCxnSpPr>
            <a:cxnSpLocks/>
          </p:cNvCxnSpPr>
          <p:nvPr/>
        </p:nvCxnSpPr>
        <p:spPr>
          <a:xfrm>
            <a:off x="3691416" y="1666646"/>
            <a:ext cx="14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411ED8B-03AA-4ED2-A06B-C9D03054D422}"/>
              </a:ext>
            </a:extLst>
          </p:cNvPr>
          <p:cNvCxnSpPr>
            <a:cxnSpLocks/>
          </p:cNvCxnSpPr>
          <p:nvPr/>
        </p:nvCxnSpPr>
        <p:spPr>
          <a:xfrm>
            <a:off x="3691416" y="1905493"/>
            <a:ext cx="14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49DCF7D-E758-4578-98B8-AF95BBA92F9E}"/>
              </a:ext>
            </a:extLst>
          </p:cNvPr>
          <p:cNvCxnSpPr>
            <a:cxnSpLocks/>
          </p:cNvCxnSpPr>
          <p:nvPr/>
        </p:nvCxnSpPr>
        <p:spPr>
          <a:xfrm>
            <a:off x="4241254" y="72519"/>
            <a:ext cx="0" cy="2772000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E4B2D5F-3DDF-4A11-B223-708B81AF2E38}"/>
              </a:ext>
            </a:extLst>
          </p:cNvPr>
          <p:cNvCxnSpPr>
            <a:cxnSpLocks/>
          </p:cNvCxnSpPr>
          <p:nvPr/>
        </p:nvCxnSpPr>
        <p:spPr>
          <a:xfrm>
            <a:off x="4613787" y="72519"/>
            <a:ext cx="0" cy="2772000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66C76E3-1D2E-4124-BEE1-0ABB316B97BE}"/>
              </a:ext>
            </a:extLst>
          </p:cNvPr>
          <p:cNvCxnSpPr>
            <a:cxnSpLocks/>
          </p:cNvCxnSpPr>
          <p:nvPr/>
        </p:nvCxnSpPr>
        <p:spPr>
          <a:xfrm>
            <a:off x="3691416" y="233564"/>
            <a:ext cx="14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B1B020-F0C1-4E0A-8C49-B2A59287285C}"/>
              </a:ext>
            </a:extLst>
          </p:cNvPr>
          <p:cNvSpPr/>
          <p:nvPr/>
        </p:nvSpPr>
        <p:spPr>
          <a:xfrm>
            <a:off x="3718712" y="62578"/>
            <a:ext cx="518400" cy="16082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Pre.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1C7CAF7-EB77-4FCE-AFE1-AF128AA29857}"/>
              </a:ext>
            </a:extLst>
          </p:cNvPr>
          <p:cNvSpPr/>
          <p:nvPr/>
        </p:nvSpPr>
        <p:spPr>
          <a:xfrm>
            <a:off x="4612207" y="62578"/>
            <a:ext cx="518400" cy="16082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>
                <a:solidFill>
                  <a:schemeClr val="tx1"/>
                </a:solidFill>
              </a:rPr>
              <a:t>Suc.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0789A1E-F74C-4C30-9575-74B79AF63C61}"/>
              </a:ext>
            </a:extLst>
          </p:cNvPr>
          <p:cNvSpPr/>
          <p:nvPr/>
        </p:nvSpPr>
        <p:spPr>
          <a:xfrm>
            <a:off x="4239673" y="62578"/>
            <a:ext cx="374114" cy="16082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ID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52055B1-075C-4174-BA1D-2BF73C98A92F}"/>
              </a:ext>
            </a:extLst>
          </p:cNvPr>
          <p:cNvSpPr txBox="1"/>
          <p:nvPr/>
        </p:nvSpPr>
        <p:spPr>
          <a:xfrm>
            <a:off x="3505296" y="2817047"/>
            <a:ext cx="653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Linkage</a:t>
            </a:r>
            <a:endParaRPr lang="en-CA" sz="12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494613B-F414-4D46-A2C5-576E95CEBD16}"/>
              </a:ext>
            </a:extLst>
          </p:cNvPr>
          <p:cNvSpPr txBox="1"/>
          <p:nvPr/>
        </p:nvSpPr>
        <p:spPr>
          <a:xfrm>
            <a:off x="2986119" y="16031"/>
            <a:ext cx="490839" cy="25391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>
            <a:defPPr>
              <a:defRPr lang="en-US"/>
            </a:defPPr>
            <a:lvl1pPr algn="ctr">
              <a:defRPr sz="105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starters</a:t>
            </a:r>
            <a:endParaRPr lang="en-CA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C294400-584D-4194-A3EB-7AA3ECE2848B}"/>
              </a:ext>
            </a:extLst>
          </p:cNvPr>
          <p:cNvSpPr/>
          <p:nvPr/>
        </p:nvSpPr>
        <p:spPr>
          <a:xfrm>
            <a:off x="1548672" y="1518977"/>
            <a:ext cx="304239" cy="281044"/>
          </a:xfrm>
          <a:prstGeom prst="rect">
            <a:avLst/>
          </a:prstGeom>
          <a:solidFill>
            <a:schemeClr val="accent1">
              <a:alpha val="39000"/>
            </a:schemeClr>
          </a:solidFill>
          <a:ln w="6350"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680E165-63A5-45C3-B0C7-3BD3B5F2C1D3}"/>
              </a:ext>
            </a:extLst>
          </p:cNvPr>
          <p:cNvSpPr/>
          <p:nvPr/>
        </p:nvSpPr>
        <p:spPr>
          <a:xfrm>
            <a:off x="2014919" y="633544"/>
            <a:ext cx="256802" cy="237224"/>
          </a:xfrm>
          <a:prstGeom prst="rect">
            <a:avLst/>
          </a:prstGeom>
          <a:solidFill>
            <a:schemeClr val="accent1">
              <a:alpha val="39000"/>
            </a:schemeClr>
          </a:solidFill>
          <a:ln w="6350"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31471449-376D-471D-B2BF-3F4C7041AAC5}"/>
              </a:ext>
            </a:extLst>
          </p:cNvPr>
          <p:cNvCxnSpPr>
            <a:cxnSpLocks/>
            <a:stCxn id="40" idx="3"/>
            <a:endCxn id="98" idx="1"/>
          </p:cNvCxnSpPr>
          <p:nvPr/>
        </p:nvCxnSpPr>
        <p:spPr>
          <a:xfrm>
            <a:off x="1150560" y="1191205"/>
            <a:ext cx="398108" cy="468294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625A2DD-EDCD-4F30-8A1F-580F4075693D}"/>
              </a:ext>
            </a:extLst>
          </p:cNvPr>
          <p:cNvCxnSpPr>
            <a:cxnSpLocks/>
            <a:stCxn id="39" idx="3"/>
            <a:endCxn id="100" idx="1"/>
          </p:cNvCxnSpPr>
          <p:nvPr/>
        </p:nvCxnSpPr>
        <p:spPr>
          <a:xfrm>
            <a:off x="1606921" y="498607"/>
            <a:ext cx="407998" cy="253553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B0BECD04-E04B-4AD1-A561-FD7C7515FE80}"/>
              </a:ext>
            </a:extLst>
          </p:cNvPr>
          <p:cNvCxnSpPr>
            <a:cxnSpLocks/>
            <a:stCxn id="43" idx="2"/>
            <a:endCxn id="98" idx="0"/>
          </p:cNvCxnSpPr>
          <p:nvPr/>
        </p:nvCxnSpPr>
        <p:spPr>
          <a:xfrm rot="5400000">
            <a:off x="1544199" y="1311266"/>
            <a:ext cx="364300" cy="51122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2A8CE2-0823-4F50-8A04-EDB4E5E70E00}"/>
              </a:ext>
            </a:extLst>
          </p:cNvPr>
          <p:cNvSpPr/>
          <p:nvPr/>
        </p:nvSpPr>
        <p:spPr>
          <a:xfrm>
            <a:off x="88996" y="2313566"/>
            <a:ext cx="144000" cy="144000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tIns="0" rIns="0" bIns="0" rtlCol="0" anchor="ctr"/>
          <a:lstStyle/>
          <a:p>
            <a:pPr algn="ctr"/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90F161F-58BE-413D-92CC-6933E14BC162}"/>
              </a:ext>
            </a:extLst>
          </p:cNvPr>
          <p:cNvSpPr/>
          <p:nvPr/>
        </p:nvSpPr>
        <p:spPr>
          <a:xfrm>
            <a:off x="88997" y="2496200"/>
            <a:ext cx="144000" cy="144000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000" tIns="0" rIns="0" bIns="0" rtlCol="0" anchor="ctr"/>
          <a:lstStyle/>
          <a:p>
            <a:pPr algn="ctr"/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C2DFF24-2F02-484B-9153-A3B93567AECE}"/>
              </a:ext>
            </a:extLst>
          </p:cNvPr>
          <p:cNvSpPr txBox="1"/>
          <p:nvPr/>
        </p:nvSpPr>
        <p:spPr>
          <a:xfrm>
            <a:off x="206128" y="2442612"/>
            <a:ext cx="2175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Part-of-Speech   (</a:t>
            </a:r>
            <a:r>
              <a:rPr lang="en-CA" sz="1050" dirty="0" err="1"/>
              <a:t>ArtefactFragment</a:t>
            </a:r>
            <a:r>
              <a:rPr lang="en-CA" sz="1050" dirty="0"/>
              <a:t>)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B1399BC-8DB2-44F4-9E2A-F85143B9B12D}"/>
              </a:ext>
            </a:extLst>
          </p:cNvPr>
          <p:cNvGrpSpPr/>
          <p:nvPr/>
        </p:nvGrpSpPr>
        <p:grpSpPr>
          <a:xfrm>
            <a:off x="88996" y="2809281"/>
            <a:ext cx="2130825" cy="253916"/>
            <a:chOff x="147733" y="2668100"/>
            <a:chExt cx="2130825" cy="253916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FC0F3D9-3DA8-49F0-B3A0-C9621B48313C}"/>
                </a:ext>
              </a:extLst>
            </p:cNvPr>
            <p:cNvSpPr/>
            <p:nvPr/>
          </p:nvSpPr>
          <p:spPr>
            <a:xfrm>
              <a:off x="147733" y="2719162"/>
              <a:ext cx="144000" cy="144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9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0" rIns="0" bIns="0" rtlCol="0" anchor="ctr"/>
            <a:lstStyle/>
            <a:p>
              <a:pPr algn="ctr"/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F503AED-6347-454A-AC2B-7ED195FA8DCA}"/>
                </a:ext>
              </a:extLst>
            </p:cNvPr>
            <p:cNvSpPr txBox="1"/>
            <p:nvPr/>
          </p:nvSpPr>
          <p:spPr>
            <a:xfrm>
              <a:off x="264865" y="2668100"/>
              <a:ext cx="201369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/>
                <a:t>Named entity </a:t>
              </a:r>
              <a:r>
                <a:rPr lang="en-CA" sz="1050" dirty="0"/>
                <a:t>(</a:t>
              </a:r>
              <a:r>
                <a:rPr lang="en-CA" sz="1050" dirty="0" err="1"/>
                <a:t>ArtefactFragment</a:t>
              </a:r>
              <a:r>
                <a:rPr lang="en-CA" sz="1050" dirty="0"/>
                <a:t>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91FF62-94B4-44CA-B09D-C152C5D59C05}"/>
              </a:ext>
            </a:extLst>
          </p:cNvPr>
          <p:cNvGrpSpPr/>
          <p:nvPr/>
        </p:nvGrpSpPr>
        <p:grpSpPr>
          <a:xfrm>
            <a:off x="88998" y="2629485"/>
            <a:ext cx="1760531" cy="253916"/>
            <a:chOff x="147733" y="2853196"/>
            <a:chExt cx="1760531" cy="253916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ACC46B-9FB7-4833-9611-3D3831C49822}"/>
                </a:ext>
              </a:extLst>
            </p:cNvPr>
            <p:cNvSpPr/>
            <p:nvPr/>
          </p:nvSpPr>
          <p:spPr>
            <a:xfrm>
              <a:off x="147733" y="2901918"/>
              <a:ext cx="144000" cy="14400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 w="6350">
              <a:solidFill>
                <a:srgbClr val="00206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000" tIns="0" rIns="0" bIns="0" rtlCol="0" anchor="ctr"/>
            <a:lstStyle/>
            <a:p>
              <a:pPr algn="ctr"/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93D3F12-FBCC-4611-B6C0-B85D3AA3C046}"/>
                </a:ext>
              </a:extLst>
            </p:cNvPr>
            <p:cNvSpPr txBox="1"/>
            <p:nvPr/>
          </p:nvSpPr>
          <p:spPr>
            <a:xfrm>
              <a:off x="264865" y="2853196"/>
              <a:ext cx="164339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Papyrus model    (Artefact)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3A1CD87-0B48-485D-B6F9-C0B1543E2287}"/>
              </a:ext>
            </a:extLst>
          </p:cNvPr>
          <p:cNvSpPr txBox="1"/>
          <p:nvPr/>
        </p:nvSpPr>
        <p:spPr>
          <a:xfrm>
            <a:off x="-9397" y="1862809"/>
            <a:ext cx="56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u="sng" dirty="0"/>
              <a:t>Legend</a:t>
            </a:r>
            <a:endParaRPr lang="en-CA" sz="1200" u="sng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2D505BA-D8D7-4E44-8090-2247DED9193E}"/>
              </a:ext>
            </a:extLst>
          </p:cNvPr>
          <p:cNvSpPr txBox="1"/>
          <p:nvPr/>
        </p:nvSpPr>
        <p:spPr>
          <a:xfrm>
            <a:off x="1785362" y="123745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11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6D6B350-458D-4F84-BCB2-9871056085EA}"/>
              </a:ext>
            </a:extLst>
          </p:cNvPr>
          <p:cNvSpPr txBox="1"/>
          <p:nvPr/>
        </p:nvSpPr>
        <p:spPr>
          <a:xfrm>
            <a:off x="1739649" y="40917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9</a:t>
            </a:r>
            <a:endParaRPr lang="en-CA" sz="11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D7619EA-D912-4620-AB8C-ADA6A1E8DF32}"/>
              </a:ext>
            </a:extLst>
          </p:cNvPr>
          <p:cNvSpPr txBox="1"/>
          <p:nvPr/>
        </p:nvSpPr>
        <p:spPr>
          <a:xfrm>
            <a:off x="1343490" y="78187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8</a:t>
            </a:r>
            <a:endParaRPr lang="en-CA" sz="1100" dirty="0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62BE5E4-3CDD-4AF1-8379-F949292360C6}"/>
              </a:ext>
            </a:extLst>
          </p:cNvPr>
          <p:cNvCxnSpPr>
            <a:cxnSpLocks/>
          </p:cNvCxnSpPr>
          <p:nvPr/>
        </p:nvCxnSpPr>
        <p:spPr>
          <a:xfrm>
            <a:off x="3691416" y="2144340"/>
            <a:ext cx="14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38DD1AE-1D92-4251-A458-44B17676A417}"/>
              </a:ext>
            </a:extLst>
          </p:cNvPr>
          <p:cNvCxnSpPr>
            <a:cxnSpLocks/>
          </p:cNvCxnSpPr>
          <p:nvPr/>
        </p:nvCxnSpPr>
        <p:spPr>
          <a:xfrm>
            <a:off x="3691416" y="2383187"/>
            <a:ext cx="14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59CAA27-69F8-481E-A751-A0CB6DB97296}"/>
              </a:ext>
            </a:extLst>
          </p:cNvPr>
          <p:cNvCxnSpPr>
            <a:cxnSpLocks/>
          </p:cNvCxnSpPr>
          <p:nvPr/>
        </p:nvCxnSpPr>
        <p:spPr>
          <a:xfrm>
            <a:off x="3691416" y="2622034"/>
            <a:ext cx="14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A1E7456F-6D97-461C-9A9D-5703AFA3DC2C}"/>
              </a:ext>
            </a:extLst>
          </p:cNvPr>
          <p:cNvCxnSpPr>
            <a:cxnSpLocks/>
          </p:cNvCxnSpPr>
          <p:nvPr/>
        </p:nvCxnSpPr>
        <p:spPr>
          <a:xfrm>
            <a:off x="83545" y="2182094"/>
            <a:ext cx="155708" cy="3256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0A71C05C-DACF-4B7D-8F9B-75031FF913F9}"/>
              </a:ext>
            </a:extLst>
          </p:cNvPr>
          <p:cNvSpPr txBox="1"/>
          <p:nvPr/>
        </p:nvSpPr>
        <p:spPr>
          <a:xfrm>
            <a:off x="476014" y="2080116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Trace link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BC0DADD-A974-4BD9-B52E-0A69B564DB40}"/>
              </a:ext>
            </a:extLst>
          </p:cNvPr>
          <p:cNvCxnSpPr>
            <a:cxnSpLocks/>
          </p:cNvCxnSpPr>
          <p:nvPr/>
        </p:nvCxnSpPr>
        <p:spPr>
          <a:xfrm>
            <a:off x="2741500" y="233564"/>
            <a:ext cx="615597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Arrow: Right 210">
            <a:extLst>
              <a:ext uri="{FF2B5EF4-FFF2-40B4-BE49-F238E27FC236}">
                <a16:creationId xmlns:a16="http://schemas.microsoft.com/office/drawing/2014/main" id="{59709430-8656-47EB-BCB5-65C316C727EE}"/>
              </a:ext>
            </a:extLst>
          </p:cNvPr>
          <p:cNvSpPr/>
          <p:nvPr/>
        </p:nvSpPr>
        <p:spPr>
          <a:xfrm>
            <a:off x="4327495" y="270072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279C699A-1598-4DEA-9322-C8A9D17F441F}"/>
              </a:ext>
            </a:extLst>
          </p:cNvPr>
          <p:cNvSpPr/>
          <p:nvPr/>
        </p:nvSpPr>
        <p:spPr>
          <a:xfrm>
            <a:off x="4693062" y="2189832"/>
            <a:ext cx="196065" cy="1608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nil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BB29B9D3-8535-4E03-B2AD-AECADE8654B1}"/>
              </a:ext>
            </a:extLst>
          </p:cNvPr>
          <p:cNvSpPr/>
          <p:nvPr/>
        </p:nvSpPr>
        <p:spPr>
          <a:xfrm>
            <a:off x="4693062" y="2426855"/>
            <a:ext cx="196065" cy="1608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nil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EA742A4-A959-401C-95E0-4D91128AB763}"/>
              </a:ext>
            </a:extLst>
          </p:cNvPr>
          <p:cNvSpPr/>
          <p:nvPr/>
        </p:nvSpPr>
        <p:spPr>
          <a:xfrm>
            <a:off x="4693062" y="2672438"/>
            <a:ext cx="196065" cy="1608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nil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613124C4-C94A-430F-8AE7-F26E310080D8}"/>
              </a:ext>
            </a:extLst>
          </p:cNvPr>
          <p:cNvSpPr/>
          <p:nvPr/>
        </p:nvSpPr>
        <p:spPr>
          <a:xfrm>
            <a:off x="4327495" y="508064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415625E9-8DDF-4998-81DE-1D4FE8ED49B8}"/>
              </a:ext>
            </a:extLst>
          </p:cNvPr>
          <p:cNvSpPr/>
          <p:nvPr/>
        </p:nvSpPr>
        <p:spPr>
          <a:xfrm>
            <a:off x="4327495" y="746056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95CB7359-1423-4CE6-AA0A-D0511EF06914}"/>
              </a:ext>
            </a:extLst>
          </p:cNvPr>
          <p:cNvSpPr/>
          <p:nvPr/>
        </p:nvSpPr>
        <p:spPr>
          <a:xfrm>
            <a:off x="4327495" y="984048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D4A14407-AFB7-4049-96F0-CFEC558DF37A}"/>
              </a:ext>
            </a:extLst>
          </p:cNvPr>
          <p:cNvSpPr/>
          <p:nvPr/>
        </p:nvSpPr>
        <p:spPr>
          <a:xfrm>
            <a:off x="4327495" y="1222040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8" name="Arrow: Right 147">
            <a:extLst>
              <a:ext uri="{FF2B5EF4-FFF2-40B4-BE49-F238E27FC236}">
                <a16:creationId xmlns:a16="http://schemas.microsoft.com/office/drawing/2014/main" id="{039FA6A6-61E3-404E-98AB-AA3CFDC13499}"/>
              </a:ext>
            </a:extLst>
          </p:cNvPr>
          <p:cNvSpPr/>
          <p:nvPr/>
        </p:nvSpPr>
        <p:spPr>
          <a:xfrm>
            <a:off x="4327495" y="1460032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4" name="Arrow: Right 153">
            <a:extLst>
              <a:ext uri="{FF2B5EF4-FFF2-40B4-BE49-F238E27FC236}">
                <a16:creationId xmlns:a16="http://schemas.microsoft.com/office/drawing/2014/main" id="{FB45E3D2-AFDD-4ADF-9370-521E673ACF7B}"/>
              </a:ext>
            </a:extLst>
          </p:cNvPr>
          <p:cNvSpPr/>
          <p:nvPr/>
        </p:nvSpPr>
        <p:spPr>
          <a:xfrm>
            <a:off x="4327495" y="1698024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EB9CC140-C93A-4444-BF39-F6A8024EF8AF}"/>
              </a:ext>
            </a:extLst>
          </p:cNvPr>
          <p:cNvSpPr/>
          <p:nvPr/>
        </p:nvSpPr>
        <p:spPr>
          <a:xfrm>
            <a:off x="4327495" y="1936016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451042F4-C0DD-4B31-8E3D-36B315A3D685}"/>
              </a:ext>
            </a:extLst>
          </p:cNvPr>
          <p:cNvSpPr/>
          <p:nvPr/>
        </p:nvSpPr>
        <p:spPr>
          <a:xfrm>
            <a:off x="4327495" y="2174008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21A4E7C9-6C34-4DE2-9570-8BC8E9E4063B}"/>
              </a:ext>
            </a:extLst>
          </p:cNvPr>
          <p:cNvSpPr/>
          <p:nvPr/>
        </p:nvSpPr>
        <p:spPr>
          <a:xfrm>
            <a:off x="4327495" y="2412000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1844919F-B0F9-4B2C-B267-6FF31CFC57B3}"/>
              </a:ext>
            </a:extLst>
          </p:cNvPr>
          <p:cNvSpPr/>
          <p:nvPr/>
        </p:nvSpPr>
        <p:spPr>
          <a:xfrm>
            <a:off x="4327495" y="2649988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92" name="Arrow: Right 191">
            <a:extLst>
              <a:ext uri="{FF2B5EF4-FFF2-40B4-BE49-F238E27FC236}">
                <a16:creationId xmlns:a16="http://schemas.microsoft.com/office/drawing/2014/main" id="{AD5C7B71-2083-4817-B390-2E1AAF7FA5B6}"/>
              </a:ext>
            </a:extLst>
          </p:cNvPr>
          <p:cNvSpPr/>
          <p:nvPr/>
        </p:nvSpPr>
        <p:spPr>
          <a:xfrm>
            <a:off x="3068750" y="270072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3" name="Arrow: Right 192">
            <a:extLst>
              <a:ext uri="{FF2B5EF4-FFF2-40B4-BE49-F238E27FC236}">
                <a16:creationId xmlns:a16="http://schemas.microsoft.com/office/drawing/2014/main" id="{FBBFC6D4-D15F-44CD-8705-CCA4D6EC47DF}"/>
              </a:ext>
            </a:extLst>
          </p:cNvPr>
          <p:cNvSpPr/>
          <p:nvPr/>
        </p:nvSpPr>
        <p:spPr>
          <a:xfrm>
            <a:off x="3068750" y="508064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4" name="Arrow: Right 193">
            <a:extLst>
              <a:ext uri="{FF2B5EF4-FFF2-40B4-BE49-F238E27FC236}">
                <a16:creationId xmlns:a16="http://schemas.microsoft.com/office/drawing/2014/main" id="{7E785458-7D9E-4660-BC34-D5A862572BCC}"/>
              </a:ext>
            </a:extLst>
          </p:cNvPr>
          <p:cNvSpPr/>
          <p:nvPr/>
        </p:nvSpPr>
        <p:spPr>
          <a:xfrm>
            <a:off x="3068750" y="746056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5" name="Arrow: Right 194">
            <a:extLst>
              <a:ext uri="{FF2B5EF4-FFF2-40B4-BE49-F238E27FC236}">
                <a16:creationId xmlns:a16="http://schemas.microsoft.com/office/drawing/2014/main" id="{582F1316-DA5D-4F93-989A-4048DEBCA384}"/>
              </a:ext>
            </a:extLst>
          </p:cNvPr>
          <p:cNvSpPr/>
          <p:nvPr/>
        </p:nvSpPr>
        <p:spPr>
          <a:xfrm>
            <a:off x="3068750" y="984048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38F918A4-7B93-4966-97BA-4F47402C7012}"/>
              </a:ext>
            </a:extLst>
          </p:cNvPr>
          <p:cNvSpPr/>
          <p:nvPr/>
        </p:nvSpPr>
        <p:spPr>
          <a:xfrm>
            <a:off x="4687612" y="502446"/>
            <a:ext cx="367593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6, 7, 8</a:t>
            </a:r>
          </a:p>
        </p:txBody>
      </p:sp>
      <p:sp>
        <p:nvSpPr>
          <p:cNvPr id="225" name="Arrow: Right 224">
            <a:extLst>
              <a:ext uri="{FF2B5EF4-FFF2-40B4-BE49-F238E27FC236}">
                <a16:creationId xmlns:a16="http://schemas.microsoft.com/office/drawing/2014/main" id="{CF959DEE-F9A3-44C7-AC3D-EF27A4643016}"/>
              </a:ext>
            </a:extLst>
          </p:cNvPr>
          <p:cNvSpPr/>
          <p:nvPr/>
        </p:nvSpPr>
        <p:spPr>
          <a:xfrm>
            <a:off x="4687612" y="1222040"/>
            <a:ext cx="367593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6, 7, 8</a:t>
            </a:r>
          </a:p>
        </p:txBody>
      </p:sp>
      <p:sp>
        <p:nvSpPr>
          <p:cNvPr id="226" name="Arrow: Right 225">
            <a:extLst>
              <a:ext uri="{FF2B5EF4-FFF2-40B4-BE49-F238E27FC236}">
                <a16:creationId xmlns:a16="http://schemas.microsoft.com/office/drawing/2014/main" id="{04E60A5E-26AB-45D3-BA22-0F4D129F930C}"/>
              </a:ext>
            </a:extLst>
          </p:cNvPr>
          <p:cNvSpPr/>
          <p:nvPr/>
        </p:nvSpPr>
        <p:spPr>
          <a:xfrm>
            <a:off x="4692218" y="756084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7" name="Arrow: Right 226">
            <a:extLst>
              <a:ext uri="{FF2B5EF4-FFF2-40B4-BE49-F238E27FC236}">
                <a16:creationId xmlns:a16="http://schemas.microsoft.com/office/drawing/2014/main" id="{AACB2E91-9BD1-47AC-8550-56171E5B3917}"/>
              </a:ext>
            </a:extLst>
          </p:cNvPr>
          <p:cNvSpPr/>
          <p:nvPr/>
        </p:nvSpPr>
        <p:spPr>
          <a:xfrm>
            <a:off x="4692218" y="998141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8" name="Arrow: Right 227">
            <a:extLst>
              <a:ext uri="{FF2B5EF4-FFF2-40B4-BE49-F238E27FC236}">
                <a16:creationId xmlns:a16="http://schemas.microsoft.com/office/drawing/2014/main" id="{E0699697-5A54-421C-B135-7474499C5E78}"/>
              </a:ext>
            </a:extLst>
          </p:cNvPr>
          <p:cNvSpPr/>
          <p:nvPr/>
        </p:nvSpPr>
        <p:spPr>
          <a:xfrm>
            <a:off x="4690124" y="1464016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29" name="Arrow: Right 228">
            <a:extLst>
              <a:ext uri="{FF2B5EF4-FFF2-40B4-BE49-F238E27FC236}">
                <a16:creationId xmlns:a16="http://schemas.microsoft.com/office/drawing/2014/main" id="{A2E96CF7-8706-4893-999A-302F43BA897A}"/>
              </a:ext>
            </a:extLst>
          </p:cNvPr>
          <p:cNvSpPr/>
          <p:nvPr/>
        </p:nvSpPr>
        <p:spPr>
          <a:xfrm>
            <a:off x="4690124" y="1702008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30" name="Arrow: Right 229">
            <a:extLst>
              <a:ext uri="{FF2B5EF4-FFF2-40B4-BE49-F238E27FC236}">
                <a16:creationId xmlns:a16="http://schemas.microsoft.com/office/drawing/2014/main" id="{A3AFD108-E4C6-4F70-BC8A-E38484643E3D}"/>
              </a:ext>
            </a:extLst>
          </p:cNvPr>
          <p:cNvSpPr/>
          <p:nvPr/>
        </p:nvSpPr>
        <p:spPr>
          <a:xfrm>
            <a:off x="4690124" y="1939996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31" name="Arrow: Right 230">
            <a:extLst>
              <a:ext uri="{FF2B5EF4-FFF2-40B4-BE49-F238E27FC236}">
                <a16:creationId xmlns:a16="http://schemas.microsoft.com/office/drawing/2014/main" id="{1119809A-44CC-4A95-B449-A3838D6C5945}"/>
              </a:ext>
            </a:extLst>
          </p:cNvPr>
          <p:cNvSpPr/>
          <p:nvPr/>
        </p:nvSpPr>
        <p:spPr>
          <a:xfrm>
            <a:off x="3960736" y="2168698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2" name="Arrow: Right 231">
            <a:extLst>
              <a:ext uri="{FF2B5EF4-FFF2-40B4-BE49-F238E27FC236}">
                <a16:creationId xmlns:a16="http://schemas.microsoft.com/office/drawing/2014/main" id="{1958E989-0ECE-486A-8AE8-B9EE80AF2D9B}"/>
              </a:ext>
            </a:extLst>
          </p:cNvPr>
          <p:cNvSpPr/>
          <p:nvPr/>
        </p:nvSpPr>
        <p:spPr>
          <a:xfrm>
            <a:off x="3960736" y="2406690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3" name="Arrow: Right 232">
            <a:extLst>
              <a:ext uri="{FF2B5EF4-FFF2-40B4-BE49-F238E27FC236}">
                <a16:creationId xmlns:a16="http://schemas.microsoft.com/office/drawing/2014/main" id="{803E1A15-064D-4055-A856-9DCB9629C22D}"/>
              </a:ext>
            </a:extLst>
          </p:cNvPr>
          <p:cNvSpPr/>
          <p:nvPr/>
        </p:nvSpPr>
        <p:spPr>
          <a:xfrm>
            <a:off x="3960736" y="2644682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4" name="Arrow: Right 233">
            <a:extLst>
              <a:ext uri="{FF2B5EF4-FFF2-40B4-BE49-F238E27FC236}">
                <a16:creationId xmlns:a16="http://schemas.microsoft.com/office/drawing/2014/main" id="{4CDC0D1A-1FB6-49AE-BF18-BDD76F1BBE4B}"/>
              </a:ext>
            </a:extLst>
          </p:cNvPr>
          <p:cNvSpPr/>
          <p:nvPr/>
        </p:nvSpPr>
        <p:spPr>
          <a:xfrm>
            <a:off x="3897189" y="1215661"/>
            <a:ext cx="272982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3, 4</a:t>
            </a:r>
          </a:p>
        </p:txBody>
      </p:sp>
      <p:sp>
        <p:nvSpPr>
          <p:cNvPr id="235" name="Arrow: Right 234">
            <a:extLst>
              <a:ext uri="{FF2B5EF4-FFF2-40B4-BE49-F238E27FC236}">
                <a16:creationId xmlns:a16="http://schemas.microsoft.com/office/drawing/2014/main" id="{073970D1-E39C-446D-AFE3-F6CB0F2FF141}"/>
              </a:ext>
            </a:extLst>
          </p:cNvPr>
          <p:cNvSpPr/>
          <p:nvPr/>
        </p:nvSpPr>
        <p:spPr>
          <a:xfrm>
            <a:off x="3894489" y="1451285"/>
            <a:ext cx="272982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2, 5</a:t>
            </a:r>
          </a:p>
        </p:txBody>
      </p:sp>
      <p:sp>
        <p:nvSpPr>
          <p:cNvPr id="236" name="Arrow: Right 235">
            <a:extLst>
              <a:ext uri="{FF2B5EF4-FFF2-40B4-BE49-F238E27FC236}">
                <a16:creationId xmlns:a16="http://schemas.microsoft.com/office/drawing/2014/main" id="{330D1B8B-B19C-45F3-AC92-14EDF56B1ABC}"/>
              </a:ext>
            </a:extLst>
          </p:cNvPr>
          <p:cNvSpPr/>
          <p:nvPr/>
        </p:nvSpPr>
        <p:spPr>
          <a:xfrm>
            <a:off x="3894489" y="1695994"/>
            <a:ext cx="272982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2, 5</a:t>
            </a:r>
          </a:p>
        </p:txBody>
      </p:sp>
      <p:sp>
        <p:nvSpPr>
          <p:cNvPr id="237" name="Arrow: Right 236">
            <a:extLst>
              <a:ext uri="{FF2B5EF4-FFF2-40B4-BE49-F238E27FC236}">
                <a16:creationId xmlns:a16="http://schemas.microsoft.com/office/drawing/2014/main" id="{F8C85FC2-DDE2-41AA-B0EB-CA7AA7B5368C}"/>
              </a:ext>
            </a:extLst>
          </p:cNvPr>
          <p:cNvSpPr/>
          <p:nvPr/>
        </p:nvSpPr>
        <p:spPr>
          <a:xfrm>
            <a:off x="3891938" y="1926761"/>
            <a:ext cx="272982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2, 4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E9F0A26-7A14-4E69-87D1-75A01626EEF5}"/>
              </a:ext>
            </a:extLst>
          </p:cNvPr>
          <p:cNvCxnSpPr>
            <a:cxnSpLocks/>
          </p:cNvCxnSpPr>
          <p:nvPr/>
        </p:nvCxnSpPr>
        <p:spPr>
          <a:xfrm>
            <a:off x="2982088" y="82679"/>
            <a:ext cx="0" cy="2744575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C8E58ED-CEF4-44F6-BCF6-3017020DB5A3}"/>
              </a:ext>
            </a:extLst>
          </p:cNvPr>
          <p:cNvSpPr/>
          <p:nvPr/>
        </p:nvSpPr>
        <p:spPr>
          <a:xfrm>
            <a:off x="2605423" y="62578"/>
            <a:ext cx="374114" cy="16082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all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196" name="Arrow: Right 195">
            <a:extLst>
              <a:ext uri="{FF2B5EF4-FFF2-40B4-BE49-F238E27FC236}">
                <a16:creationId xmlns:a16="http://schemas.microsoft.com/office/drawing/2014/main" id="{DC5FB292-F7B8-4A5D-BF4F-7F7C26BC10E6}"/>
              </a:ext>
            </a:extLst>
          </p:cNvPr>
          <p:cNvSpPr/>
          <p:nvPr/>
        </p:nvSpPr>
        <p:spPr>
          <a:xfrm>
            <a:off x="2720167" y="1222040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7" name="Arrow: Right 196">
            <a:extLst>
              <a:ext uri="{FF2B5EF4-FFF2-40B4-BE49-F238E27FC236}">
                <a16:creationId xmlns:a16="http://schemas.microsoft.com/office/drawing/2014/main" id="{FB0C6D8A-57ED-4415-A534-7A7333389B8F}"/>
              </a:ext>
            </a:extLst>
          </p:cNvPr>
          <p:cNvSpPr/>
          <p:nvPr/>
        </p:nvSpPr>
        <p:spPr>
          <a:xfrm>
            <a:off x="2720167" y="1460032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8" name="Arrow: Right 197">
            <a:extLst>
              <a:ext uri="{FF2B5EF4-FFF2-40B4-BE49-F238E27FC236}">
                <a16:creationId xmlns:a16="http://schemas.microsoft.com/office/drawing/2014/main" id="{1B648D4F-8D41-4498-B3A9-C63363B75619}"/>
              </a:ext>
            </a:extLst>
          </p:cNvPr>
          <p:cNvSpPr/>
          <p:nvPr/>
        </p:nvSpPr>
        <p:spPr>
          <a:xfrm>
            <a:off x="2720167" y="1698024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9" name="Arrow: Right 198">
            <a:extLst>
              <a:ext uri="{FF2B5EF4-FFF2-40B4-BE49-F238E27FC236}">
                <a16:creationId xmlns:a16="http://schemas.microsoft.com/office/drawing/2014/main" id="{1F0EA524-344D-41C3-B8AA-6565EFF7D6A8}"/>
              </a:ext>
            </a:extLst>
          </p:cNvPr>
          <p:cNvSpPr/>
          <p:nvPr/>
        </p:nvSpPr>
        <p:spPr>
          <a:xfrm>
            <a:off x="2720167" y="1936016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3" name="Arrow: Right 202">
            <a:extLst>
              <a:ext uri="{FF2B5EF4-FFF2-40B4-BE49-F238E27FC236}">
                <a16:creationId xmlns:a16="http://schemas.microsoft.com/office/drawing/2014/main" id="{8C2A6182-4490-49FE-8986-1B89C6445ECA}"/>
              </a:ext>
            </a:extLst>
          </p:cNvPr>
          <p:cNvSpPr/>
          <p:nvPr/>
        </p:nvSpPr>
        <p:spPr>
          <a:xfrm>
            <a:off x="2720167" y="2174008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4" name="Arrow: Right 203">
            <a:extLst>
              <a:ext uri="{FF2B5EF4-FFF2-40B4-BE49-F238E27FC236}">
                <a16:creationId xmlns:a16="http://schemas.microsoft.com/office/drawing/2014/main" id="{65924182-94B1-4B64-B040-EB87B53658A3}"/>
              </a:ext>
            </a:extLst>
          </p:cNvPr>
          <p:cNvSpPr/>
          <p:nvPr/>
        </p:nvSpPr>
        <p:spPr>
          <a:xfrm>
            <a:off x="2720167" y="2412000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08" name="Arrow: Right 207">
            <a:extLst>
              <a:ext uri="{FF2B5EF4-FFF2-40B4-BE49-F238E27FC236}">
                <a16:creationId xmlns:a16="http://schemas.microsoft.com/office/drawing/2014/main" id="{63D4FEA3-BB5E-466E-8077-FBF88DBD5E25}"/>
              </a:ext>
            </a:extLst>
          </p:cNvPr>
          <p:cNvSpPr/>
          <p:nvPr/>
        </p:nvSpPr>
        <p:spPr>
          <a:xfrm>
            <a:off x="2720167" y="2649988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38" name="Arrow: Right 237">
            <a:extLst>
              <a:ext uri="{FF2B5EF4-FFF2-40B4-BE49-F238E27FC236}">
                <a16:creationId xmlns:a16="http://schemas.microsoft.com/office/drawing/2014/main" id="{B748A519-48B7-4EA7-99EE-0995ADF4852D}"/>
              </a:ext>
            </a:extLst>
          </p:cNvPr>
          <p:cNvSpPr/>
          <p:nvPr/>
        </p:nvSpPr>
        <p:spPr>
          <a:xfrm>
            <a:off x="2718771" y="270072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9" name="Arrow: Right 238">
            <a:extLst>
              <a:ext uri="{FF2B5EF4-FFF2-40B4-BE49-F238E27FC236}">
                <a16:creationId xmlns:a16="http://schemas.microsoft.com/office/drawing/2014/main" id="{A23CE494-A527-41D1-A94D-9570BB6A072B}"/>
              </a:ext>
            </a:extLst>
          </p:cNvPr>
          <p:cNvSpPr/>
          <p:nvPr/>
        </p:nvSpPr>
        <p:spPr>
          <a:xfrm>
            <a:off x="2718771" y="508064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0" name="Arrow: Right 239">
            <a:extLst>
              <a:ext uri="{FF2B5EF4-FFF2-40B4-BE49-F238E27FC236}">
                <a16:creationId xmlns:a16="http://schemas.microsoft.com/office/drawing/2014/main" id="{0010904F-3F89-4657-A3A3-8A7CFA23754C}"/>
              </a:ext>
            </a:extLst>
          </p:cNvPr>
          <p:cNvSpPr/>
          <p:nvPr/>
        </p:nvSpPr>
        <p:spPr>
          <a:xfrm>
            <a:off x="2718771" y="746056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1" name="Arrow: Right 240">
            <a:extLst>
              <a:ext uri="{FF2B5EF4-FFF2-40B4-BE49-F238E27FC236}">
                <a16:creationId xmlns:a16="http://schemas.microsoft.com/office/drawing/2014/main" id="{A1791AA3-965C-4CAB-99AB-5EBD477E6110}"/>
              </a:ext>
            </a:extLst>
          </p:cNvPr>
          <p:cNvSpPr/>
          <p:nvPr/>
        </p:nvSpPr>
        <p:spPr>
          <a:xfrm>
            <a:off x="2718771" y="984048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2" name="Arrow: Right 241">
            <a:extLst>
              <a:ext uri="{FF2B5EF4-FFF2-40B4-BE49-F238E27FC236}">
                <a16:creationId xmlns:a16="http://schemas.microsoft.com/office/drawing/2014/main" id="{712F0F53-F447-40D1-88AA-A0CC5F2C7188}"/>
              </a:ext>
            </a:extLst>
          </p:cNvPr>
          <p:cNvSpPr/>
          <p:nvPr/>
        </p:nvSpPr>
        <p:spPr>
          <a:xfrm>
            <a:off x="333365" y="2112439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63A0CC-90D3-4342-BB82-952B59F236A3}"/>
              </a:ext>
            </a:extLst>
          </p:cNvPr>
          <p:cNvSpPr txBox="1"/>
          <p:nvPr/>
        </p:nvSpPr>
        <p:spPr>
          <a:xfrm>
            <a:off x="206128" y="2257517"/>
            <a:ext cx="16257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Cert. document  (Artefact)</a:t>
            </a:r>
          </a:p>
        </p:txBody>
      </p:sp>
      <p:sp>
        <p:nvSpPr>
          <p:cNvPr id="126" name="Right Brace 125">
            <a:extLst>
              <a:ext uri="{FF2B5EF4-FFF2-40B4-BE49-F238E27FC236}">
                <a16:creationId xmlns:a16="http://schemas.microsoft.com/office/drawing/2014/main" id="{FB45D668-46BD-4983-A523-3A381BD52452}"/>
              </a:ext>
            </a:extLst>
          </p:cNvPr>
          <p:cNvSpPr/>
          <p:nvPr/>
        </p:nvSpPr>
        <p:spPr>
          <a:xfrm>
            <a:off x="5226638" y="224737"/>
            <a:ext cx="45719" cy="224565"/>
          </a:xfrm>
          <a:prstGeom prst="rightBrace">
            <a:avLst>
              <a:gd name="adj1" fmla="val 55372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C685F16A-42B3-4388-B6A0-45A71684F547}"/>
              </a:ext>
            </a:extLst>
          </p:cNvPr>
          <p:cNvSpPr/>
          <p:nvPr/>
        </p:nvSpPr>
        <p:spPr>
          <a:xfrm>
            <a:off x="5226638" y="484628"/>
            <a:ext cx="45719" cy="1628884"/>
          </a:xfrm>
          <a:prstGeom prst="rightBrace">
            <a:avLst>
              <a:gd name="adj1" fmla="val 55372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6" name="Right Brace 135">
            <a:extLst>
              <a:ext uri="{FF2B5EF4-FFF2-40B4-BE49-F238E27FC236}">
                <a16:creationId xmlns:a16="http://schemas.microsoft.com/office/drawing/2014/main" id="{A7C341DC-F5E8-4B8C-8BEB-AB79DAC17AD1}"/>
              </a:ext>
            </a:extLst>
          </p:cNvPr>
          <p:cNvSpPr/>
          <p:nvPr/>
        </p:nvSpPr>
        <p:spPr>
          <a:xfrm>
            <a:off x="5226638" y="2168699"/>
            <a:ext cx="45719" cy="664557"/>
          </a:xfrm>
          <a:prstGeom prst="rightBrace">
            <a:avLst>
              <a:gd name="adj1" fmla="val 55372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CAED685-5B20-4DD9-8C40-514534A79F5F}"/>
              </a:ext>
            </a:extLst>
          </p:cNvPr>
          <p:cNvSpPr txBox="1"/>
          <p:nvPr/>
        </p:nvSpPr>
        <p:spPr>
          <a:xfrm>
            <a:off x="5309044" y="209553"/>
            <a:ext cx="4138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Leaf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FC5BE57-3286-4E30-AD2B-EA4215BF4B2D}"/>
              </a:ext>
            </a:extLst>
          </p:cNvPr>
          <p:cNvSpPr txBox="1"/>
          <p:nvPr/>
        </p:nvSpPr>
        <p:spPr>
          <a:xfrm>
            <a:off x="5309044" y="1173266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Nodes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D0D9D2E-0256-4842-9132-6864C7B38DA3}"/>
              </a:ext>
            </a:extLst>
          </p:cNvPr>
          <p:cNvSpPr txBox="1"/>
          <p:nvPr/>
        </p:nvSpPr>
        <p:spPr>
          <a:xfrm>
            <a:off x="5309045" y="2382431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Leaves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F8DF5FD-6078-4E23-AC16-79F0E0AEBB25}"/>
              </a:ext>
            </a:extLst>
          </p:cNvPr>
          <p:cNvSpPr txBox="1"/>
          <p:nvPr/>
        </p:nvSpPr>
        <p:spPr>
          <a:xfrm>
            <a:off x="54775" y="1522798"/>
            <a:ext cx="516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Trace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93064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8EB7A53A-CEA3-4AFA-88C2-9994B0507295}"/>
              </a:ext>
            </a:extLst>
          </p:cNvPr>
          <p:cNvSpPr/>
          <p:nvPr/>
        </p:nvSpPr>
        <p:spPr>
          <a:xfrm>
            <a:off x="473875" y="1862950"/>
            <a:ext cx="1178056" cy="113215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32EB16A0-EC78-42DD-866E-590B34E5CC98}"/>
              </a:ext>
            </a:extLst>
          </p:cNvPr>
          <p:cNvSpPr/>
          <p:nvPr/>
        </p:nvSpPr>
        <p:spPr>
          <a:xfrm>
            <a:off x="2743927" y="-54671"/>
            <a:ext cx="205792" cy="1887353"/>
          </a:xfrm>
          <a:prstGeom prst="rightBrace">
            <a:avLst>
              <a:gd name="adj1" fmla="val 55372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E0D3806-B463-42F2-A35E-00391A637F6C}"/>
              </a:ext>
            </a:extLst>
          </p:cNvPr>
          <p:cNvSpPr/>
          <p:nvPr/>
        </p:nvSpPr>
        <p:spPr>
          <a:xfrm>
            <a:off x="3969576" y="-46430"/>
            <a:ext cx="1713662" cy="30445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4BA77-66D5-445E-A0A1-AEC408D42219}"/>
              </a:ext>
            </a:extLst>
          </p:cNvPr>
          <p:cNvSpPr/>
          <p:nvPr/>
        </p:nvSpPr>
        <p:spPr>
          <a:xfrm>
            <a:off x="3117957" y="-46431"/>
            <a:ext cx="758235" cy="30445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A49EAB-E54A-4A19-818B-60206FDA8E6B}"/>
              </a:ext>
            </a:extLst>
          </p:cNvPr>
          <p:cNvSpPr txBox="1"/>
          <p:nvPr/>
        </p:nvSpPr>
        <p:spPr>
          <a:xfrm>
            <a:off x="3066392" y="2763263"/>
            <a:ext cx="516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Trace</a:t>
            </a:r>
            <a:endParaRPr lang="en-CA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C88A1D-E2A5-4E1F-B2A7-BC9B4879FA3B}"/>
              </a:ext>
            </a:extLst>
          </p:cNvPr>
          <p:cNvSpPr/>
          <p:nvPr/>
        </p:nvSpPr>
        <p:spPr>
          <a:xfrm>
            <a:off x="742512" y="594892"/>
            <a:ext cx="304239" cy="281044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088F75-7B4D-42F4-99C3-40A4CAD708FD}"/>
              </a:ext>
            </a:extLst>
          </p:cNvPr>
          <p:cNvSpPr/>
          <p:nvPr/>
        </p:nvSpPr>
        <p:spPr>
          <a:xfrm>
            <a:off x="1835871" y="307694"/>
            <a:ext cx="190150" cy="175653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28F062-2CE4-4B16-8DFF-1A18CB0C9EB8}"/>
              </a:ext>
            </a:extLst>
          </p:cNvPr>
          <p:cNvSpPr/>
          <p:nvPr/>
        </p:nvSpPr>
        <p:spPr>
          <a:xfrm>
            <a:off x="1327223" y="976140"/>
            <a:ext cx="242441" cy="223958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F019967-0A67-4348-B334-BD5AEEE69490}"/>
              </a:ext>
            </a:extLst>
          </p:cNvPr>
          <p:cNvSpPr/>
          <p:nvPr/>
        </p:nvSpPr>
        <p:spPr>
          <a:xfrm>
            <a:off x="612637" y="-46966"/>
            <a:ext cx="275716" cy="281045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D7ABF0-479E-4EC7-9209-4EC036171540}"/>
              </a:ext>
            </a:extLst>
          </p:cNvPr>
          <p:cNvSpPr/>
          <p:nvPr/>
        </p:nvSpPr>
        <p:spPr>
          <a:xfrm>
            <a:off x="1339443" y="535924"/>
            <a:ext cx="215956" cy="199493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5CCDAA-9CB3-4245-AF4D-B6379ECDEA4A}"/>
              </a:ext>
            </a:extLst>
          </p:cNvPr>
          <p:cNvSpPr/>
          <p:nvPr/>
        </p:nvSpPr>
        <p:spPr>
          <a:xfrm>
            <a:off x="2049793" y="827633"/>
            <a:ext cx="242441" cy="223958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FBDA0E-BCBA-4E9F-B7C7-AADE3214DA3F}"/>
              </a:ext>
            </a:extLst>
          </p:cNvPr>
          <p:cNvSpPr/>
          <p:nvPr/>
        </p:nvSpPr>
        <p:spPr>
          <a:xfrm>
            <a:off x="1809176" y="46807"/>
            <a:ext cx="190150" cy="175653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6FF66C-010B-4A99-9851-8F7C37B0068D}"/>
              </a:ext>
            </a:extLst>
          </p:cNvPr>
          <p:cNvSpPr/>
          <p:nvPr/>
        </p:nvSpPr>
        <p:spPr>
          <a:xfrm>
            <a:off x="515036" y="430843"/>
            <a:ext cx="152120" cy="140522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9F8BF67-6E9D-4E72-A3B7-46025906BC1F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98847" y="38894"/>
            <a:ext cx="910333" cy="95736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C84D245-6DDB-4F81-8B6D-2F97465618A7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>
          <a:xfrm rot="16200000" flipH="1">
            <a:off x="642153" y="342421"/>
            <a:ext cx="360816" cy="144133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3548C24-6003-4EAE-8663-0AE2843A2B0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894629" y="188384"/>
            <a:ext cx="552792" cy="347541"/>
          </a:xfrm>
          <a:prstGeom prst="bentConnector2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EEB6EEE-130F-4AF0-B94D-7FBC4E836D94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 flipV="1">
            <a:off x="1046751" y="635667"/>
            <a:ext cx="292695" cy="99746"/>
          </a:xfrm>
          <a:prstGeom prst="bentConnector3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60D3173-80F8-40F7-856A-46CBC2F706AA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 rot="16200000" flipH="1">
            <a:off x="584782" y="577683"/>
            <a:ext cx="164049" cy="151412"/>
          </a:xfrm>
          <a:prstGeom prst="bentConnector2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FB8F96-7B4A-43D5-8DCC-53DB84A7F870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 rot="16200000" flipH="1">
            <a:off x="1327571" y="855270"/>
            <a:ext cx="240727" cy="1019"/>
          </a:xfrm>
          <a:prstGeom prst="bentConnector3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F7D123A-5517-45CC-A820-68015E77CF49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 flipV="1">
            <a:off x="1555399" y="395517"/>
            <a:ext cx="280472" cy="240150"/>
          </a:xfrm>
          <a:prstGeom prst="bentConnector3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6E99C39-0721-4B52-A759-8375C250A862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560152" y="710325"/>
            <a:ext cx="489636" cy="230859"/>
          </a:xfrm>
          <a:prstGeom prst="bentConnector3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6F76773-D410-4723-AE4A-3DC4B2E0D7A4}"/>
              </a:ext>
            </a:extLst>
          </p:cNvPr>
          <p:cNvSpPr txBox="1"/>
          <p:nvPr/>
        </p:nvSpPr>
        <p:spPr>
          <a:xfrm>
            <a:off x="1198438" y="-16258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1</a:t>
            </a:r>
            <a:endParaRPr lang="en-CA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205DE8-9AC6-47AF-94C6-CEFB7B7E6385}"/>
              </a:ext>
            </a:extLst>
          </p:cNvPr>
          <p:cNvSpPr txBox="1"/>
          <p:nvPr/>
        </p:nvSpPr>
        <p:spPr>
          <a:xfrm>
            <a:off x="1097207" y="14422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2</a:t>
            </a:r>
            <a:endParaRPr lang="en-CA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5CE636-FB7E-4545-A37C-05449B8C1499}"/>
              </a:ext>
            </a:extLst>
          </p:cNvPr>
          <p:cNvSpPr txBox="1"/>
          <p:nvPr/>
        </p:nvSpPr>
        <p:spPr>
          <a:xfrm>
            <a:off x="820759" y="2137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3</a:t>
            </a:r>
            <a:endParaRPr lang="en-CA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3721119-5200-439F-A844-0E279AB02A0D}"/>
              </a:ext>
            </a:extLst>
          </p:cNvPr>
          <p:cNvSpPr txBox="1"/>
          <p:nvPr/>
        </p:nvSpPr>
        <p:spPr>
          <a:xfrm>
            <a:off x="1053716" y="7057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5</a:t>
            </a:r>
            <a:endParaRPr lang="en-CA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FB8130-D7D1-4B2F-8F3D-D0C5F694A09A}"/>
              </a:ext>
            </a:extLst>
          </p:cNvPr>
          <p:cNvSpPr txBox="1"/>
          <p:nvPr/>
        </p:nvSpPr>
        <p:spPr>
          <a:xfrm>
            <a:off x="1404581" y="70363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7</a:t>
            </a:r>
            <a:endParaRPr lang="en-CA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6DA712-3275-4DD6-851C-3AB9CE55EC7F}"/>
              </a:ext>
            </a:extLst>
          </p:cNvPr>
          <p:cNvSpPr txBox="1"/>
          <p:nvPr/>
        </p:nvSpPr>
        <p:spPr>
          <a:xfrm>
            <a:off x="1522073" y="28367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6</a:t>
            </a:r>
            <a:endParaRPr lang="en-CA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0EF8A2-B234-4EBB-AB6F-FE246374EF08}"/>
              </a:ext>
            </a:extLst>
          </p:cNvPr>
          <p:cNvSpPr txBox="1"/>
          <p:nvPr/>
        </p:nvSpPr>
        <p:spPr>
          <a:xfrm>
            <a:off x="1742287" y="114593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10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D29FC0-4393-4A65-BF14-8FAA60C0D2B1}"/>
              </a:ext>
            </a:extLst>
          </p:cNvPr>
          <p:cNvSpPr txBox="1"/>
          <p:nvPr/>
        </p:nvSpPr>
        <p:spPr>
          <a:xfrm>
            <a:off x="382283" y="59440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4</a:t>
            </a:r>
            <a:endParaRPr lang="en-CA" sz="11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F99E66-B9BC-49F4-87A2-D03FAB78A9EB}"/>
              </a:ext>
            </a:extLst>
          </p:cNvPr>
          <p:cNvCxnSpPr>
            <a:cxnSpLocks/>
          </p:cNvCxnSpPr>
          <p:nvPr/>
        </p:nvCxnSpPr>
        <p:spPr>
          <a:xfrm>
            <a:off x="4110516" y="418627"/>
            <a:ext cx="14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DBFCF81-4156-40E2-9F0E-59C8400CE685}"/>
              </a:ext>
            </a:extLst>
          </p:cNvPr>
          <p:cNvSpPr/>
          <p:nvPr/>
        </p:nvSpPr>
        <p:spPr>
          <a:xfrm>
            <a:off x="4382575" y="216288"/>
            <a:ext cx="196065" cy="1608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nil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A641A5D-1292-461E-95E9-1A8B41BEE062}"/>
              </a:ext>
            </a:extLst>
          </p:cNvPr>
          <p:cNvSpPr/>
          <p:nvPr/>
        </p:nvSpPr>
        <p:spPr>
          <a:xfrm>
            <a:off x="4382575" y="455145"/>
            <a:ext cx="196065" cy="1608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nil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5B3F47F-93C0-4673-8689-6243401023EA}"/>
              </a:ext>
            </a:extLst>
          </p:cNvPr>
          <p:cNvSpPr/>
          <p:nvPr/>
        </p:nvSpPr>
        <p:spPr>
          <a:xfrm>
            <a:off x="4382575" y="692168"/>
            <a:ext cx="196065" cy="1608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nil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347AC8E-18B0-4932-9854-B844CE19219E}"/>
              </a:ext>
            </a:extLst>
          </p:cNvPr>
          <p:cNvSpPr/>
          <p:nvPr/>
        </p:nvSpPr>
        <p:spPr>
          <a:xfrm>
            <a:off x="4382575" y="937751"/>
            <a:ext cx="196065" cy="1608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nil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4CF6B23-9BA7-462C-819A-CE616856AA90}"/>
              </a:ext>
            </a:extLst>
          </p:cNvPr>
          <p:cNvSpPr/>
          <p:nvPr/>
        </p:nvSpPr>
        <p:spPr>
          <a:xfrm>
            <a:off x="5111319" y="216288"/>
            <a:ext cx="196065" cy="1608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nil</a:t>
            </a:r>
            <a:endParaRPr lang="en-CA" sz="1050" dirty="0">
              <a:solidFill>
                <a:schemeClr val="tx1"/>
              </a:solidFill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F2F241B-6823-4AAD-89AD-0BD1B7F53475}"/>
              </a:ext>
            </a:extLst>
          </p:cNvPr>
          <p:cNvCxnSpPr>
            <a:cxnSpLocks/>
          </p:cNvCxnSpPr>
          <p:nvPr/>
        </p:nvCxnSpPr>
        <p:spPr>
          <a:xfrm>
            <a:off x="4110516" y="657474"/>
            <a:ext cx="14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4C2FB92-FC54-4956-A819-C62E58665A11}"/>
              </a:ext>
            </a:extLst>
          </p:cNvPr>
          <p:cNvCxnSpPr>
            <a:cxnSpLocks/>
          </p:cNvCxnSpPr>
          <p:nvPr/>
        </p:nvCxnSpPr>
        <p:spPr>
          <a:xfrm>
            <a:off x="4110516" y="896321"/>
            <a:ext cx="14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9ABC0F2-CC57-4E73-8761-588A263B34B5}"/>
              </a:ext>
            </a:extLst>
          </p:cNvPr>
          <p:cNvCxnSpPr>
            <a:cxnSpLocks/>
          </p:cNvCxnSpPr>
          <p:nvPr/>
        </p:nvCxnSpPr>
        <p:spPr>
          <a:xfrm>
            <a:off x="4110516" y="1135168"/>
            <a:ext cx="14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02D6B0B-4C74-42E7-B65A-C145FC0B0482}"/>
              </a:ext>
            </a:extLst>
          </p:cNvPr>
          <p:cNvCxnSpPr>
            <a:cxnSpLocks/>
          </p:cNvCxnSpPr>
          <p:nvPr/>
        </p:nvCxnSpPr>
        <p:spPr>
          <a:xfrm>
            <a:off x="4110516" y="1374015"/>
            <a:ext cx="14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DEAC37B-6A29-43D9-A6E8-F4B4B7A98B6A}"/>
              </a:ext>
            </a:extLst>
          </p:cNvPr>
          <p:cNvCxnSpPr>
            <a:cxnSpLocks/>
          </p:cNvCxnSpPr>
          <p:nvPr/>
        </p:nvCxnSpPr>
        <p:spPr>
          <a:xfrm>
            <a:off x="4110516" y="1612862"/>
            <a:ext cx="14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411ED8B-03AA-4ED2-A06B-C9D03054D422}"/>
              </a:ext>
            </a:extLst>
          </p:cNvPr>
          <p:cNvCxnSpPr>
            <a:cxnSpLocks/>
          </p:cNvCxnSpPr>
          <p:nvPr/>
        </p:nvCxnSpPr>
        <p:spPr>
          <a:xfrm>
            <a:off x="4110516" y="1851709"/>
            <a:ext cx="14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49DCF7D-E758-4578-98B8-AF95BBA92F9E}"/>
              </a:ext>
            </a:extLst>
          </p:cNvPr>
          <p:cNvCxnSpPr>
            <a:cxnSpLocks/>
          </p:cNvCxnSpPr>
          <p:nvPr/>
        </p:nvCxnSpPr>
        <p:spPr>
          <a:xfrm>
            <a:off x="4660354" y="18735"/>
            <a:ext cx="0" cy="2772000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E4B2D5F-3DDF-4A11-B223-708B81AF2E38}"/>
              </a:ext>
            </a:extLst>
          </p:cNvPr>
          <p:cNvCxnSpPr>
            <a:cxnSpLocks/>
          </p:cNvCxnSpPr>
          <p:nvPr/>
        </p:nvCxnSpPr>
        <p:spPr>
          <a:xfrm>
            <a:off x="5032887" y="18735"/>
            <a:ext cx="0" cy="2772000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66C76E3-1D2E-4124-BEE1-0ABB316B97BE}"/>
              </a:ext>
            </a:extLst>
          </p:cNvPr>
          <p:cNvCxnSpPr>
            <a:cxnSpLocks/>
          </p:cNvCxnSpPr>
          <p:nvPr/>
        </p:nvCxnSpPr>
        <p:spPr>
          <a:xfrm>
            <a:off x="4110516" y="179780"/>
            <a:ext cx="14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B1B020-F0C1-4E0A-8C49-B2A59287285C}"/>
              </a:ext>
            </a:extLst>
          </p:cNvPr>
          <p:cNvSpPr/>
          <p:nvPr/>
        </p:nvSpPr>
        <p:spPr>
          <a:xfrm>
            <a:off x="4137812" y="8794"/>
            <a:ext cx="518400" cy="16082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Pre.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1C7CAF7-EB77-4FCE-AFE1-AF128AA29857}"/>
              </a:ext>
            </a:extLst>
          </p:cNvPr>
          <p:cNvSpPr/>
          <p:nvPr/>
        </p:nvSpPr>
        <p:spPr>
          <a:xfrm>
            <a:off x="5031307" y="8794"/>
            <a:ext cx="518400" cy="16082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>
                <a:solidFill>
                  <a:schemeClr val="tx1"/>
                </a:solidFill>
              </a:rPr>
              <a:t>Suc.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0789A1E-F74C-4C30-9575-74B79AF63C61}"/>
              </a:ext>
            </a:extLst>
          </p:cNvPr>
          <p:cNvSpPr/>
          <p:nvPr/>
        </p:nvSpPr>
        <p:spPr>
          <a:xfrm>
            <a:off x="4658773" y="8794"/>
            <a:ext cx="374114" cy="16082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ID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52055B1-075C-4174-BA1D-2BF73C98A92F}"/>
              </a:ext>
            </a:extLst>
          </p:cNvPr>
          <p:cNvSpPr txBox="1"/>
          <p:nvPr/>
        </p:nvSpPr>
        <p:spPr>
          <a:xfrm>
            <a:off x="3924396" y="2763263"/>
            <a:ext cx="82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TraceLinks</a:t>
            </a:r>
            <a:endParaRPr lang="en-CA" sz="12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494613B-F414-4D46-A2C5-576E95CEBD16}"/>
              </a:ext>
            </a:extLst>
          </p:cNvPr>
          <p:cNvSpPr txBox="1"/>
          <p:nvPr/>
        </p:nvSpPr>
        <p:spPr>
          <a:xfrm>
            <a:off x="3062474" y="-37753"/>
            <a:ext cx="490839" cy="25391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>
            <a:defPPr>
              <a:defRPr lang="en-US"/>
            </a:defPPr>
            <a:lvl1pPr algn="ctr">
              <a:defRPr sz="105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starts</a:t>
            </a:r>
            <a:endParaRPr lang="en-CA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E9F0A26-7A14-4E69-87D1-75A01626EEF5}"/>
              </a:ext>
            </a:extLst>
          </p:cNvPr>
          <p:cNvCxnSpPr>
            <a:cxnSpLocks/>
          </p:cNvCxnSpPr>
          <p:nvPr/>
        </p:nvCxnSpPr>
        <p:spPr>
          <a:xfrm>
            <a:off x="3503655" y="28895"/>
            <a:ext cx="0" cy="2744575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C8E58ED-CEF4-44F6-BCF6-3017020DB5A3}"/>
              </a:ext>
            </a:extLst>
          </p:cNvPr>
          <p:cNvSpPr/>
          <p:nvPr/>
        </p:nvSpPr>
        <p:spPr>
          <a:xfrm>
            <a:off x="3483024" y="8794"/>
            <a:ext cx="374114" cy="16082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links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C294400-584D-4194-A3EB-7AA3ECE2848B}"/>
              </a:ext>
            </a:extLst>
          </p:cNvPr>
          <p:cNvSpPr/>
          <p:nvPr/>
        </p:nvSpPr>
        <p:spPr>
          <a:xfrm>
            <a:off x="1967772" y="1415891"/>
            <a:ext cx="304239" cy="281044"/>
          </a:xfrm>
          <a:prstGeom prst="rect">
            <a:avLst/>
          </a:prstGeom>
          <a:solidFill>
            <a:schemeClr val="accent1">
              <a:alpha val="39000"/>
            </a:schemeClr>
          </a:solidFill>
          <a:ln w="6350"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680E165-63A5-45C3-B0C7-3BD3B5F2C1D3}"/>
              </a:ext>
            </a:extLst>
          </p:cNvPr>
          <p:cNvSpPr/>
          <p:nvPr/>
        </p:nvSpPr>
        <p:spPr>
          <a:xfrm>
            <a:off x="2434019" y="530458"/>
            <a:ext cx="256802" cy="237224"/>
          </a:xfrm>
          <a:prstGeom prst="rect">
            <a:avLst/>
          </a:prstGeom>
          <a:solidFill>
            <a:schemeClr val="accent1">
              <a:alpha val="39000"/>
            </a:schemeClr>
          </a:solidFill>
          <a:ln w="6350"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31471449-376D-471D-B2BF-3F4C7041AAC5}"/>
              </a:ext>
            </a:extLst>
          </p:cNvPr>
          <p:cNvCxnSpPr>
            <a:cxnSpLocks/>
            <a:stCxn id="40" idx="3"/>
            <a:endCxn id="98" idx="1"/>
          </p:cNvCxnSpPr>
          <p:nvPr/>
        </p:nvCxnSpPr>
        <p:spPr>
          <a:xfrm>
            <a:off x="1569660" y="1088119"/>
            <a:ext cx="398108" cy="468294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625A2DD-EDCD-4F30-8A1F-580F4075693D}"/>
              </a:ext>
            </a:extLst>
          </p:cNvPr>
          <p:cNvCxnSpPr>
            <a:cxnSpLocks/>
            <a:stCxn id="39" idx="3"/>
            <a:endCxn id="100" idx="1"/>
          </p:cNvCxnSpPr>
          <p:nvPr/>
        </p:nvCxnSpPr>
        <p:spPr>
          <a:xfrm>
            <a:off x="2026021" y="395521"/>
            <a:ext cx="407998" cy="253553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B0BECD04-E04B-4AD1-A561-FD7C7515FE80}"/>
              </a:ext>
            </a:extLst>
          </p:cNvPr>
          <p:cNvCxnSpPr>
            <a:cxnSpLocks/>
            <a:stCxn id="43" idx="2"/>
            <a:endCxn id="98" idx="0"/>
          </p:cNvCxnSpPr>
          <p:nvPr/>
        </p:nvCxnSpPr>
        <p:spPr>
          <a:xfrm rot="5400000">
            <a:off x="1963299" y="1208180"/>
            <a:ext cx="364300" cy="51122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2A8CE2-0823-4F50-8A04-EDB4E5E70E00}"/>
              </a:ext>
            </a:extLst>
          </p:cNvPr>
          <p:cNvSpPr/>
          <p:nvPr/>
        </p:nvSpPr>
        <p:spPr>
          <a:xfrm>
            <a:off x="508096" y="2264264"/>
            <a:ext cx="144000" cy="144000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tIns="0" rIns="0" bIns="0"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90F161F-58BE-413D-92CC-6933E14BC162}"/>
              </a:ext>
            </a:extLst>
          </p:cNvPr>
          <p:cNvSpPr/>
          <p:nvPr/>
        </p:nvSpPr>
        <p:spPr>
          <a:xfrm>
            <a:off x="508097" y="2446898"/>
            <a:ext cx="144000" cy="144000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000" tIns="0" rIns="0" bIns="0"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C2DFF24-2F02-484B-9153-A3B93567AECE}"/>
              </a:ext>
            </a:extLst>
          </p:cNvPr>
          <p:cNvSpPr txBox="1"/>
          <p:nvPr/>
        </p:nvSpPr>
        <p:spPr>
          <a:xfrm>
            <a:off x="625230" y="2393310"/>
            <a:ext cx="10711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Part-of-Speech 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FC0F3D9-3DA8-49F0-B3A0-C9621B48313C}"/>
              </a:ext>
            </a:extLst>
          </p:cNvPr>
          <p:cNvSpPr/>
          <p:nvPr/>
        </p:nvSpPr>
        <p:spPr>
          <a:xfrm>
            <a:off x="508096" y="2629468"/>
            <a:ext cx="144000" cy="14400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F503AED-6347-454A-AC2B-7ED195FA8DCA}"/>
              </a:ext>
            </a:extLst>
          </p:cNvPr>
          <p:cNvSpPr txBox="1"/>
          <p:nvPr/>
        </p:nvSpPr>
        <p:spPr>
          <a:xfrm>
            <a:off x="625228" y="2578406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Named element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AACC46B-9FB7-4833-9611-3D3831C49822}"/>
              </a:ext>
            </a:extLst>
          </p:cNvPr>
          <p:cNvSpPr/>
          <p:nvPr/>
        </p:nvSpPr>
        <p:spPr>
          <a:xfrm>
            <a:off x="508096" y="2812224"/>
            <a:ext cx="144000" cy="144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6350"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000" tIns="0" rIns="0" bIns="0"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93D3F12-FBCC-4611-B6C0-B85D3AA3C046}"/>
              </a:ext>
            </a:extLst>
          </p:cNvPr>
          <p:cNvSpPr txBox="1"/>
          <p:nvPr/>
        </p:nvSpPr>
        <p:spPr>
          <a:xfrm>
            <a:off x="625230" y="2763502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Papyrus model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3A1CD87-0B48-485D-B6F9-C0B1543E2287}"/>
              </a:ext>
            </a:extLst>
          </p:cNvPr>
          <p:cNvSpPr txBox="1"/>
          <p:nvPr/>
        </p:nvSpPr>
        <p:spPr>
          <a:xfrm>
            <a:off x="409704" y="1813507"/>
            <a:ext cx="56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u="sng" dirty="0"/>
              <a:t>Legend</a:t>
            </a:r>
            <a:endParaRPr lang="en-CA" sz="1200" u="sng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2D505BA-D8D7-4E44-8090-2247DED9193E}"/>
              </a:ext>
            </a:extLst>
          </p:cNvPr>
          <p:cNvSpPr txBox="1"/>
          <p:nvPr/>
        </p:nvSpPr>
        <p:spPr>
          <a:xfrm>
            <a:off x="2204462" y="113437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11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6D6B350-458D-4F84-BCB2-9871056085EA}"/>
              </a:ext>
            </a:extLst>
          </p:cNvPr>
          <p:cNvSpPr txBox="1"/>
          <p:nvPr/>
        </p:nvSpPr>
        <p:spPr>
          <a:xfrm>
            <a:off x="2158749" y="30609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9</a:t>
            </a:r>
            <a:endParaRPr lang="en-CA" sz="11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D7619EA-D912-4620-AB8C-ADA6A1E8DF32}"/>
              </a:ext>
            </a:extLst>
          </p:cNvPr>
          <p:cNvSpPr txBox="1"/>
          <p:nvPr/>
        </p:nvSpPr>
        <p:spPr>
          <a:xfrm>
            <a:off x="1762590" y="67878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8</a:t>
            </a:r>
            <a:endParaRPr lang="en-CA" sz="1100" dirty="0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62BE5E4-3CDD-4AF1-8379-F949292360C6}"/>
              </a:ext>
            </a:extLst>
          </p:cNvPr>
          <p:cNvCxnSpPr>
            <a:cxnSpLocks/>
          </p:cNvCxnSpPr>
          <p:nvPr/>
        </p:nvCxnSpPr>
        <p:spPr>
          <a:xfrm>
            <a:off x="4110516" y="2090556"/>
            <a:ext cx="14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38DD1AE-1D92-4251-A458-44B17676A417}"/>
              </a:ext>
            </a:extLst>
          </p:cNvPr>
          <p:cNvCxnSpPr>
            <a:cxnSpLocks/>
          </p:cNvCxnSpPr>
          <p:nvPr/>
        </p:nvCxnSpPr>
        <p:spPr>
          <a:xfrm>
            <a:off x="4110516" y="2329403"/>
            <a:ext cx="14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59CAA27-69F8-481E-A751-A0CB6DB97296}"/>
              </a:ext>
            </a:extLst>
          </p:cNvPr>
          <p:cNvCxnSpPr>
            <a:cxnSpLocks/>
          </p:cNvCxnSpPr>
          <p:nvPr/>
        </p:nvCxnSpPr>
        <p:spPr>
          <a:xfrm>
            <a:off x="4110516" y="2568250"/>
            <a:ext cx="14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A1E7456F-6D97-461C-9A9D-5703AFA3DC2C}"/>
              </a:ext>
            </a:extLst>
          </p:cNvPr>
          <p:cNvCxnSpPr>
            <a:cxnSpLocks/>
          </p:cNvCxnSpPr>
          <p:nvPr/>
        </p:nvCxnSpPr>
        <p:spPr>
          <a:xfrm>
            <a:off x="502645" y="2149724"/>
            <a:ext cx="191718" cy="35594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E56D47AF-092C-4179-9C70-D88DEF931F33}"/>
              </a:ext>
            </a:extLst>
          </p:cNvPr>
          <p:cNvSpPr txBox="1"/>
          <p:nvPr/>
        </p:nvSpPr>
        <p:spPr>
          <a:xfrm>
            <a:off x="467522" y="1999329"/>
            <a:ext cx="2423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N</a:t>
            </a:r>
            <a:endParaRPr lang="en-CA" sz="70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A71C05C-DACF-4B7D-8F9B-75031FF913F9}"/>
              </a:ext>
            </a:extLst>
          </p:cNvPr>
          <p:cNvSpPr txBox="1"/>
          <p:nvPr/>
        </p:nvSpPr>
        <p:spPr>
          <a:xfrm>
            <a:off x="895114" y="203081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Trace link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BC0DADD-A974-4BD9-B52E-0A69B564DB40}"/>
              </a:ext>
            </a:extLst>
          </p:cNvPr>
          <p:cNvCxnSpPr>
            <a:cxnSpLocks/>
          </p:cNvCxnSpPr>
          <p:nvPr/>
        </p:nvCxnSpPr>
        <p:spPr>
          <a:xfrm>
            <a:off x="3160600" y="179780"/>
            <a:ext cx="615597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Arrow: Right 210">
            <a:extLst>
              <a:ext uri="{FF2B5EF4-FFF2-40B4-BE49-F238E27FC236}">
                <a16:creationId xmlns:a16="http://schemas.microsoft.com/office/drawing/2014/main" id="{59709430-8656-47EB-BCB5-65C316C727EE}"/>
              </a:ext>
            </a:extLst>
          </p:cNvPr>
          <p:cNvSpPr/>
          <p:nvPr/>
        </p:nvSpPr>
        <p:spPr>
          <a:xfrm>
            <a:off x="4746595" y="216288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279C699A-1598-4DEA-9322-C8A9D17F441F}"/>
              </a:ext>
            </a:extLst>
          </p:cNvPr>
          <p:cNvSpPr/>
          <p:nvPr/>
        </p:nvSpPr>
        <p:spPr>
          <a:xfrm>
            <a:off x="5112162" y="2136048"/>
            <a:ext cx="196065" cy="1608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nil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BB29B9D3-8535-4E03-B2AD-AECADE8654B1}"/>
              </a:ext>
            </a:extLst>
          </p:cNvPr>
          <p:cNvSpPr/>
          <p:nvPr/>
        </p:nvSpPr>
        <p:spPr>
          <a:xfrm>
            <a:off x="5112162" y="2373071"/>
            <a:ext cx="196065" cy="1608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nil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EA742A4-A959-401C-95E0-4D91128AB763}"/>
              </a:ext>
            </a:extLst>
          </p:cNvPr>
          <p:cNvSpPr/>
          <p:nvPr/>
        </p:nvSpPr>
        <p:spPr>
          <a:xfrm>
            <a:off x="5112162" y="2618654"/>
            <a:ext cx="196065" cy="1608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nil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613124C4-C94A-430F-8AE7-F26E310080D8}"/>
              </a:ext>
            </a:extLst>
          </p:cNvPr>
          <p:cNvSpPr/>
          <p:nvPr/>
        </p:nvSpPr>
        <p:spPr>
          <a:xfrm>
            <a:off x="4746595" y="454280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415625E9-8DDF-4998-81DE-1D4FE8ED49B8}"/>
              </a:ext>
            </a:extLst>
          </p:cNvPr>
          <p:cNvSpPr/>
          <p:nvPr/>
        </p:nvSpPr>
        <p:spPr>
          <a:xfrm>
            <a:off x="4746595" y="692272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95CB7359-1423-4CE6-AA0A-D0511EF06914}"/>
              </a:ext>
            </a:extLst>
          </p:cNvPr>
          <p:cNvSpPr/>
          <p:nvPr/>
        </p:nvSpPr>
        <p:spPr>
          <a:xfrm>
            <a:off x="4746595" y="930264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D4A14407-AFB7-4049-96F0-CFEC558DF37A}"/>
              </a:ext>
            </a:extLst>
          </p:cNvPr>
          <p:cNvSpPr/>
          <p:nvPr/>
        </p:nvSpPr>
        <p:spPr>
          <a:xfrm>
            <a:off x="4746595" y="1168256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8" name="Arrow: Right 147">
            <a:extLst>
              <a:ext uri="{FF2B5EF4-FFF2-40B4-BE49-F238E27FC236}">
                <a16:creationId xmlns:a16="http://schemas.microsoft.com/office/drawing/2014/main" id="{039FA6A6-61E3-404E-98AB-AA3CFDC13499}"/>
              </a:ext>
            </a:extLst>
          </p:cNvPr>
          <p:cNvSpPr/>
          <p:nvPr/>
        </p:nvSpPr>
        <p:spPr>
          <a:xfrm>
            <a:off x="4746595" y="1406248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4" name="Arrow: Right 153">
            <a:extLst>
              <a:ext uri="{FF2B5EF4-FFF2-40B4-BE49-F238E27FC236}">
                <a16:creationId xmlns:a16="http://schemas.microsoft.com/office/drawing/2014/main" id="{FB45E3D2-AFDD-4ADF-9370-521E673ACF7B}"/>
              </a:ext>
            </a:extLst>
          </p:cNvPr>
          <p:cNvSpPr/>
          <p:nvPr/>
        </p:nvSpPr>
        <p:spPr>
          <a:xfrm>
            <a:off x="4746595" y="1644240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EB9CC140-C93A-4444-BF39-F6A8024EF8AF}"/>
              </a:ext>
            </a:extLst>
          </p:cNvPr>
          <p:cNvSpPr/>
          <p:nvPr/>
        </p:nvSpPr>
        <p:spPr>
          <a:xfrm>
            <a:off x="4746595" y="1882232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451042F4-C0DD-4B31-8E3D-36B315A3D685}"/>
              </a:ext>
            </a:extLst>
          </p:cNvPr>
          <p:cNvSpPr/>
          <p:nvPr/>
        </p:nvSpPr>
        <p:spPr>
          <a:xfrm>
            <a:off x="4746595" y="2120224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21A4E7C9-6C34-4DE2-9570-8BC8E9E4063B}"/>
              </a:ext>
            </a:extLst>
          </p:cNvPr>
          <p:cNvSpPr/>
          <p:nvPr/>
        </p:nvSpPr>
        <p:spPr>
          <a:xfrm>
            <a:off x="4746595" y="2358216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1844919F-B0F9-4B2C-B267-6FF31CFC57B3}"/>
              </a:ext>
            </a:extLst>
          </p:cNvPr>
          <p:cNvSpPr/>
          <p:nvPr/>
        </p:nvSpPr>
        <p:spPr>
          <a:xfrm>
            <a:off x="4746595" y="2596204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92" name="Arrow: Right 191">
            <a:extLst>
              <a:ext uri="{FF2B5EF4-FFF2-40B4-BE49-F238E27FC236}">
                <a16:creationId xmlns:a16="http://schemas.microsoft.com/office/drawing/2014/main" id="{AD5C7B71-2083-4817-B390-2E1AAF7FA5B6}"/>
              </a:ext>
            </a:extLst>
          </p:cNvPr>
          <p:cNvSpPr/>
          <p:nvPr/>
        </p:nvSpPr>
        <p:spPr>
          <a:xfrm>
            <a:off x="3211145" y="216288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3" name="Arrow: Right 192">
            <a:extLst>
              <a:ext uri="{FF2B5EF4-FFF2-40B4-BE49-F238E27FC236}">
                <a16:creationId xmlns:a16="http://schemas.microsoft.com/office/drawing/2014/main" id="{FBBFC6D4-D15F-44CD-8705-CCA4D6EC47DF}"/>
              </a:ext>
            </a:extLst>
          </p:cNvPr>
          <p:cNvSpPr/>
          <p:nvPr/>
        </p:nvSpPr>
        <p:spPr>
          <a:xfrm>
            <a:off x="3211145" y="454280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4" name="Arrow: Right 193">
            <a:extLst>
              <a:ext uri="{FF2B5EF4-FFF2-40B4-BE49-F238E27FC236}">
                <a16:creationId xmlns:a16="http://schemas.microsoft.com/office/drawing/2014/main" id="{7E785458-7D9E-4660-BC34-D5A862572BCC}"/>
              </a:ext>
            </a:extLst>
          </p:cNvPr>
          <p:cNvSpPr/>
          <p:nvPr/>
        </p:nvSpPr>
        <p:spPr>
          <a:xfrm>
            <a:off x="3211145" y="692272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5" name="Arrow: Right 194">
            <a:extLst>
              <a:ext uri="{FF2B5EF4-FFF2-40B4-BE49-F238E27FC236}">
                <a16:creationId xmlns:a16="http://schemas.microsoft.com/office/drawing/2014/main" id="{582F1316-DA5D-4F93-989A-4048DEBCA384}"/>
              </a:ext>
            </a:extLst>
          </p:cNvPr>
          <p:cNvSpPr/>
          <p:nvPr/>
        </p:nvSpPr>
        <p:spPr>
          <a:xfrm>
            <a:off x="3211145" y="930264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6" name="Arrow: Right 195">
            <a:extLst>
              <a:ext uri="{FF2B5EF4-FFF2-40B4-BE49-F238E27FC236}">
                <a16:creationId xmlns:a16="http://schemas.microsoft.com/office/drawing/2014/main" id="{DC5FB292-F7B8-4A5D-BF4F-7F7C26BC10E6}"/>
              </a:ext>
            </a:extLst>
          </p:cNvPr>
          <p:cNvSpPr/>
          <p:nvPr/>
        </p:nvSpPr>
        <p:spPr>
          <a:xfrm>
            <a:off x="3597768" y="1168256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7" name="Arrow: Right 196">
            <a:extLst>
              <a:ext uri="{FF2B5EF4-FFF2-40B4-BE49-F238E27FC236}">
                <a16:creationId xmlns:a16="http://schemas.microsoft.com/office/drawing/2014/main" id="{FB0C6D8A-57ED-4415-A534-7A7333389B8F}"/>
              </a:ext>
            </a:extLst>
          </p:cNvPr>
          <p:cNvSpPr/>
          <p:nvPr/>
        </p:nvSpPr>
        <p:spPr>
          <a:xfrm>
            <a:off x="3597768" y="1406248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8" name="Arrow: Right 197">
            <a:extLst>
              <a:ext uri="{FF2B5EF4-FFF2-40B4-BE49-F238E27FC236}">
                <a16:creationId xmlns:a16="http://schemas.microsoft.com/office/drawing/2014/main" id="{1B648D4F-8D41-4498-B3A9-C63363B75619}"/>
              </a:ext>
            </a:extLst>
          </p:cNvPr>
          <p:cNvSpPr/>
          <p:nvPr/>
        </p:nvSpPr>
        <p:spPr>
          <a:xfrm>
            <a:off x="3597768" y="1644240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9" name="Arrow: Right 198">
            <a:extLst>
              <a:ext uri="{FF2B5EF4-FFF2-40B4-BE49-F238E27FC236}">
                <a16:creationId xmlns:a16="http://schemas.microsoft.com/office/drawing/2014/main" id="{1F0EA524-344D-41C3-B8AA-6565EFF7D6A8}"/>
              </a:ext>
            </a:extLst>
          </p:cNvPr>
          <p:cNvSpPr/>
          <p:nvPr/>
        </p:nvSpPr>
        <p:spPr>
          <a:xfrm>
            <a:off x="3597768" y="1882232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3" name="Arrow: Right 202">
            <a:extLst>
              <a:ext uri="{FF2B5EF4-FFF2-40B4-BE49-F238E27FC236}">
                <a16:creationId xmlns:a16="http://schemas.microsoft.com/office/drawing/2014/main" id="{8C2A6182-4490-49FE-8986-1B89C6445ECA}"/>
              </a:ext>
            </a:extLst>
          </p:cNvPr>
          <p:cNvSpPr/>
          <p:nvPr/>
        </p:nvSpPr>
        <p:spPr>
          <a:xfrm>
            <a:off x="3597768" y="2120224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4" name="Arrow: Right 203">
            <a:extLst>
              <a:ext uri="{FF2B5EF4-FFF2-40B4-BE49-F238E27FC236}">
                <a16:creationId xmlns:a16="http://schemas.microsoft.com/office/drawing/2014/main" id="{65924182-94B1-4B64-B040-EB87B53658A3}"/>
              </a:ext>
            </a:extLst>
          </p:cNvPr>
          <p:cNvSpPr/>
          <p:nvPr/>
        </p:nvSpPr>
        <p:spPr>
          <a:xfrm>
            <a:off x="3597768" y="2358216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08" name="Arrow: Right 207">
            <a:extLst>
              <a:ext uri="{FF2B5EF4-FFF2-40B4-BE49-F238E27FC236}">
                <a16:creationId xmlns:a16="http://schemas.microsoft.com/office/drawing/2014/main" id="{63D4FEA3-BB5E-466E-8077-FBF88DBD5E25}"/>
              </a:ext>
            </a:extLst>
          </p:cNvPr>
          <p:cNvSpPr/>
          <p:nvPr/>
        </p:nvSpPr>
        <p:spPr>
          <a:xfrm>
            <a:off x="3597768" y="2596204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38F918A4-7B93-4966-97BA-4F47402C7012}"/>
              </a:ext>
            </a:extLst>
          </p:cNvPr>
          <p:cNvSpPr/>
          <p:nvPr/>
        </p:nvSpPr>
        <p:spPr>
          <a:xfrm>
            <a:off x="5106712" y="448662"/>
            <a:ext cx="367593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6, 7, 8</a:t>
            </a:r>
          </a:p>
        </p:txBody>
      </p:sp>
      <p:sp>
        <p:nvSpPr>
          <p:cNvPr id="225" name="Arrow: Right 224">
            <a:extLst>
              <a:ext uri="{FF2B5EF4-FFF2-40B4-BE49-F238E27FC236}">
                <a16:creationId xmlns:a16="http://schemas.microsoft.com/office/drawing/2014/main" id="{CF959DEE-F9A3-44C7-AC3D-EF27A4643016}"/>
              </a:ext>
            </a:extLst>
          </p:cNvPr>
          <p:cNvSpPr/>
          <p:nvPr/>
        </p:nvSpPr>
        <p:spPr>
          <a:xfrm>
            <a:off x="5106712" y="1168256"/>
            <a:ext cx="367593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6, 7, 8</a:t>
            </a:r>
          </a:p>
        </p:txBody>
      </p:sp>
      <p:sp>
        <p:nvSpPr>
          <p:cNvPr id="226" name="Arrow: Right 225">
            <a:extLst>
              <a:ext uri="{FF2B5EF4-FFF2-40B4-BE49-F238E27FC236}">
                <a16:creationId xmlns:a16="http://schemas.microsoft.com/office/drawing/2014/main" id="{04E60A5E-26AB-45D3-BA22-0F4D129F930C}"/>
              </a:ext>
            </a:extLst>
          </p:cNvPr>
          <p:cNvSpPr/>
          <p:nvPr/>
        </p:nvSpPr>
        <p:spPr>
          <a:xfrm>
            <a:off x="5111318" y="702300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7" name="Arrow: Right 226">
            <a:extLst>
              <a:ext uri="{FF2B5EF4-FFF2-40B4-BE49-F238E27FC236}">
                <a16:creationId xmlns:a16="http://schemas.microsoft.com/office/drawing/2014/main" id="{AACB2E91-9BD1-47AC-8550-56171E5B3917}"/>
              </a:ext>
            </a:extLst>
          </p:cNvPr>
          <p:cNvSpPr/>
          <p:nvPr/>
        </p:nvSpPr>
        <p:spPr>
          <a:xfrm>
            <a:off x="5111318" y="944357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8" name="Arrow: Right 227">
            <a:extLst>
              <a:ext uri="{FF2B5EF4-FFF2-40B4-BE49-F238E27FC236}">
                <a16:creationId xmlns:a16="http://schemas.microsoft.com/office/drawing/2014/main" id="{E0699697-5A54-421C-B135-7474499C5E78}"/>
              </a:ext>
            </a:extLst>
          </p:cNvPr>
          <p:cNvSpPr/>
          <p:nvPr/>
        </p:nvSpPr>
        <p:spPr>
          <a:xfrm>
            <a:off x="5109224" y="1410232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29" name="Arrow: Right 228">
            <a:extLst>
              <a:ext uri="{FF2B5EF4-FFF2-40B4-BE49-F238E27FC236}">
                <a16:creationId xmlns:a16="http://schemas.microsoft.com/office/drawing/2014/main" id="{A2E96CF7-8706-4893-999A-302F43BA897A}"/>
              </a:ext>
            </a:extLst>
          </p:cNvPr>
          <p:cNvSpPr/>
          <p:nvPr/>
        </p:nvSpPr>
        <p:spPr>
          <a:xfrm>
            <a:off x="5109224" y="1648224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30" name="Arrow: Right 229">
            <a:extLst>
              <a:ext uri="{FF2B5EF4-FFF2-40B4-BE49-F238E27FC236}">
                <a16:creationId xmlns:a16="http://schemas.microsoft.com/office/drawing/2014/main" id="{A3AFD108-E4C6-4F70-BC8A-E38484643E3D}"/>
              </a:ext>
            </a:extLst>
          </p:cNvPr>
          <p:cNvSpPr/>
          <p:nvPr/>
        </p:nvSpPr>
        <p:spPr>
          <a:xfrm>
            <a:off x="5109224" y="1886212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31" name="Arrow: Right 230">
            <a:extLst>
              <a:ext uri="{FF2B5EF4-FFF2-40B4-BE49-F238E27FC236}">
                <a16:creationId xmlns:a16="http://schemas.microsoft.com/office/drawing/2014/main" id="{1119809A-44CC-4A95-B449-A3838D6C5945}"/>
              </a:ext>
            </a:extLst>
          </p:cNvPr>
          <p:cNvSpPr/>
          <p:nvPr/>
        </p:nvSpPr>
        <p:spPr>
          <a:xfrm>
            <a:off x="4379836" y="2114914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2" name="Arrow: Right 231">
            <a:extLst>
              <a:ext uri="{FF2B5EF4-FFF2-40B4-BE49-F238E27FC236}">
                <a16:creationId xmlns:a16="http://schemas.microsoft.com/office/drawing/2014/main" id="{1958E989-0ECE-486A-8AE8-B9EE80AF2D9B}"/>
              </a:ext>
            </a:extLst>
          </p:cNvPr>
          <p:cNvSpPr/>
          <p:nvPr/>
        </p:nvSpPr>
        <p:spPr>
          <a:xfrm>
            <a:off x="4379836" y="2352906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3" name="Arrow: Right 232">
            <a:extLst>
              <a:ext uri="{FF2B5EF4-FFF2-40B4-BE49-F238E27FC236}">
                <a16:creationId xmlns:a16="http://schemas.microsoft.com/office/drawing/2014/main" id="{803E1A15-064D-4055-A856-9DCB9629C22D}"/>
              </a:ext>
            </a:extLst>
          </p:cNvPr>
          <p:cNvSpPr/>
          <p:nvPr/>
        </p:nvSpPr>
        <p:spPr>
          <a:xfrm>
            <a:off x="4379836" y="2590898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4" name="Arrow: Right 233">
            <a:extLst>
              <a:ext uri="{FF2B5EF4-FFF2-40B4-BE49-F238E27FC236}">
                <a16:creationId xmlns:a16="http://schemas.microsoft.com/office/drawing/2014/main" id="{4CDC0D1A-1FB6-49AE-BF18-BDD76F1BBE4B}"/>
              </a:ext>
            </a:extLst>
          </p:cNvPr>
          <p:cNvSpPr/>
          <p:nvPr/>
        </p:nvSpPr>
        <p:spPr>
          <a:xfrm>
            <a:off x="4316289" y="1161877"/>
            <a:ext cx="272982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3, 4</a:t>
            </a:r>
          </a:p>
        </p:txBody>
      </p:sp>
      <p:sp>
        <p:nvSpPr>
          <p:cNvPr id="235" name="Arrow: Right 234">
            <a:extLst>
              <a:ext uri="{FF2B5EF4-FFF2-40B4-BE49-F238E27FC236}">
                <a16:creationId xmlns:a16="http://schemas.microsoft.com/office/drawing/2014/main" id="{073970D1-E39C-446D-AFE3-F6CB0F2FF141}"/>
              </a:ext>
            </a:extLst>
          </p:cNvPr>
          <p:cNvSpPr/>
          <p:nvPr/>
        </p:nvSpPr>
        <p:spPr>
          <a:xfrm>
            <a:off x="4313589" y="1397501"/>
            <a:ext cx="272982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2, 5</a:t>
            </a:r>
          </a:p>
        </p:txBody>
      </p:sp>
      <p:sp>
        <p:nvSpPr>
          <p:cNvPr id="236" name="Arrow: Right 235">
            <a:extLst>
              <a:ext uri="{FF2B5EF4-FFF2-40B4-BE49-F238E27FC236}">
                <a16:creationId xmlns:a16="http://schemas.microsoft.com/office/drawing/2014/main" id="{330D1B8B-B19C-45F3-AC92-14EDF56B1ABC}"/>
              </a:ext>
            </a:extLst>
          </p:cNvPr>
          <p:cNvSpPr/>
          <p:nvPr/>
        </p:nvSpPr>
        <p:spPr>
          <a:xfrm>
            <a:off x="4313589" y="1642210"/>
            <a:ext cx="272982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2, 5</a:t>
            </a:r>
          </a:p>
        </p:txBody>
      </p:sp>
      <p:sp>
        <p:nvSpPr>
          <p:cNvPr id="237" name="Arrow: Right 236">
            <a:extLst>
              <a:ext uri="{FF2B5EF4-FFF2-40B4-BE49-F238E27FC236}">
                <a16:creationId xmlns:a16="http://schemas.microsoft.com/office/drawing/2014/main" id="{F8C85FC2-DDE2-41AA-B0EB-CA7AA7B5368C}"/>
              </a:ext>
            </a:extLst>
          </p:cNvPr>
          <p:cNvSpPr/>
          <p:nvPr/>
        </p:nvSpPr>
        <p:spPr>
          <a:xfrm>
            <a:off x="4311038" y="1872977"/>
            <a:ext cx="272982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2, 4</a:t>
            </a:r>
          </a:p>
        </p:txBody>
      </p:sp>
      <p:sp>
        <p:nvSpPr>
          <p:cNvPr id="238" name="Arrow: Right 237">
            <a:extLst>
              <a:ext uri="{FF2B5EF4-FFF2-40B4-BE49-F238E27FC236}">
                <a16:creationId xmlns:a16="http://schemas.microsoft.com/office/drawing/2014/main" id="{B748A519-48B7-4EA7-99EE-0995ADF4852D}"/>
              </a:ext>
            </a:extLst>
          </p:cNvPr>
          <p:cNvSpPr/>
          <p:nvPr/>
        </p:nvSpPr>
        <p:spPr>
          <a:xfrm>
            <a:off x="3596372" y="216288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9" name="Arrow: Right 238">
            <a:extLst>
              <a:ext uri="{FF2B5EF4-FFF2-40B4-BE49-F238E27FC236}">
                <a16:creationId xmlns:a16="http://schemas.microsoft.com/office/drawing/2014/main" id="{A23CE494-A527-41D1-A94D-9570BB6A072B}"/>
              </a:ext>
            </a:extLst>
          </p:cNvPr>
          <p:cNvSpPr/>
          <p:nvPr/>
        </p:nvSpPr>
        <p:spPr>
          <a:xfrm>
            <a:off x="3596372" y="454280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0" name="Arrow: Right 239">
            <a:extLst>
              <a:ext uri="{FF2B5EF4-FFF2-40B4-BE49-F238E27FC236}">
                <a16:creationId xmlns:a16="http://schemas.microsoft.com/office/drawing/2014/main" id="{0010904F-3F89-4657-A3A3-8A7CFA23754C}"/>
              </a:ext>
            </a:extLst>
          </p:cNvPr>
          <p:cNvSpPr/>
          <p:nvPr/>
        </p:nvSpPr>
        <p:spPr>
          <a:xfrm>
            <a:off x="3596372" y="692272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1" name="Arrow: Right 240">
            <a:extLst>
              <a:ext uri="{FF2B5EF4-FFF2-40B4-BE49-F238E27FC236}">
                <a16:creationId xmlns:a16="http://schemas.microsoft.com/office/drawing/2014/main" id="{A1791AA3-965C-4CAB-99AB-5EBD477E6110}"/>
              </a:ext>
            </a:extLst>
          </p:cNvPr>
          <p:cNvSpPr/>
          <p:nvPr/>
        </p:nvSpPr>
        <p:spPr>
          <a:xfrm>
            <a:off x="3596372" y="930264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2" name="Arrow: Right 241">
            <a:extLst>
              <a:ext uri="{FF2B5EF4-FFF2-40B4-BE49-F238E27FC236}">
                <a16:creationId xmlns:a16="http://schemas.microsoft.com/office/drawing/2014/main" id="{712F0F53-F447-40D1-88AA-A0CC5F2C7188}"/>
              </a:ext>
            </a:extLst>
          </p:cNvPr>
          <p:cNvSpPr/>
          <p:nvPr/>
        </p:nvSpPr>
        <p:spPr>
          <a:xfrm>
            <a:off x="752465" y="2063137"/>
            <a:ext cx="196065" cy="180000"/>
          </a:xfrm>
          <a:prstGeom prst="rightArrow">
            <a:avLst>
              <a:gd name="adj1" fmla="val 67639"/>
              <a:gd name="adj2" fmla="val 50000"/>
            </a:avLst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36000" bIns="36000"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</a:rPr>
              <a:t>N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63A0CC-90D3-4342-BB82-952B59F236A3}"/>
              </a:ext>
            </a:extLst>
          </p:cNvPr>
          <p:cNvSpPr txBox="1"/>
          <p:nvPr/>
        </p:nvSpPr>
        <p:spPr>
          <a:xfrm>
            <a:off x="625230" y="2208215"/>
            <a:ext cx="10390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Cert. document</a:t>
            </a:r>
          </a:p>
        </p:txBody>
      </p:sp>
    </p:spTree>
    <p:extLst>
      <p:ext uri="{BB962C8B-B14F-4D97-AF65-F5344CB8AC3E}">
        <p14:creationId xmlns:p14="http://schemas.microsoft.com/office/powerpoint/2010/main" val="104593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8EB7A53A-CEA3-4AFA-88C2-9994B0507295}"/>
              </a:ext>
            </a:extLst>
          </p:cNvPr>
          <p:cNvSpPr/>
          <p:nvPr/>
        </p:nvSpPr>
        <p:spPr>
          <a:xfrm>
            <a:off x="473875" y="1862950"/>
            <a:ext cx="1178056" cy="113215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32EB16A0-EC78-42DD-866E-590B34E5CC98}"/>
              </a:ext>
            </a:extLst>
          </p:cNvPr>
          <p:cNvSpPr/>
          <p:nvPr/>
        </p:nvSpPr>
        <p:spPr>
          <a:xfrm>
            <a:off x="2743927" y="-54671"/>
            <a:ext cx="205792" cy="1887353"/>
          </a:xfrm>
          <a:prstGeom prst="rightBrace">
            <a:avLst>
              <a:gd name="adj1" fmla="val 55372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E0D3806-B463-42F2-A35E-00391A637F6C}"/>
              </a:ext>
            </a:extLst>
          </p:cNvPr>
          <p:cNvSpPr/>
          <p:nvPr/>
        </p:nvSpPr>
        <p:spPr>
          <a:xfrm>
            <a:off x="3969576" y="-46430"/>
            <a:ext cx="1713662" cy="30445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4BA77-66D5-445E-A0A1-AEC408D42219}"/>
              </a:ext>
            </a:extLst>
          </p:cNvPr>
          <p:cNvSpPr/>
          <p:nvPr/>
        </p:nvSpPr>
        <p:spPr>
          <a:xfrm>
            <a:off x="3117957" y="-46431"/>
            <a:ext cx="758235" cy="30445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A49EAB-E54A-4A19-818B-60206FDA8E6B}"/>
              </a:ext>
            </a:extLst>
          </p:cNvPr>
          <p:cNvSpPr txBox="1"/>
          <p:nvPr/>
        </p:nvSpPr>
        <p:spPr>
          <a:xfrm>
            <a:off x="3066392" y="2763263"/>
            <a:ext cx="516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Trace</a:t>
            </a:r>
            <a:endParaRPr lang="en-CA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C88A1D-E2A5-4E1F-B2A7-BC9B4879FA3B}"/>
              </a:ext>
            </a:extLst>
          </p:cNvPr>
          <p:cNvSpPr/>
          <p:nvPr/>
        </p:nvSpPr>
        <p:spPr>
          <a:xfrm>
            <a:off x="742512" y="594892"/>
            <a:ext cx="304239" cy="281044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088F75-7B4D-42F4-99C3-40A4CAD708FD}"/>
              </a:ext>
            </a:extLst>
          </p:cNvPr>
          <p:cNvSpPr/>
          <p:nvPr/>
        </p:nvSpPr>
        <p:spPr>
          <a:xfrm>
            <a:off x="1835871" y="307694"/>
            <a:ext cx="190150" cy="175653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28F062-2CE4-4B16-8DFF-1A18CB0C9EB8}"/>
              </a:ext>
            </a:extLst>
          </p:cNvPr>
          <p:cNvSpPr/>
          <p:nvPr/>
        </p:nvSpPr>
        <p:spPr>
          <a:xfrm>
            <a:off x="1327223" y="976140"/>
            <a:ext cx="242441" cy="223958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F019967-0A67-4348-B334-BD5AEEE69490}"/>
              </a:ext>
            </a:extLst>
          </p:cNvPr>
          <p:cNvSpPr/>
          <p:nvPr/>
        </p:nvSpPr>
        <p:spPr>
          <a:xfrm>
            <a:off x="612637" y="-46966"/>
            <a:ext cx="275716" cy="281045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D7ABF0-479E-4EC7-9209-4EC036171540}"/>
              </a:ext>
            </a:extLst>
          </p:cNvPr>
          <p:cNvSpPr/>
          <p:nvPr/>
        </p:nvSpPr>
        <p:spPr>
          <a:xfrm>
            <a:off x="1339443" y="535924"/>
            <a:ext cx="215956" cy="199493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5CCDAA-9CB3-4245-AF4D-B6379ECDEA4A}"/>
              </a:ext>
            </a:extLst>
          </p:cNvPr>
          <p:cNvSpPr/>
          <p:nvPr/>
        </p:nvSpPr>
        <p:spPr>
          <a:xfrm>
            <a:off x="2049793" y="827633"/>
            <a:ext cx="242441" cy="223958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FBDA0E-BCBA-4E9F-B7C7-AADE3214DA3F}"/>
              </a:ext>
            </a:extLst>
          </p:cNvPr>
          <p:cNvSpPr/>
          <p:nvPr/>
        </p:nvSpPr>
        <p:spPr>
          <a:xfrm>
            <a:off x="1809176" y="46807"/>
            <a:ext cx="190150" cy="175653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6FF66C-010B-4A99-9851-8F7C37B0068D}"/>
              </a:ext>
            </a:extLst>
          </p:cNvPr>
          <p:cNvSpPr/>
          <p:nvPr/>
        </p:nvSpPr>
        <p:spPr>
          <a:xfrm>
            <a:off x="515036" y="430843"/>
            <a:ext cx="152120" cy="140522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9F8BF67-6E9D-4E72-A3B7-46025906BC1F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98847" y="38894"/>
            <a:ext cx="910333" cy="95736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C84D245-6DDB-4F81-8B6D-2F97465618A7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>
          <a:xfrm rot="16200000" flipH="1">
            <a:off x="642153" y="342421"/>
            <a:ext cx="360816" cy="144133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3548C24-6003-4EAE-8663-0AE2843A2B0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894629" y="188384"/>
            <a:ext cx="552792" cy="347541"/>
          </a:xfrm>
          <a:prstGeom prst="bentConnector2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EEB6EEE-130F-4AF0-B94D-7FBC4E836D94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 flipV="1">
            <a:off x="1046751" y="635667"/>
            <a:ext cx="292695" cy="99746"/>
          </a:xfrm>
          <a:prstGeom prst="bentConnector3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60D3173-80F8-40F7-856A-46CBC2F706AA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 rot="16200000" flipH="1">
            <a:off x="584782" y="577683"/>
            <a:ext cx="164049" cy="151412"/>
          </a:xfrm>
          <a:prstGeom prst="bentConnector2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FB8F96-7B4A-43D5-8DCC-53DB84A7F870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 rot="16200000" flipH="1">
            <a:off x="1327571" y="855270"/>
            <a:ext cx="240727" cy="1019"/>
          </a:xfrm>
          <a:prstGeom prst="bentConnector3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F7D123A-5517-45CC-A820-68015E77CF49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 flipV="1">
            <a:off x="1555399" y="395517"/>
            <a:ext cx="280472" cy="240150"/>
          </a:xfrm>
          <a:prstGeom prst="bentConnector3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6E99C39-0721-4B52-A759-8375C250A862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560152" y="710325"/>
            <a:ext cx="489636" cy="230859"/>
          </a:xfrm>
          <a:prstGeom prst="bentConnector3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6F76773-D410-4723-AE4A-3DC4B2E0D7A4}"/>
              </a:ext>
            </a:extLst>
          </p:cNvPr>
          <p:cNvSpPr txBox="1"/>
          <p:nvPr/>
        </p:nvSpPr>
        <p:spPr>
          <a:xfrm>
            <a:off x="1198438" y="-16258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1</a:t>
            </a:r>
            <a:endParaRPr lang="en-CA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205DE8-9AC6-47AF-94C6-CEFB7B7E6385}"/>
              </a:ext>
            </a:extLst>
          </p:cNvPr>
          <p:cNvSpPr txBox="1"/>
          <p:nvPr/>
        </p:nvSpPr>
        <p:spPr>
          <a:xfrm>
            <a:off x="1097207" y="14422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2</a:t>
            </a:r>
            <a:endParaRPr lang="en-CA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5CE636-FB7E-4545-A37C-05449B8C1499}"/>
              </a:ext>
            </a:extLst>
          </p:cNvPr>
          <p:cNvSpPr txBox="1"/>
          <p:nvPr/>
        </p:nvSpPr>
        <p:spPr>
          <a:xfrm>
            <a:off x="820759" y="2137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3</a:t>
            </a:r>
            <a:endParaRPr lang="en-CA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3721119-5200-439F-A844-0E279AB02A0D}"/>
              </a:ext>
            </a:extLst>
          </p:cNvPr>
          <p:cNvSpPr txBox="1"/>
          <p:nvPr/>
        </p:nvSpPr>
        <p:spPr>
          <a:xfrm>
            <a:off x="1053716" y="7057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5</a:t>
            </a:r>
            <a:endParaRPr lang="en-CA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FB8130-D7D1-4B2F-8F3D-D0C5F694A09A}"/>
              </a:ext>
            </a:extLst>
          </p:cNvPr>
          <p:cNvSpPr txBox="1"/>
          <p:nvPr/>
        </p:nvSpPr>
        <p:spPr>
          <a:xfrm>
            <a:off x="1404581" y="70363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7</a:t>
            </a:r>
            <a:endParaRPr lang="en-CA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6DA712-3275-4DD6-851C-3AB9CE55EC7F}"/>
              </a:ext>
            </a:extLst>
          </p:cNvPr>
          <p:cNvSpPr txBox="1"/>
          <p:nvPr/>
        </p:nvSpPr>
        <p:spPr>
          <a:xfrm>
            <a:off x="1522073" y="28367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6</a:t>
            </a:r>
            <a:endParaRPr lang="en-CA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0EF8A2-B234-4EBB-AB6F-FE246374EF08}"/>
              </a:ext>
            </a:extLst>
          </p:cNvPr>
          <p:cNvSpPr txBox="1"/>
          <p:nvPr/>
        </p:nvSpPr>
        <p:spPr>
          <a:xfrm>
            <a:off x="1742287" y="114593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10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D29FC0-4393-4A65-BF14-8FAA60C0D2B1}"/>
              </a:ext>
            </a:extLst>
          </p:cNvPr>
          <p:cNvSpPr txBox="1"/>
          <p:nvPr/>
        </p:nvSpPr>
        <p:spPr>
          <a:xfrm>
            <a:off x="382283" y="59440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4</a:t>
            </a:r>
            <a:endParaRPr lang="en-CA" sz="11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F99E66-B9BC-49F4-87A2-D03FAB78A9EB}"/>
              </a:ext>
            </a:extLst>
          </p:cNvPr>
          <p:cNvCxnSpPr>
            <a:cxnSpLocks/>
          </p:cNvCxnSpPr>
          <p:nvPr/>
        </p:nvCxnSpPr>
        <p:spPr>
          <a:xfrm>
            <a:off x="4110516" y="418627"/>
            <a:ext cx="14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6B2B5D1-EF25-47F0-8E0D-7912CBC8F6D6}"/>
              </a:ext>
            </a:extLst>
          </p:cNvPr>
          <p:cNvSpPr/>
          <p:nvPr/>
        </p:nvSpPr>
        <p:spPr>
          <a:xfrm>
            <a:off x="5116396" y="455145"/>
            <a:ext cx="415183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6</a:t>
            </a:r>
            <a:r>
              <a:rPr lang="en-CA" sz="1050" dirty="0">
                <a:solidFill>
                  <a:schemeClr val="tx1"/>
                </a:solidFill>
              </a:rPr>
              <a:t>, 7, 8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3DAD719-C982-4897-AB81-627A87E947BF}"/>
              </a:ext>
            </a:extLst>
          </p:cNvPr>
          <p:cNvSpPr/>
          <p:nvPr/>
        </p:nvSpPr>
        <p:spPr>
          <a:xfrm>
            <a:off x="5111320" y="692168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5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DBFCF81-4156-40E2-9F0E-59C8400CE685}"/>
              </a:ext>
            </a:extLst>
          </p:cNvPr>
          <p:cNvSpPr/>
          <p:nvPr/>
        </p:nvSpPr>
        <p:spPr>
          <a:xfrm>
            <a:off x="4382575" y="216288"/>
            <a:ext cx="196065" cy="1608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nil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A641A5D-1292-461E-95E9-1A8B41BEE062}"/>
              </a:ext>
            </a:extLst>
          </p:cNvPr>
          <p:cNvSpPr/>
          <p:nvPr/>
        </p:nvSpPr>
        <p:spPr>
          <a:xfrm>
            <a:off x="4382575" y="455145"/>
            <a:ext cx="196065" cy="1608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nil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5B3F47F-93C0-4673-8689-6243401023EA}"/>
              </a:ext>
            </a:extLst>
          </p:cNvPr>
          <p:cNvSpPr/>
          <p:nvPr/>
        </p:nvSpPr>
        <p:spPr>
          <a:xfrm>
            <a:off x="4382575" y="692168"/>
            <a:ext cx="196065" cy="1608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nil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F0F178B-A4C6-47AF-9782-245D7E52A95D}"/>
              </a:ext>
            </a:extLst>
          </p:cNvPr>
          <p:cNvSpPr/>
          <p:nvPr/>
        </p:nvSpPr>
        <p:spPr>
          <a:xfrm>
            <a:off x="4316499" y="1178293"/>
            <a:ext cx="262141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3, 4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B9D2DA5-4F26-4002-AA7F-F2D03487420E}"/>
              </a:ext>
            </a:extLst>
          </p:cNvPr>
          <p:cNvSpPr/>
          <p:nvPr/>
        </p:nvSpPr>
        <p:spPr>
          <a:xfrm>
            <a:off x="4316499" y="1419266"/>
            <a:ext cx="262141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2, 5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928D84A-0154-41B0-87B0-0366C31F1E74}"/>
              </a:ext>
            </a:extLst>
          </p:cNvPr>
          <p:cNvSpPr/>
          <p:nvPr/>
        </p:nvSpPr>
        <p:spPr>
          <a:xfrm>
            <a:off x="4316499" y="1656762"/>
            <a:ext cx="262141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2, 5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6EEDE63-C45C-47F7-BA42-D0BC1196DB6A}"/>
              </a:ext>
            </a:extLst>
          </p:cNvPr>
          <p:cNvSpPr/>
          <p:nvPr/>
        </p:nvSpPr>
        <p:spPr>
          <a:xfrm>
            <a:off x="4316499" y="1897195"/>
            <a:ext cx="262141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2, 4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347AC8E-18B0-4932-9854-B844CE19219E}"/>
              </a:ext>
            </a:extLst>
          </p:cNvPr>
          <p:cNvSpPr/>
          <p:nvPr/>
        </p:nvSpPr>
        <p:spPr>
          <a:xfrm>
            <a:off x="4382575" y="937751"/>
            <a:ext cx="196065" cy="1608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nil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4CF6B23-9BA7-462C-819A-CE616856AA90}"/>
              </a:ext>
            </a:extLst>
          </p:cNvPr>
          <p:cNvSpPr/>
          <p:nvPr/>
        </p:nvSpPr>
        <p:spPr>
          <a:xfrm>
            <a:off x="5111319" y="216288"/>
            <a:ext cx="196065" cy="1608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nil</a:t>
            </a:r>
            <a:endParaRPr lang="en-CA" sz="1050" dirty="0">
              <a:solidFill>
                <a:schemeClr val="tx1"/>
              </a:solidFill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F2F241B-6823-4AAD-89AD-0BD1B7F53475}"/>
              </a:ext>
            </a:extLst>
          </p:cNvPr>
          <p:cNvCxnSpPr>
            <a:cxnSpLocks/>
          </p:cNvCxnSpPr>
          <p:nvPr/>
        </p:nvCxnSpPr>
        <p:spPr>
          <a:xfrm>
            <a:off x="4110516" y="657474"/>
            <a:ext cx="14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4C2FB92-FC54-4956-A819-C62E58665A11}"/>
              </a:ext>
            </a:extLst>
          </p:cNvPr>
          <p:cNvCxnSpPr>
            <a:cxnSpLocks/>
          </p:cNvCxnSpPr>
          <p:nvPr/>
        </p:nvCxnSpPr>
        <p:spPr>
          <a:xfrm>
            <a:off x="4110516" y="896321"/>
            <a:ext cx="14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9ABC0F2-CC57-4E73-8761-588A263B34B5}"/>
              </a:ext>
            </a:extLst>
          </p:cNvPr>
          <p:cNvCxnSpPr>
            <a:cxnSpLocks/>
          </p:cNvCxnSpPr>
          <p:nvPr/>
        </p:nvCxnSpPr>
        <p:spPr>
          <a:xfrm>
            <a:off x="4110516" y="1135168"/>
            <a:ext cx="14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02D6B0B-4C74-42E7-B65A-C145FC0B0482}"/>
              </a:ext>
            </a:extLst>
          </p:cNvPr>
          <p:cNvCxnSpPr>
            <a:cxnSpLocks/>
          </p:cNvCxnSpPr>
          <p:nvPr/>
        </p:nvCxnSpPr>
        <p:spPr>
          <a:xfrm>
            <a:off x="4110516" y="1374015"/>
            <a:ext cx="14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DEAC37B-6A29-43D9-A6E8-F4B4B7A98B6A}"/>
              </a:ext>
            </a:extLst>
          </p:cNvPr>
          <p:cNvCxnSpPr>
            <a:cxnSpLocks/>
          </p:cNvCxnSpPr>
          <p:nvPr/>
        </p:nvCxnSpPr>
        <p:spPr>
          <a:xfrm>
            <a:off x="4110516" y="1612862"/>
            <a:ext cx="14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411ED8B-03AA-4ED2-A06B-C9D03054D422}"/>
              </a:ext>
            </a:extLst>
          </p:cNvPr>
          <p:cNvCxnSpPr>
            <a:cxnSpLocks/>
          </p:cNvCxnSpPr>
          <p:nvPr/>
        </p:nvCxnSpPr>
        <p:spPr>
          <a:xfrm>
            <a:off x="4110516" y="1851709"/>
            <a:ext cx="14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49DCF7D-E758-4578-98B8-AF95BBA92F9E}"/>
              </a:ext>
            </a:extLst>
          </p:cNvPr>
          <p:cNvCxnSpPr>
            <a:cxnSpLocks/>
          </p:cNvCxnSpPr>
          <p:nvPr/>
        </p:nvCxnSpPr>
        <p:spPr>
          <a:xfrm>
            <a:off x="4660354" y="18735"/>
            <a:ext cx="0" cy="2772000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E4B2D5F-3DDF-4A11-B223-708B81AF2E38}"/>
              </a:ext>
            </a:extLst>
          </p:cNvPr>
          <p:cNvCxnSpPr>
            <a:cxnSpLocks/>
          </p:cNvCxnSpPr>
          <p:nvPr/>
        </p:nvCxnSpPr>
        <p:spPr>
          <a:xfrm>
            <a:off x="5032887" y="18735"/>
            <a:ext cx="0" cy="2772000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66C76E3-1D2E-4124-BEE1-0ABB316B97BE}"/>
              </a:ext>
            </a:extLst>
          </p:cNvPr>
          <p:cNvCxnSpPr>
            <a:cxnSpLocks/>
          </p:cNvCxnSpPr>
          <p:nvPr/>
        </p:nvCxnSpPr>
        <p:spPr>
          <a:xfrm>
            <a:off x="4110516" y="179780"/>
            <a:ext cx="14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B1B020-F0C1-4E0A-8C49-B2A59287285C}"/>
              </a:ext>
            </a:extLst>
          </p:cNvPr>
          <p:cNvSpPr/>
          <p:nvPr/>
        </p:nvSpPr>
        <p:spPr>
          <a:xfrm>
            <a:off x="4137812" y="8794"/>
            <a:ext cx="518400" cy="16082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Anc.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1C7CAF7-EB77-4FCE-AFE1-AF128AA29857}"/>
              </a:ext>
            </a:extLst>
          </p:cNvPr>
          <p:cNvSpPr/>
          <p:nvPr/>
        </p:nvSpPr>
        <p:spPr>
          <a:xfrm>
            <a:off x="5031307" y="8794"/>
            <a:ext cx="518400" cy="16082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>
                <a:solidFill>
                  <a:schemeClr val="tx1"/>
                </a:solidFill>
              </a:rPr>
              <a:t>Suc.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0789A1E-F74C-4C30-9575-74B79AF63C61}"/>
              </a:ext>
            </a:extLst>
          </p:cNvPr>
          <p:cNvSpPr/>
          <p:nvPr/>
        </p:nvSpPr>
        <p:spPr>
          <a:xfrm>
            <a:off x="4658773" y="8794"/>
            <a:ext cx="374114" cy="16082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ID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52055B1-075C-4174-BA1D-2BF73C98A92F}"/>
              </a:ext>
            </a:extLst>
          </p:cNvPr>
          <p:cNvSpPr txBox="1"/>
          <p:nvPr/>
        </p:nvSpPr>
        <p:spPr>
          <a:xfrm>
            <a:off x="3924396" y="2763263"/>
            <a:ext cx="82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TraceLinks</a:t>
            </a:r>
            <a:endParaRPr lang="en-CA" sz="1200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E7D64A1-FEE9-439D-9D90-CFF767B4C439}"/>
              </a:ext>
            </a:extLst>
          </p:cNvPr>
          <p:cNvSpPr/>
          <p:nvPr/>
        </p:nvSpPr>
        <p:spPr>
          <a:xfrm>
            <a:off x="3201381" y="450956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3413BF8-00A3-4D7C-B94C-8132D996625D}"/>
              </a:ext>
            </a:extLst>
          </p:cNvPr>
          <p:cNvSpPr/>
          <p:nvPr/>
        </p:nvSpPr>
        <p:spPr>
          <a:xfrm>
            <a:off x="3201381" y="690702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C1543D7-1F6C-4DEF-A6C0-4CB1A95E256F}"/>
              </a:ext>
            </a:extLst>
          </p:cNvPr>
          <p:cNvSpPr/>
          <p:nvPr/>
        </p:nvSpPr>
        <p:spPr>
          <a:xfrm>
            <a:off x="3209862" y="211210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2F56EFD-D125-4479-92ED-29EC11ACDEA2}"/>
              </a:ext>
            </a:extLst>
          </p:cNvPr>
          <p:cNvSpPr/>
          <p:nvPr/>
        </p:nvSpPr>
        <p:spPr>
          <a:xfrm>
            <a:off x="3201381" y="930448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494613B-F414-4D46-A2C5-576E95CEBD16}"/>
              </a:ext>
            </a:extLst>
          </p:cNvPr>
          <p:cNvSpPr txBox="1"/>
          <p:nvPr/>
        </p:nvSpPr>
        <p:spPr>
          <a:xfrm>
            <a:off x="3062474" y="-37753"/>
            <a:ext cx="490839" cy="25391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>
            <a:defPPr>
              <a:defRPr lang="en-US"/>
            </a:defPPr>
            <a:lvl1pPr algn="ctr">
              <a:defRPr sz="105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starts</a:t>
            </a:r>
            <a:endParaRPr lang="en-CA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F0E17B2-B38A-4D6C-84AC-ACC3B305D0CC}"/>
              </a:ext>
            </a:extLst>
          </p:cNvPr>
          <p:cNvSpPr/>
          <p:nvPr/>
        </p:nvSpPr>
        <p:spPr>
          <a:xfrm>
            <a:off x="3589658" y="221366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EA55823-8C5E-4D0B-95F4-4EC88C204716}"/>
              </a:ext>
            </a:extLst>
          </p:cNvPr>
          <p:cNvSpPr/>
          <p:nvPr/>
        </p:nvSpPr>
        <p:spPr>
          <a:xfrm>
            <a:off x="3589658" y="459334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4E10506-BA32-4070-AE65-FFAB678289ED}"/>
              </a:ext>
            </a:extLst>
          </p:cNvPr>
          <p:cNvSpPr/>
          <p:nvPr/>
        </p:nvSpPr>
        <p:spPr>
          <a:xfrm>
            <a:off x="3589658" y="697302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FA952B8-617F-4557-820C-41A47B1AF58D}"/>
              </a:ext>
            </a:extLst>
          </p:cNvPr>
          <p:cNvSpPr/>
          <p:nvPr/>
        </p:nvSpPr>
        <p:spPr>
          <a:xfrm>
            <a:off x="3589658" y="935270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3D1A0C8-8A98-45E1-ADAF-647BDBF734D9}"/>
              </a:ext>
            </a:extLst>
          </p:cNvPr>
          <p:cNvSpPr/>
          <p:nvPr/>
        </p:nvSpPr>
        <p:spPr>
          <a:xfrm>
            <a:off x="3589658" y="1173238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6861F89-4C5A-4FBF-A304-21CFE153680C}"/>
              </a:ext>
            </a:extLst>
          </p:cNvPr>
          <p:cNvSpPr/>
          <p:nvPr/>
        </p:nvSpPr>
        <p:spPr>
          <a:xfrm>
            <a:off x="3589658" y="1411206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A157032-493B-44D7-8FC2-489C7D0A9575}"/>
              </a:ext>
            </a:extLst>
          </p:cNvPr>
          <p:cNvSpPr/>
          <p:nvPr/>
        </p:nvSpPr>
        <p:spPr>
          <a:xfrm>
            <a:off x="3589658" y="1649174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3A46A1C-CD60-4D07-9F77-0053B7F540C6}"/>
              </a:ext>
            </a:extLst>
          </p:cNvPr>
          <p:cNvSpPr/>
          <p:nvPr/>
        </p:nvSpPr>
        <p:spPr>
          <a:xfrm>
            <a:off x="3589658" y="1887142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E9F0A26-7A14-4E69-87D1-75A01626EEF5}"/>
              </a:ext>
            </a:extLst>
          </p:cNvPr>
          <p:cNvCxnSpPr>
            <a:cxnSpLocks/>
          </p:cNvCxnSpPr>
          <p:nvPr/>
        </p:nvCxnSpPr>
        <p:spPr>
          <a:xfrm>
            <a:off x="3503655" y="28895"/>
            <a:ext cx="0" cy="2744575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C8E58ED-CEF4-44F6-BCF6-3017020DB5A3}"/>
              </a:ext>
            </a:extLst>
          </p:cNvPr>
          <p:cNvSpPr/>
          <p:nvPr/>
        </p:nvSpPr>
        <p:spPr>
          <a:xfrm>
            <a:off x="3483024" y="8794"/>
            <a:ext cx="374114" cy="16082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links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C294400-584D-4194-A3EB-7AA3ECE2848B}"/>
              </a:ext>
            </a:extLst>
          </p:cNvPr>
          <p:cNvSpPr/>
          <p:nvPr/>
        </p:nvSpPr>
        <p:spPr>
          <a:xfrm>
            <a:off x="1967772" y="1415891"/>
            <a:ext cx="304239" cy="281044"/>
          </a:xfrm>
          <a:prstGeom prst="rect">
            <a:avLst/>
          </a:prstGeom>
          <a:solidFill>
            <a:schemeClr val="accent1">
              <a:alpha val="39000"/>
            </a:schemeClr>
          </a:solidFill>
          <a:ln w="6350"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680E165-63A5-45C3-B0C7-3BD3B5F2C1D3}"/>
              </a:ext>
            </a:extLst>
          </p:cNvPr>
          <p:cNvSpPr/>
          <p:nvPr/>
        </p:nvSpPr>
        <p:spPr>
          <a:xfrm>
            <a:off x="2434019" y="530458"/>
            <a:ext cx="256802" cy="237224"/>
          </a:xfrm>
          <a:prstGeom prst="rect">
            <a:avLst/>
          </a:prstGeom>
          <a:solidFill>
            <a:schemeClr val="accent1">
              <a:alpha val="39000"/>
            </a:schemeClr>
          </a:solidFill>
          <a:ln w="6350"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31471449-376D-471D-B2BF-3F4C7041AAC5}"/>
              </a:ext>
            </a:extLst>
          </p:cNvPr>
          <p:cNvCxnSpPr>
            <a:cxnSpLocks/>
            <a:stCxn id="40" idx="3"/>
            <a:endCxn id="98" idx="1"/>
          </p:cNvCxnSpPr>
          <p:nvPr/>
        </p:nvCxnSpPr>
        <p:spPr>
          <a:xfrm>
            <a:off x="1569660" y="1088119"/>
            <a:ext cx="398108" cy="468294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625A2DD-EDCD-4F30-8A1F-580F4075693D}"/>
              </a:ext>
            </a:extLst>
          </p:cNvPr>
          <p:cNvCxnSpPr>
            <a:cxnSpLocks/>
            <a:stCxn id="39" idx="3"/>
            <a:endCxn id="100" idx="1"/>
          </p:cNvCxnSpPr>
          <p:nvPr/>
        </p:nvCxnSpPr>
        <p:spPr>
          <a:xfrm>
            <a:off x="2026021" y="395521"/>
            <a:ext cx="407998" cy="253553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B0BECD04-E04B-4AD1-A561-FD7C7515FE80}"/>
              </a:ext>
            </a:extLst>
          </p:cNvPr>
          <p:cNvCxnSpPr>
            <a:cxnSpLocks/>
            <a:stCxn id="43" idx="2"/>
            <a:endCxn id="98" idx="0"/>
          </p:cNvCxnSpPr>
          <p:nvPr/>
        </p:nvCxnSpPr>
        <p:spPr>
          <a:xfrm rot="5400000">
            <a:off x="1963299" y="1208180"/>
            <a:ext cx="364300" cy="51122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2A8CE2-0823-4F50-8A04-EDB4E5E70E00}"/>
              </a:ext>
            </a:extLst>
          </p:cNvPr>
          <p:cNvSpPr/>
          <p:nvPr/>
        </p:nvSpPr>
        <p:spPr>
          <a:xfrm>
            <a:off x="508096" y="2264264"/>
            <a:ext cx="144000" cy="144000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tIns="0" rIns="0" bIns="0"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63A0CC-90D3-4342-BB82-952B59F236A3}"/>
              </a:ext>
            </a:extLst>
          </p:cNvPr>
          <p:cNvSpPr txBox="1"/>
          <p:nvPr/>
        </p:nvSpPr>
        <p:spPr>
          <a:xfrm>
            <a:off x="625230" y="2208215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Spec. document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90F161F-58BE-413D-92CC-6933E14BC162}"/>
              </a:ext>
            </a:extLst>
          </p:cNvPr>
          <p:cNvSpPr/>
          <p:nvPr/>
        </p:nvSpPr>
        <p:spPr>
          <a:xfrm>
            <a:off x="508097" y="2446898"/>
            <a:ext cx="144000" cy="144000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000" tIns="0" rIns="0" bIns="0"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C2DFF24-2F02-484B-9153-A3B93567AECE}"/>
              </a:ext>
            </a:extLst>
          </p:cNvPr>
          <p:cNvSpPr txBox="1"/>
          <p:nvPr/>
        </p:nvSpPr>
        <p:spPr>
          <a:xfrm>
            <a:off x="625228" y="2393310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Noun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FC0F3D9-3DA8-49F0-B3A0-C9621B48313C}"/>
              </a:ext>
            </a:extLst>
          </p:cNvPr>
          <p:cNvSpPr/>
          <p:nvPr/>
        </p:nvSpPr>
        <p:spPr>
          <a:xfrm>
            <a:off x="508096" y="2629468"/>
            <a:ext cx="144000" cy="14400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F503AED-6347-454A-AC2B-7ED195FA8DCA}"/>
              </a:ext>
            </a:extLst>
          </p:cNvPr>
          <p:cNvSpPr txBox="1"/>
          <p:nvPr/>
        </p:nvSpPr>
        <p:spPr>
          <a:xfrm>
            <a:off x="625230" y="2578406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Named entity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AACC46B-9FB7-4833-9611-3D3831C49822}"/>
              </a:ext>
            </a:extLst>
          </p:cNvPr>
          <p:cNvSpPr/>
          <p:nvPr/>
        </p:nvSpPr>
        <p:spPr>
          <a:xfrm>
            <a:off x="508096" y="2812224"/>
            <a:ext cx="144000" cy="144000"/>
          </a:xfrm>
          <a:prstGeom prst="rect">
            <a:avLst/>
          </a:prstGeom>
          <a:solidFill>
            <a:schemeClr val="accent1">
              <a:alpha val="39000"/>
            </a:schemeClr>
          </a:solidFill>
          <a:ln w="6350"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000" tIns="0" rIns="0" bIns="0"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93D3F12-FBCC-4611-B6C0-B85D3AA3C046}"/>
              </a:ext>
            </a:extLst>
          </p:cNvPr>
          <p:cNvSpPr txBox="1"/>
          <p:nvPr/>
        </p:nvSpPr>
        <p:spPr>
          <a:xfrm>
            <a:off x="625230" y="2763502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Papyrus model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3A1CD87-0B48-485D-B6F9-C0B1543E2287}"/>
              </a:ext>
            </a:extLst>
          </p:cNvPr>
          <p:cNvSpPr txBox="1"/>
          <p:nvPr/>
        </p:nvSpPr>
        <p:spPr>
          <a:xfrm>
            <a:off x="409704" y="1813507"/>
            <a:ext cx="56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u="sng" dirty="0"/>
              <a:t>Legend</a:t>
            </a:r>
            <a:endParaRPr lang="en-CA" sz="1200" u="sng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2D505BA-D8D7-4E44-8090-2247DED9193E}"/>
              </a:ext>
            </a:extLst>
          </p:cNvPr>
          <p:cNvSpPr txBox="1"/>
          <p:nvPr/>
        </p:nvSpPr>
        <p:spPr>
          <a:xfrm>
            <a:off x="2204462" y="113437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11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6D6B350-458D-4F84-BCB2-9871056085EA}"/>
              </a:ext>
            </a:extLst>
          </p:cNvPr>
          <p:cNvSpPr txBox="1"/>
          <p:nvPr/>
        </p:nvSpPr>
        <p:spPr>
          <a:xfrm>
            <a:off x="2158749" y="30609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9</a:t>
            </a:r>
            <a:endParaRPr lang="en-CA" sz="11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D7619EA-D912-4620-AB8C-ADA6A1E8DF32}"/>
              </a:ext>
            </a:extLst>
          </p:cNvPr>
          <p:cNvSpPr txBox="1"/>
          <p:nvPr/>
        </p:nvSpPr>
        <p:spPr>
          <a:xfrm>
            <a:off x="1762590" y="67878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8</a:t>
            </a:r>
            <a:endParaRPr lang="en-CA" sz="1100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204A271-6E88-43D4-B193-61ED52BBCCAC}"/>
              </a:ext>
            </a:extLst>
          </p:cNvPr>
          <p:cNvSpPr/>
          <p:nvPr/>
        </p:nvSpPr>
        <p:spPr>
          <a:xfrm>
            <a:off x="3589658" y="2125110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DE54288-A8DA-40F8-A3ED-05311BECE0DE}"/>
              </a:ext>
            </a:extLst>
          </p:cNvPr>
          <p:cNvSpPr/>
          <p:nvPr/>
        </p:nvSpPr>
        <p:spPr>
          <a:xfrm>
            <a:off x="3589658" y="2363078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9BA5D3F-D98C-43CE-B032-5A86D6EF0A20}"/>
              </a:ext>
            </a:extLst>
          </p:cNvPr>
          <p:cNvSpPr/>
          <p:nvPr/>
        </p:nvSpPr>
        <p:spPr>
          <a:xfrm>
            <a:off x="3589658" y="2601043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A4582AF-F4FD-4537-9A54-1D547374130B}"/>
              </a:ext>
            </a:extLst>
          </p:cNvPr>
          <p:cNvSpPr/>
          <p:nvPr/>
        </p:nvSpPr>
        <p:spPr>
          <a:xfrm>
            <a:off x="4382574" y="2132258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3B0B0B7-0495-4F2B-993F-E03CA0DE8A5F}"/>
              </a:ext>
            </a:extLst>
          </p:cNvPr>
          <p:cNvSpPr/>
          <p:nvPr/>
        </p:nvSpPr>
        <p:spPr>
          <a:xfrm>
            <a:off x="4382327" y="2363075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D4CD777-7A41-40FB-9E5A-49D6500010E0}"/>
              </a:ext>
            </a:extLst>
          </p:cNvPr>
          <p:cNvSpPr/>
          <p:nvPr/>
        </p:nvSpPr>
        <p:spPr>
          <a:xfrm>
            <a:off x="4382327" y="2601043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09961EB-55AF-4F74-AFE1-685D19A5E3A8}"/>
              </a:ext>
            </a:extLst>
          </p:cNvPr>
          <p:cNvSpPr/>
          <p:nvPr/>
        </p:nvSpPr>
        <p:spPr>
          <a:xfrm>
            <a:off x="5116396" y="1178293"/>
            <a:ext cx="415183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6</a:t>
            </a:r>
            <a:r>
              <a:rPr lang="en-CA" sz="1050" dirty="0">
                <a:solidFill>
                  <a:schemeClr val="tx1"/>
                </a:solidFill>
              </a:rPr>
              <a:t>, 7, 8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4353956-4DF5-424D-B31C-C541BED1318A}"/>
              </a:ext>
            </a:extLst>
          </p:cNvPr>
          <p:cNvSpPr/>
          <p:nvPr/>
        </p:nvSpPr>
        <p:spPr>
          <a:xfrm>
            <a:off x="5121176" y="1419266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20BD559-A59C-4516-A248-0C101D1ACD46}"/>
              </a:ext>
            </a:extLst>
          </p:cNvPr>
          <p:cNvSpPr/>
          <p:nvPr/>
        </p:nvSpPr>
        <p:spPr>
          <a:xfrm>
            <a:off x="5121176" y="1659199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A00B7C5D-D9FE-4FFD-A930-6DEF3DDB959E}"/>
              </a:ext>
            </a:extLst>
          </p:cNvPr>
          <p:cNvSpPr/>
          <p:nvPr/>
        </p:nvSpPr>
        <p:spPr>
          <a:xfrm>
            <a:off x="5121176" y="1897195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2EAF04D-0020-43D0-B666-5A1A38A7E6AB}"/>
              </a:ext>
            </a:extLst>
          </p:cNvPr>
          <p:cNvSpPr/>
          <p:nvPr/>
        </p:nvSpPr>
        <p:spPr>
          <a:xfrm>
            <a:off x="5111320" y="937751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5</a:t>
            </a:r>
            <a:endParaRPr lang="en-CA" sz="1050" dirty="0">
              <a:solidFill>
                <a:schemeClr val="tx1"/>
              </a:solidFill>
            </a:endParaRP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62BE5E4-3CDD-4AF1-8379-F949292360C6}"/>
              </a:ext>
            </a:extLst>
          </p:cNvPr>
          <p:cNvCxnSpPr>
            <a:cxnSpLocks/>
          </p:cNvCxnSpPr>
          <p:nvPr/>
        </p:nvCxnSpPr>
        <p:spPr>
          <a:xfrm>
            <a:off x="4110516" y="2090556"/>
            <a:ext cx="14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38DD1AE-1D92-4251-A458-44B17676A417}"/>
              </a:ext>
            </a:extLst>
          </p:cNvPr>
          <p:cNvCxnSpPr>
            <a:cxnSpLocks/>
          </p:cNvCxnSpPr>
          <p:nvPr/>
        </p:nvCxnSpPr>
        <p:spPr>
          <a:xfrm>
            <a:off x="4110516" y="2329403"/>
            <a:ext cx="14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59CAA27-69F8-481E-A751-A0CB6DB97296}"/>
              </a:ext>
            </a:extLst>
          </p:cNvPr>
          <p:cNvCxnSpPr>
            <a:cxnSpLocks/>
          </p:cNvCxnSpPr>
          <p:nvPr/>
        </p:nvCxnSpPr>
        <p:spPr>
          <a:xfrm>
            <a:off x="4110516" y="2568250"/>
            <a:ext cx="144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A1E7456F-6D97-461C-9A9D-5703AFA3DC2C}"/>
              </a:ext>
            </a:extLst>
          </p:cNvPr>
          <p:cNvCxnSpPr>
            <a:cxnSpLocks/>
          </p:cNvCxnSpPr>
          <p:nvPr/>
        </p:nvCxnSpPr>
        <p:spPr>
          <a:xfrm>
            <a:off x="508997" y="2165604"/>
            <a:ext cx="191718" cy="35594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E56D47AF-092C-4179-9C70-D88DEF931F33}"/>
              </a:ext>
            </a:extLst>
          </p:cNvPr>
          <p:cNvSpPr txBox="1"/>
          <p:nvPr/>
        </p:nvSpPr>
        <p:spPr>
          <a:xfrm>
            <a:off x="473874" y="2015207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N</a:t>
            </a:r>
            <a:endParaRPr lang="en-CA" sz="60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A71C05C-DACF-4B7D-8F9B-75031FF913F9}"/>
              </a:ext>
            </a:extLst>
          </p:cNvPr>
          <p:cNvSpPr txBox="1"/>
          <p:nvPr/>
        </p:nvSpPr>
        <p:spPr>
          <a:xfrm>
            <a:off x="625228" y="203081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Trace link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BC0DADD-A974-4BD9-B52E-0A69B564DB40}"/>
              </a:ext>
            </a:extLst>
          </p:cNvPr>
          <p:cNvCxnSpPr>
            <a:cxnSpLocks/>
          </p:cNvCxnSpPr>
          <p:nvPr/>
        </p:nvCxnSpPr>
        <p:spPr>
          <a:xfrm>
            <a:off x="3160600" y="179780"/>
            <a:ext cx="615597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9709430-8656-47EB-BCB5-65C316C727EE}"/>
              </a:ext>
            </a:extLst>
          </p:cNvPr>
          <p:cNvSpPr/>
          <p:nvPr/>
        </p:nvSpPr>
        <p:spPr>
          <a:xfrm>
            <a:off x="4746595" y="216288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5918D090-EDE1-4910-B145-750D37C2D1C3}"/>
              </a:ext>
            </a:extLst>
          </p:cNvPr>
          <p:cNvSpPr/>
          <p:nvPr/>
        </p:nvSpPr>
        <p:spPr>
          <a:xfrm>
            <a:off x="4746595" y="455145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D697356-B031-4BEA-8891-457FC51C3575}"/>
              </a:ext>
            </a:extLst>
          </p:cNvPr>
          <p:cNvSpPr/>
          <p:nvPr/>
        </p:nvSpPr>
        <p:spPr>
          <a:xfrm>
            <a:off x="4746595" y="692168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6FE2D23-5B3C-4FE5-92C0-8F8A9B8631EC}"/>
              </a:ext>
            </a:extLst>
          </p:cNvPr>
          <p:cNvSpPr/>
          <p:nvPr/>
        </p:nvSpPr>
        <p:spPr>
          <a:xfrm>
            <a:off x="4746595" y="1178293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F08CB53-A3D8-43A0-8517-BF963638FC18}"/>
              </a:ext>
            </a:extLst>
          </p:cNvPr>
          <p:cNvSpPr/>
          <p:nvPr/>
        </p:nvSpPr>
        <p:spPr>
          <a:xfrm>
            <a:off x="4746595" y="1419266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625E594-32F7-4A4A-97EF-726FB43185A2}"/>
              </a:ext>
            </a:extLst>
          </p:cNvPr>
          <p:cNvSpPr/>
          <p:nvPr/>
        </p:nvSpPr>
        <p:spPr>
          <a:xfrm>
            <a:off x="4746595" y="1659196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3A9D9D73-6B9D-4099-86F0-4A1EAFDB4A77}"/>
              </a:ext>
            </a:extLst>
          </p:cNvPr>
          <p:cNvSpPr/>
          <p:nvPr/>
        </p:nvSpPr>
        <p:spPr>
          <a:xfrm>
            <a:off x="4746595" y="1897195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2F6D60C3-682A-4B3D-9FA9-729F4BF80091}"/>
              </a:ext>
            </a:extLst>
          </p:cNvPr>
          <p:cNvSpPr/>
          <p:nvPr/>
        </p:nvSpPr>
        <p:spPr>
          <a:xfrm>
            <a:off x="4746595" y="937751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D4C8751C-F912-4C04-9190-10257DB4CE5C}"/>
              </a:ext>
            </a:extLst>
          </p:cNvPr>
          <p:cNvSpPr/>
          <p:nvPr/>
        </p:nvSpPr>
        <p:spPr>
          <a:xfrm>
            <a:off x="4746595" y="2125110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146DB0F-EBE0-4B21-B265-F123837E4D04}"/>
              </a:ext>
            </a:extLst>
          </p:cNvPr>
          <p:cNvSpPr/>
          <p:nvPr/>
        </p:nvSpPr>
        <p:spPr>
          <a:xfrm>
            <a:off x="4746595" y="2363078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0AF0E67-D36B-472D-8D0C-4062AC353460}"/>
              </a:ext>
            </a:extLst>
          </p:cNvPr>
          <p:cNvSpPr/>
          <p:nvPr/>
        </p:nvSpPr>
        <p:spPr>
          <a:xfrm>
            <a:off x="4746595" y="2601043"/>
            <a:ext cx="196065" cy="160822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279C699A-1598-4DEA-9322-C8A9D17F441F}"/>
              </a:ext>
            </a:extLst>
          </p:cNvPr>
          <p:cNvSpPr/>
          <p:nvPr/>
        </p:nvSpPr>
        <p:spPr>
          <a:xfrm>
            <a:off x="5112162" y="2136048"/>
            <a:ext cx="196065" cy="1608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nil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BB29B9D3-8535-4E03-B2AD-AECADE8654B1}"/>
              </a:ext>
            </a:extLst>
          </p:cNvPr>
          <p:cNvSpPr/>
          <p:nvPr/>
        </p:nvSpPr>
        <p:spPr>
          <a:xfrm>
            <a:off x="5112162" y="2373071"/>
            <a:ext cx="196065" cy="1608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nil</a:t>
            </a:r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EA742A4-A959-401C-95E0-4D91128AB763}"/>
              </a:ext>
            </a:extLst>
          </p:cNvPr>
          <p:cNvSpPr/>
          <p:nvPr/>
        </p:nvSpPr>
        <p:spPr>
          <a:xfrm>
            <a:off x="5112162" y="2618654"/>
            <a:ext cx="196065" cy="1608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nil</a:t>
            </a:r>
            <a:endParaRPr lang="en-CA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57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3607A8CB-5DE8-4B4F-B0ED-6F5827CFD542}"/>
              </a:ext>
            </a:extLst>
          </p:cNvPr>
          <p:cNvSpPr/>
          <p:nvPr/>
        </p:nvSpPr>
        <p:spPr>
          <a:xfrm>
            <a:off x="4438167" y="610666"/>
            <a:ext cx="1055280" cy="18760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4BA77-66D5-445E-A0A1-AEC408D42219}"/>
              </a:ext>
            </a:extLst>
          </p:cNvPr>
          <p:cNvSpPr/>
          <p:nvPr/>
        </p:nvSpPr>
        <p:spPr>
          <a:xfrm>
            <a:off x="2839385" y="462838"/>
            <a:ext cx="1467708" cy="213183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C90E85C-64AC-4643-B7AC-12D0CF3FCBCE}"/>
              </a:ext>
            </a:extLst>
          </p:cNvPr>
          <p:cNvSpPr/>
          <p:nvPr/>
        </p:nvSpPr>
        <p:spPr>
          <a:xfrm>
            <a:off x="3140205" y="1314270"/>
            <a:ext cx="196065" cy="166245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0D2F3B5-6140-44F8-9AC9-2AD1CF29F1EF}"/>
              </a:ext>
            </a:extLst>
          </p:cNvPr>
          <p:cNvSpPr/>
          <p:nvPr/>
        </p:nvSpPr>
        <p:spPr>
          <a:xfrm>
            <a:off x="3964116" y="1318618"/>
            <a:ext cx="196065" cy="157549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F8E326C-6F62-46A0-BC0B-B9C30C065764}"/>
              </a:ext>
            </a:extLst>
          </p:cNvPr>
          <p:cNvCxnSpPr>
            <a:cxnSpLocks/>
            <a:stCxn id="93" idx="3"/>
            <a:endCxn id="94" idx="1"/>
          </p:cNvCxnSpPr>
          <p:nvPr/>
        </p:nvCxnSpPr>
        <p:spPr>
          <a:xfrm>
            <a:off x="3336264" y="1397387"/>
            <a:ext cx="627846" cy="12700"/>
          </a:xfrm>
          <a:prstGeom prst="bentConnector3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ED97F11D-F66C-4105-B37F-4463EEF3F5DC}"/>
              </a:ext>
            </a:extLst>
          </p:cNvPr>
          <p:cNvSpPr/>
          <p:nvPr/>
        </p:nvSpPr>
        <p:spPr>
          <a:xfrm>
            <a:off x="3964116" y="517117"/>
            <a:ext cx="196065" cy="157549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681E6421-E434-42CC-AE9F-11E803F06A59}"/>
              </a:ext>
            </a:extLst>
          </p:cNvPr>
          <p:cNvCxnSpPr>
            <a:cxnSpLocks/>
          </p:cNvCxnSpPr>
          <p:nvPr/>
        </p:nvCxnSpPr>
        <p:spPr>
          <a:xfrm flipV="1">
            <a:off x="3308562" y="596068"/>
            <a:ext cx="655553" cy="1"/>
          </a:xfrm>
          <a:prstGeom prst="bentConnector3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7C336D1-8EF1-455D-8B1F-F59EA08BB31D}"/>
              </a:ext>
            </a:extLst>
          </p:cNvPr>
          <p:cNvSpPr/>
          <p:nvPr/>
        </p:nvSpPr>
        <p:spPr>
          <a:xfrm>
            <a:off x="3571985" y="512764"/>
            <a:ext cx="196065" cy="166244"/>
          </a:xfrm>
          <a:prstGeom prst="rect">
            <a:avLst/>
          </a:prstGeom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02FAA34-73C1-4ED5-A4C5-ED1A75B9AA3C}"/>
              </a:ext>
            </a:extLst>
          </p:cNvPr>
          <p:cNvSpPr/>
          <p:nvPr/>
        </p:nvSpPr>
        <p:spPr>
          <a:xfrm>
            <a:off x="3964116" y="784284"/>
            <a:ext cx="196065" cy="157549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331B0325-762D-49EA-AA47-0667FE0B49C4}"/>
              </a:ext>
            </a:extLst>
          </p:cNvPr>
          <p:cNvCxnSpPr>
            <a:cxnSpLocks/>
          </p:cNvCxnSpPr>
          <p:nvPr/>
        </p:nvCxnSpPr>
        <p:spPr>
          <a:xfrm flipV="1">
            <a:off x="3308562" y="855931"/>
            <a:ext cx="655553" cy="1"/>
          </a:xfrm>
          <a:prstGeom prst="bentConnector3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E502FE0-F6CD-438E-8AF4-4C240FD4D87B}"/>
              </a:ext>
            </a:extLst>
          </p:cNvPr>
          <p:cNvSpPr/>
          <p:nvPr/>
        </p:nvSpPr>
        <p:spPr>
          <a:xfrm>
            <a:off x="3964116" y="1051451"/>
            <a:ext cx="196065" cy="157549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9BEBD56C-EE88-413D-B823-DEE0F2BEFD8A}"/>
              </a:ext>
            </a:extLst>
          </p:cNvPr>
          <p:cNvCxnSpPr>
            <a:cxnSpLocks/>
          </p:cNvCxnSpPr>
          <p:nvPr/>
        </p:nvCxnSpPr>
        <p:spPr>
          <a:xfrm flipV="1">
            <a:off x="3308562" y="1130224"/>
            <a:ext cx="655553" cy="1"/>
          </a:xfrm>
          <a:prstGeom prst="bentConnector3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BC54ED0-EBCD-4FFF-9C7D-03A9B03C50A2}"/>
              </a:ext>
            </a:extLst>
          </p:cNvPr>
          <p:cNvSpPr/>
          <p:nvPr/>
        </p:nvSpPr>
        <p:spPr>
          <a:xfrm>
            <a:off x="3140205" y="1581437"/>
            <a:ext cx="196065" cy="166245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1BA2E0-EC55-4165-A898-87FF3A7DB2D9}"/>
              </a:ext>
            </a:extLst>
          </p:cNvPr>
          <p:cNvSpPr/>
          <p:nvPr/>
        </p:nvSpPr>
        <p:spPr>
          <a:xfrm>
            <a:off x="3964116" y="1585785"/>
            <a:ext cx="196065" cy="157549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9DD5D5DE-1CC7-48AF-864C-6BAFADCEDD50}"/>
              </a:ext>
            </a:extLst>
          </p:cNvPr>
          <p:cNvCxnSpPr>
            <a:cxnSpLocks/>
            <a:stCxn id="104" idx="3"/>
            <a:endCxn id="106" idx="1"/>
          </p:cNvCxnSpPr>
          <p:nvPr/>
        </p:nvCxnSpPr>
        <p:spPr>
          <a:xfrm>
            <a:off x="3336264" y="1664554"/>
            <a:ext cx="627846" cy="12700"/>
          </a:xfrm>
          <a:prstGeom prst="bentConnector3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985E3AC-013E-4D40-8546-B5E5A482B6D2}"/>
              </a:ext>
            </a:extLst>
          </p:cNvPr>
          <p:cNvSpPr/>
          <p:nvPr/>
        </p:nvSpPr>
        <p:spPr>
          <a:xfrm>
            <a:off x="3140205" y="1848604"/>
            <a:ext cx="196065" cy="166245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5ED11D1-4F26-4038-9980-2844BBC59718}"/>
              </a:ext>
            </a:extLst>
          </p:cNvPr>
          <p:cNvSpPr/>
          <p:nvPr/>
        </p:nvSpPr>
        <p:spPr>
          <a:xfrm>
            <a:off x="3964116" y="1852952"/>
            <a:ext cx="196065" cy="157549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B8C84EC0-F786-4F41-A3C6-A5D4631190EA}"/>
              </a:ext>
            </a:extLst>
          </p:cNvPr>
          <p:cNvCxnSpPr>
            <a:cxnSpLocks/>
            <a:stCxn id="112" idx="3"/>
            <a:endCxn id="113" idx="1"/>
          </p:cNvCxnSpPr>
          <p:nvPr/>
        </p:nvCxnSpPr>
        <p:spPr>
          <a:xfrm>
            <a:off x="3336264" y="1931721"/>
            <a:ext cx="627846" cy="12700"/>
          </a:xfrm>
          <a:prstGeom prst="bentConnector3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6FFB94F-B62F-47E5-ACFB-6C1C54AAF377}"/>
              </a:ext>
            </a:extLst>
          </p:cNvPr>
          <p:cNvSpPr/>
          <p:nvPr/>
        </p:nvSpPr>
        <p:spPr>
          <a:xfrm>
            <a:off x="3140205" y="2115771"/>
            <a:ext cx="196065" cy="166245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5E6BC83-EF48-4240-9D49-2E32FC99CAEE}"/>
              </a:ext>
            </a:extLst>
          </p:cNvPr>
          <p:cNvSpPr/>
          <p:nvPr/>
        </p:nvSpPr>
        <p:spPr>
          <a:xfrm>
            <a:off x="3964116" y="2120119"/>
            <a:ext cx="196065" cy="157549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4C0FADE-E84F-450C-98BA-7D380EFAC507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>
            <a:off x="3336264" y="2198888"/>
            <a:ext cx="627846" cy="12700"/>
          </a:xfrm>
          <a:prstGeom prst="bentConnector3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B2DE272-3EA9-4829-B7F3-45D8E31474F4}"/>
              </a:ext>
            </a:extLst>
          </p:cNvPr>
          <p:cNvSpPr/>
          <p:nvPr/>
        </p:nvSpPr>
        <p:spPr>
          <a:xfrm>
            <a:off x="3140204" y="2382935"/>
            <a:ext cx="196065" cy="166245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1161753-31D1-434D-A99C-4403D601FB0A}"/>
              </a:ext>
            </a:extLst>
          </p:cNvPr>
          <p:cNvSpPr/>
          <p:nvPr/>
        </p:nvSpPr>
        <p:spPr>
          <a:xfrm>
            <a:off x="3964115" y="2387283"/>
            <a:ext cx="196065" cy="157549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5AA4524-4E72-4725-91F5-3DB888DCFB0E}"/>
              </a:ext>
            </a:extLst>
          </p:cNvPr>
          <p:cNvCxnSpPr>
            <a:cxnSpLocks/>
            <a:stCxn id="127" idx="3"/>
            <a:endCxn id="128" idx="1"/>
          </p:cNvCxnSpPr>
          <p:nvPr/>
        </p:nvCxnSpPr>
        <p:spPr>
          <a:xfrm>
            <a:off x="3336263" y="2466052"/>
            <a:ext cx="627846" cy="12700"/>
          </a:xfrm>
          <a:prstGeom prst="bentConnector3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040336B-D6B7-4C99-9583-FC996E138AF0}"/>
              </a:ext>
            </a:extLst>
          </p:cNvPr>
          <p:cNvSpPr/>
          <p:nvPr/>
        </p:nvSpPr>
        <p:spPr>
          <a:xfrm>
            <a:off x="3571984" y="2382930"/>
            <a:ext cx="196065" cy="166244"/>
          </a:xfrm>
          <a:prstGeom prst="rect">
            <a:avLst/>
          </a:prstGeom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l8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A49EAB-E54A-4A19-818B-60206FDA8E6B}"/>
              </a:ext>
            </a:extLst>
          </p:cNvPr>
          <p:cNvSpPr txBox="1"/>
          <p:nvPr/>
        </p:nvSpPr>
        <p:spPr>
          <a:xfrm rot="16200000">
            <a:off x="2697944" y="2191583"/>
            <a:ext cx="572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Trace</a:t>
            </a:r>
            <a:endParaRPr lang="en-CA" sz="14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BE11FE0-F794-4689-A8E3-4EAF01EFD183}"/>
              </a:ext>
            </a:extLst>
          </p:cNvPr>
          <p:cNvSpPr/>
          <p:nvPr/>
        </p:nvSpPr>
        <p:spPr>
          <a:xfrm>
            <a:off x="3140205" y="512769"/>
            <a:ext cx="196065" cy="166245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1F20A5-3A3C-499E-9FFE-4414281395A2}"/>
              </a:ext>
            </a:extLst>
          </p:cNvPr>
          <p:cNvSpPr/>
          <p:nvPr/>
        </p:nvSpPr>
        <p:spPr>
          <a:xfrm>
            <a:off x="3140205" y="779936"/>
            <a:ext cx="196065" cy="166245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DB456EB-2CBA-49A2-AC24-ACFC9C508258}"/>
              </a:ext>
            </a:extLst>
          </p:cNvPr>
          <p:cNvSpPr/>
          <p:nvPr/>
        </p:nvSpPr>
        <p:spPr>
          <a:xfrm>
            <a:off x="3140205" y="1047103"/>
            <a:ext cx="196065" cy="166245"/>
          </a:xfrm>
          <a:prstGeom prst="rect">
            <a:avLst/>
          </a:prstGeom>
          <a:ln w="63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D61B597-B97F-4331-95F5-78A672C49B9D}"/>
              </a:ext>
            </a:extLst>
          </p:cNvPr>
          <p:cNvGrpSpPr/>
          <p:nvPr/>
        </p:nvGrpSpPr>
        <p:grpSpPr>
          <a:xfrm>
            <a:off x="518813" y="858317"/>
            <a:ext cx="1827362" cy="1330977"/>
            <a:chOff x="371167" y="270587"/>
            <a:chExt cx="2053223" cy="149548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1C88A1D-E2A5-4E1F-B2A7-BC9B4879FA3B}"/>
                </a:ext>
              </a:extLst>
            </p:cNvPr>
            <p:cNvSpPr/>
            <p:nvPr/>
          </p:nvSpPr>
          <p:spPr>
            <a:xfrm>
              <a:off x="586085" y="1011860"/>
              <a:ext cx="360893" cy="315781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3088F75-7B4D-42F4-99C3-40A4CAD708FD}"/>
                </a:ext>
              </a:extLst>
            </p:cNvPr>
            <p:cNvSpPr/>
            <p:nvPr/>
          </p:nvSpPr>
          <p:spPr>
            <a:xfrm>
              <a:off x="1883050" y="814495"/>
              <a:ext cx="225559" cy="197364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128F062-2CE4-4B16-8DFF-1A18CB0C9EB8}"/>
                </a:ext>
              </a:extLst>
            </p:cNvPr>
            <p:cNvSpPr/>
            <p:nvPr/>
          </p:nvSpPr>
          <p:spPr>
            <a:xfrm>
              <a:off x="1279678" y="1514433"/>
              <a:ext cx="287588" cy="251639"/>
            </a:xfrm>
            <a:prstGeom prst="rect">
              <a:avLst/>
            </a:prstGeom>
            <a:ln w="63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F019967-0A67-4348-B334-BD5AEEE69490}"/>
                </a:ext>
              </a:extLst>
            </p:cNvPr>
            <p:cNvSpPr/>
            <p:nvPr/>
          </p:nvSpPr>
          <p:spPr>
            <a:xfrm>
              <a:off x="433834" y="314036"/>
              <a:ext cx="327059" cy="315782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2D7ABF0-479E-4EC7-9209-4EC036171540}"/>
                </a:ext>
              </a:extLst>
            </p:cNvPr>
            <p:cNvSpPr/>
            <p:nvPr/>
          </p:nvSpPr>
          <p:spPr>
            <a:xfrm>
              <a:off x="1294179" y="945600"/>
              <a:ext cx="256171" cy="224150"/>
            </a:xfrm>
            <a:prstGeom prst="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5CCDAA-9CB3-4245-AF4D-B6379ECDEA4A}"/>
                </a:ext>
              </a:extLst>
            </p:cNvPr>
            <p:cNvSpPr/>
            <p:nvPr/>
          </p:nvSpPr>
          <p:spPr>
            <a:xfrm>
              <a:off x="2136803" y="1273368"/>
              <a:ext cx="287587" cy="251639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AFBDA0E-BCBA-4E9F-B7C7-AADE3214DA3F}"/>
                </a:ext>
              </a:extLst>
            </p:cNvPr>
            <p:cNvSpPr/>
            <p:nvPr/>
          </p:nvSpPr>
          <p:spPr>
            <a:xfrm>
              <a:off x="1550349" y="650259"/>
              <a:ext cx="225559" cy="197364"/>
            </a:xfrm>
            <a:prstGeom prst="rect">
              <a:avLst/>
            </a:prstGeom>
            <a:ln w="63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A6FF66C-010B-4A99-9851-8F7C37B0068D}"/>
                </a:ext>
              </a:extLst>
            </p:cNvPr>
            <p:cNvSpPr/>
            <p:nvPr/>
          </p:nvSpPr>
          <p:spPr>
            <a:xfrm>
              <a:off x="626767" y="1603246"/>
              <a:ext cx="180447" cy="157891"/>
            </a:xfrm>
            <a:prstGeom prst="rect">
              <a:avLst/>
            </a:prstGeom>
            <a:ln w="63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A9F8BF67-6E9D-4E72-A3B7-46025906BC1F}"/>
                </a:ext>
              </a:extLst>
            </p:cNvPr>
            <p:cNvCxnSpPr>
              <a:cxnSpLocks/>
              <a:stCxn id="41" idx="3"/>
              <a:endCxn id="44" idx="0"/>
            </p:cNvCxnSpPr>
            <p:nvPr/>
          </p:nvCxnSpPr>
          <p:spPr>
            <a:xfrm>
              <a:off x="760892" y="471927"/>
              <a:ext cx="902236" cy="178332"/>
            </a:xfrm>
            <a:prstGeom prst="bentConnector2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0C84D245-6DDB-4F81-8B6D-2F97465618A7}"/>
                </a:ext>
              </a:extLst>
            </p:cNvPr>
            <p:cNvCxnSpPr>
              <a:cxnSpLocks/>
              <a:stCxn id="41" idx="2"/>
              <a:endCxn id="38" idx="0"/>
            </p:cNvCxnSpPr>
            <p:nvPr/>
          </p:nvCxnSpPr>
          <p:spPr>
            <a:xfrm rot="16200000" flipH="1">
              <a:off x="490927" y="736254"/>
              <a:ext cx="382040" cy="169168"/>
            </a:xfrm>
            <a:prstGeom prst="bentConnector3">
              <a:avLst>
                <a:gd name="adj1" fmla="val 50000"/>
              </a:avLst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13548C24-6003-4EAE-8663-0AE2843A2B0D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766533" y="555104"/>
              <a:ext cx="655731" cy="390497"/>
            </a:xfrm>
            <a:prstGeom prst="bentConnector2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AEEB6EEE-130F-4AF0-B94D-7FBC4E836D94}"/>
                </a:ext>
              </a:extLst>
            </p:cNvPr>
            <p:cNvCxnSpPr>
              <a:cxnSpLocks/>
              <a:stCxn id="38" idx="3"/>
              <a:endCxn id="42" idx="1"/>
            </p:cNvCxnSpPr>
            <p:nvPr/>
          </p:nvCxnSpPr>
          <p:spPr>
            <a:xfrm flipV="1">
              <a:off x="946978" y="1057675"/>
              <a:ext cx="347200" cy="112074"/>
            </a:xfrm>
            <a:prstGeom prst="bentConnector3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460D3173-80F8-40F7-856A-46CBC2F706AA}"/>
                </a:ext>
              </a:extLst>
            </p:cNvPr>
            <p:cNvCxnSpPr>
              <a:cxnSpLocks/>
              <a:stCxn id="46" idx="0"/>
              <a:endCxn id="38" idx="2"/>
            </p:cNvCxnSpPr>
            <p:nvPr/>
          </p:nvCxnSpPr>
          <p:spPr>
            <a:xfrm rot="5400000" flipH="1" flipV="1">
              <a:off x="603958" y="1440672"/>
              <a:ext cx="275605" cy="49542"/>
            </a:xfrm>
            <a:prstGeom prst="bentConnector3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F3FB8F96-7B4A-43D5-8DCC-53DB84A7F870}"/>
                </a:ext>
              </a:extLst>
            </p:cNvPr>
            <p:cNvCxnSpPr>
              <a:cxnSpLocks/>
              <a:stCxn id="42" idx="2"/>
              <a:endCxn id="40" idx="0"/>
            </p:cNvCxnSpPr>
            <p:nvPr/>
          </p:nvCxnSpPr>
          <p:spPr>
            <a:xfrm rot="16200000" flipH="1">
              <a:off x="1250527" y="1341487"/>
              <a:ext cx="344682" cy="1209"/>
            </a:xfrm>
            <a:prstGeom prst="bentConnector3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9F7D123A-5517-45CC-A820-68015E77CF49}"/>
                </a:ext>
              </a:extLst>
            </p:cNvPr>
            <p:cNvCxnSpPr>
              <a:cxnSpLocks/>
              <a:stCxn id="42" idx="3"/>
              <a:endCxn id="39" idx="1"/>
            </p:cNvCxnSpPr>
            <p:nvPr/>
          </p:nvCxnSpPr>
          <p:spPr>
            <a:xfrm flipV="1">
              <a:off x="1550348" y="913177"/>
              <a:ext cx="332700" cy="144498"/>
            </a:xfrm>
            <a:prstGeom prst="bentConnector3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76E99C39-0721-4B52-A759-8375C250A862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1555987" y="1141556"/>
              <a:ext cx="580814" cy="259393"/>
            </a:xfrm>
            <a:prstGeom prst="bentConnector3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F76773-D410-4723-AE4A-3DC4B2E0D7A4}"/>
                </a:ext>
              </a:extLst>
            </p:cNvPr>
            <p:cNvSpPr txBox="1"/>
            <p:nvPr/>
          </p:nvSpPr>
          <p:spPr>
            <a:xfrm>
              <a:off x="837993" y="270587"/>
              <a:ext cx="324565" cy="293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l1</a:t>
              </a:r>
              <a:endParaRPr lang="en-CA" sz="11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0205DE8-9AC6-47AF-94C6-CEFB7B7E6385}"/>
                </a:ext>
              </a:extLst>
            </p:cNvPr>
            <p:cNvSpPr txBox="1"/>
            <p:nvPr/>
          </p:nvSpPr>
          <p:spPr>
            <a:xfrm>
              <a:off x="988973" y="504197"/>
              <a:ext cx="324565" cy="293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l2</a:t>
              </a:r>
              <a:endParaRPr lang="en-CA" sz="11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C5CE636-FB7E-4545-A37C-05449B8C1499}"/>
                </a:ext>
              </a:extLst>
            </p:cNvPr>
            <p:cNvSpPr txBox="1"/>
            <p:nvPr/>
          </p:nvSpPr>
          <p:spPr>
            <a:xfrm>
              <a:off x="371167" y="675934"/>
              <a:ext cx="324565" cy="293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l3</a:t>
              </a:r>
              <a:endParaRPr lang="en-CA" sz="11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3721119-5200-439F-A844-0E279AB02A0D}"/>
                </a:ext>
              </a:extLst>
            </p:cNvPr>
            <p:cNvSpPr txBox="1"/>
            <p:nvPr/>
          </p:nvSpPr>
          <p:spPr>
            <a:xfrm>
              <a:off x="955245" y="1136372"/>
              <a:ext cx="324565" cy="293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l4</a:t>
              </a:r>
              <a:endParaRPr lang="en-CA" sz="11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2FB8130-D7D1-4B2F-8F3D-D0C5F694A09A}"/>
                </a:ext>
              </a:extLst>
            </p:cNvPr>
            <p:cNvSpPr txBox="1"/>
            <p:nvPr/>
          </p:nvSpPr>
          <p:spPr>
            <a:xfrm>
              <a:off x="1371446" y="1196835"/>
              <a:ext cx="324565" cy="293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l6</a:t>
              </a:r>
              <a:endParaRPr lang="en-CA" sz="11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66DA712-3275-4DD6-851C-3AB9CE55EC7F}"/>
                </a:ext>
              </a:extLst>
            </p:cNvPr>
            <p:cNvSpPr txBox="1"/>
            <p:nvPr/>
          </p:nvSpPr>
          <p:spPr>
            <a:xfrm>
              <a:off x="1662088" y="925762"/>
              <a:ext cx="324565" cy="293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l5</a:t>
              </a:r>
              <a:endParaRPr lang="en-CA" sz="11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30EF8A2-B234-4EBB-AB6F-FE246374EF08}"/>
                </a:ext>
              </a:extLst>
            </p:cNvPr>
            <p:cNvSpPr txBox="1"/>
            <p:nvPr/>
          </p:nvSpPr>
          <p:spPr>
            <a:xfrm>
              <a:off x="1767326" y="1378643"/>
              <a:ext cx="324565" cy="293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l7</a:t>
              </a:r>
              <a:endParaRPr lang="en-CA" sz="11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5D29FC0-4393-4A65-BF14-8FAA60C0D2B1}"/>
                </a:ext>
              </a:extLst>
            </p:cNvPr>
            <p:cNvSpPr txBox="1"/>
            <p:nvPr/>
          </p:nvSpPr>
          <p:spPr>
            <a:xfrm>
              <a:off x="493165" y="1386543"/>
              <a:ext cx="324565" cy="293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l8</a:t>
              </a:r>
              <a:endParaRPr lang="en-CA" sz="1100" dirty="0"/>
            </a:p>
          </p:txBody>
        </p:sp>
      </p:grpSp>
      <p:sp>
        <p:nvSpPr>
          <p:cNvPr id="60" name="Right Brace 59">
            <a:extLst>
              <a:ext uri="{FF2B5EF4-FFF2-40B4-BE49-F238E27FC236}">
                <a16:creationId xmlns:a16="http://schemas.microsoft.com/office/drawing/2014/main" id="{32EB16A0-EC78-42DD-866E-590B34E5CC98}"/>
              </a:ext>
            </a:extLst>
          </p:cNvPr>
          <p:cNvSpPr/>
          <p:nvPr/>
        </p:nvSpPr>
        <p:spPr>
          <a:xfrm>
            <a:off x="2405994" y="586680"/>
            <a:ext cx="303981" cy="1887353"/>
          </a:xfrm>
          <a:prstGeom prst="rightBrace">
            <a:avLst>
              <a:gd name="adj1" fmla="val 55372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DCBAC27-019B-4D67-A45F-3DEF3683A92D}"/>
              </a:ext>
            </a:extLst>
          </p:cNvPr>
          <p:cNvSpPr/>
          <p:nvPr/>
        </p:nvSpPr>
        <p:spPr>
          <a:xfrm>
            <a:off x="4568644" y="682575"/>
            <a:ext cx="196065" cy="166244"/>
          </a:xfrm>
          <a:prstGeom prst="rect">
            <a:avLst/>
          </a:prstGeom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52FD0A7-BF18-4B44-ADB5-65807513D9CD}"/>
              </a:ext>
            </a:extLst>
          </p:cNvPr>
          <p:cNvSpPr/>
          <p:nvPr/>
        </p:nvSpPr>
        <p:spPr>
          <a:xfrm>
            <a:off x="4568644" y="1257858"/>
            <a:ext cx="196065" cy="166244"/>
          </a:xfrm>
          <a:prstGeom prst="rect">
            <a:avLst/>
          </a:prstGeom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1C82C97-4633-4AD4-A583-A53401912379}"/>
              </a:ext>
            </a:extLst>
          </p:cNvPr>
          <p:cNvSpPr/>
          <p:nvPr/>
        </p:nvSpPr>
        <p:spPr>
          <a:xfrm>
            <a:off x="4568644" y="1764182"/>
            <a:ext cx="196065" cy="166244"/>
          </a:xfrm>
          <a:prstGeom prst="rect">
            <a:avLst/>
          </a:prstGeom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F67D4EF-0FDB-47FB-BF93-DFA114E89455}"/>
              </a:ext>
            </a:extLst>
          </p:cNvPr>
          <p:cNvSpPr/>
          <p:nvPr/>
        </p:nvSpPr>
        <p:spPr>
          <a:xfrm>
            <a:off x="5152686" y="989942"/>
            <a:ext cx="196065" cy="166244"/>
          </a:xfrm>
          <a:prstGeom prst="rect">
            <a:avLst/>
          </a:prstGeom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l5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233D0EB-6944-403F-A283-6884B81EFD0C}"/>
              </a:ext>
            </a:extLst>
          </p:cNvPr>
          <p:cNvSpPr/>
          <p:nvPr/>
        </p:nvSpPr>
        <p:spPr>
          <a:xfrm>
            <a:off x="5152686" y="1221590"/>
            <a:ext cx="196065" cy="166244"/>
          </a:xfrm>
          <a:prstGeom prst="rect">
            <a:avLst/>
          </a:prstGeom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l6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4F5736D-AB9C-4840-A5A3-DC0704AFC708}"/>
              </a:ext>
            </a:extLst>
          </p:cNvPr>
          <p:cNvSpPr/>
          <p:nvPr/>
        </p:nvSpPr>
        <p:spPr>
          <a:xfrm>
            <a:off x="5152686" y="1438645"/>
            <a:ext cx="196065" cy="166244"/>
          </a:xfrm>
          <a:prstGeom prst="rect">
            <a:avLst/>
          </a:prstGeom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l7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AE8067D-D272-4767-884B-FB7201D4466A}"/>
              </a:ext>
            </a:extLst>
          </p:cNvPr>
          <p:cNvSpPr/>
          <p:nvPr/>
        </p:nvSpPr>
        <p:spPr>
          <a:xfrm>
            <a:off x="5152686" y="1761355"/>
            <a:ext cx="196065" cy="166244"/>
          </a:xfrm>
          <a:prstGeom prst="rect">
            <a:avLst/>
          </a:prstGeom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l4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7C008AF-61B9-4155-94A3-2378531367DF}"/>
              </a:ext>
            </a:extLst>
          </p:cNvPr>
          <p:cNvCxnSpPr>
            <a:cxnSpLocks/>
            <a:stCxn id="134" idx="3"/>
            <a:endCxn id="136" idx="1"/>
          </p:cNvCxnSpPr>
          <p:nvPr/>
        </p:nvCxnSpPr>
        <p:spPr>
          <a:xfrm flipV="1">
            <a:off x="4764709" y="1073064"/>
            <a:ext cx="387977" cy="267916"/>
          </a:xfrm>
          <a:prstGeom prst="line">
            <a:avLst/>
          </a:prstGeom>
          <a:ln>
            <a:headEnd type="none"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9BB8663-95C6-4C5D-9EE5-9EF23E7B692B}"/>
              </a:ext>
            </a:extLst>
          </p:cNvPr>
          <p:cNvCxnSpPr>
            <a:cxnSpLocks/>
            <a:stCxn id="134" idx="3"/>
            <a:endCxn id="137" idx="1"/>
          </p:cNvCxnSpPr>
          <p:nvPr/>
        </p:nvCxnSpPr>
        <p:spPr>
          <a:xfrm flipV="1">
            <a:off x="4764709" y="1304712"/>
            <a:ext cx="387977" cy="36268"/>
          </a:xfrm>
          <a:prstGeom prst="line">
            <a:avLst/>
          </a:prstGeom>
          <a:ln>
            <a:headEnd type="none"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8C20CEB-8EAF-45FE-A3AC-DA69A80C7273}"/>
              </a:ext>
            </a:extLst>
          </p:cNvPr>
          <p:cNvCxnSpPr>
            <a:cxnSpLocks/>
            <a:stCxn id="134" idx="3"/>
            <a:endCxn id="138" idx="1"/>
          </p:cNvCxnSpPr>
          <p:nvPr/>
        </p:nvCxnSpPr>
        <p:spPr>
          <a:xfrm>
            <a:off x="4764709" y="1340986"/>
            <a:ext cx="387977" cy="180787"/>
          </a:xfrm>
          <a:prstGeom prst="line">
            <a:avLst/>
          </a:prstGeom>
          <a:ln>
            <a:headEnd type="none"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E4BC570-5E7A-4479-8283-B0D62FDA33A2}"/>
              </a:ext>
            </a:extLst>
          </p:cNvPr>
          <p:cNvCxnSpPr>
            <a:cxnSpLocks/>
            <a:stCxn id="135" idx="3"/>
            <a:endCxn id="139" idx="1"/>
          </p:cNvCxnSpPr>
          <p:nvPr/>
        </p:nvCxnSpPr>
        <p:spPr>
          <a:xfrm flipV="1">
            <a:off x="4764709" y="1844483"/>
            <a:ext cx="387977" cy="2827"/>
          </a:xfrm>
          <a:prstGeom prst="line">
            <a:avLst/>
          </a:prstGeom>
          <a:ln>
            <a:headEnd type="none"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C056F1C-5AF0-48FB-8238-C166C55F741A}"/>
              </a:ext>
            </a:extLst>
          </p:cNvPr>
          <p:cNvSpPr/>
          <p:nvPr/>
        </p:nvSpPr>
        <p:spPr>
          <a:xfrm>
            <a:off x="4568644" y="2094241"/>
            <a:ext cx="196065" cy="166244"/>
          </a:xfrm>
          <a:prstGeom prst="rect">
            <a:avLst/>
          </a:prstGeom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l8</a:t>
            </a:r>
          </a:p>
        </p:txBody>
      </p:sp>
      <p:sp>
        <p:nvSpPr>
          <p:cNvPr id="190" name="Arc 189">
            <a:extLst>
              <a:ext uri="{FF2B5EF4-FFF2-40B4-BE49-F238E27FC236}">
                <a16:creationId xmlns:a16="http://schemas.microsoft.com/office/drawing/2014/main" id="{CF4243F1-EF95-4022-AECB-F05D71D09B4A}"/>
              </a:ext>
            </a:extLst>
          </p:cNvPr>
          <p:cNvSpPr/>
          <p:nvPr/>
        </p:nvSpPr>
        <p:spPr>
          <a:xfrm rot="16200000">
            <a:off x="3237677" y="1097270"/>
            <a:ext cx="731184" cy="324727"/>
          </a:xfrm>
          <a:prstGeom prst="arc">
            <a:avLst>
              <a:gd name="adj1" fmla="val 11091784"/>
              <a:gd name="adj2" fmla="val 297158"/>
            </a:avLst>
          </a:prstGeom>
          <a:ln>
            <a:headEnd type="stealth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0A094571-C4FA-44EF-8AB6-38B550847506}"/>
              </a:ext>
            </a:extLst>
          </p:cNvPr>
          <p:cNvSpPr/>
          <p:nvPr/>
        </p:nvSpPr>
        <p:spPr>
          <a:xfrm rot="16200000">
            <a:off x="3093725" y="1223523"/>
            <a:ext cx="998452" cy="345364"/>
          </a:xfrm>
          <a:prstGeom prst="arc">
            <a:avLst>
              <a:gd name="adj1" fmla="val 10982382"/>
              <a:gd name="adj2" fmla="val 434286"/>
            </a:avLst>
          </a:prstGeom>
          <a:ln>
            <a:headEnd type="stealth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F8BAB80A-9E6C-40D6-A9F7-C43575775233}"/>
              </a:ext>
            </a:extLst>
          </p:cNvPr>
          <p:cNvSpPr/>
          <p:nvPr/>
        </p:nvSpPr>
        <p:spPr>
          <a:xfrm rot="16200000">
            <a:off x="2950490" y="1347579"/>
            <a:ext cx="1265742" cy="364544"/>
          </a:xfrm>
          <a:prstGeom prst="arc">
            <a:avLst>
              <a:gd name="adj1" fmla="val 10894218"/>
              <a:gd name="adj2" fmla="val 21545072"/>
            </a:avLst>
          </a:prstGeom>
          <a:ln>
            <a:headEnd type="stealth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41D520-D45D-4389-B540-5A5473FCBF6A}"/>
              </a:ext>
            </a:extLst>
          </p:cNvPr>
          <p:cNvSpPr/>
          <p:nvPr/>
        </p:nvSpPr>
        <p:spPr>
          <a:xfrm>
            <a:off x="3571985" y="779931"/>
            <a:ext cx="196065" cy="166244"/>
          </a:xfrm>
          <a:prstGeom prst="rect">
            <a:avLst/>
          </a:prstGeom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E7BF747-52FE-4BBF-8C4C-751D2C332E79}"/>
              </a:ext>
            </a:extLst>
          </p:cNvPr>
          <p:cNvSpPr/>
          <p:nvPr/>
        </p:nvSpPr>
        <p:spPr>
          <a:xfrm>
            <a:off x="3571985" y="1581432"/>
            <a:ext cx="196065" cy="166244"/>
          </a:xfrm>
          <a:prstGeom prst="rect">
            <a:avLst/>
          </a:prstGeom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l5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0425EEF-E3BD-4326-B0AF-F9C60CB62C33}"/>
              </a:ext>
            </a:extLst>
          </p:cNvPr>
          <p:cNvSpPr/>
          <p:nvPr/>
        </p:nvSpPr>
        <p:spPr>
          <a:xfrm>
            <a:off x="3571985" y="1848599"/>
            <a:ext cx="196065" cy="166244"/>
          </a:xfrm>
          <a:prstGeom prst="rect">
            <a:avLst/>
          </a:prstGeom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l6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9383ECE-FFC8-4B1F-890E-9B886DB1EEE5}"/>
              </a:ext>
            </a:extLst>
          </p:cNvPr>
          <p:cNvSpPr/>
          <p:nvPr/>
        </p:nvSpPr>
        <p:spPr>
          <a:xfrm>
            <a:off x="3571985" y="2115766"/>
            <a:ext cx="196065" cy="166244"/>
          </a:xfrm>
          <a:prstGeom prst="rect">
            <a:avLst/>
          </a:prstGeom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l7</a:t>
            </a:r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574B533B-8BBC-4ACD-9C12-A82B2F9B26B1}"/>
              </a:ext>
            </a:extLst>
          </p:cNvPr>
          <p:cNvSpPr/>
          <p:nvPr/>
        </p:nvSpPr>
        <p:spPr>
          <a:xfrm rot="16200000">
            <a:off x="3497455" y="1170169"/>
            <a:ext cx="200183" cy="177803"/>
          </a:xfrm>
          <a:prstGeom prst="arc">
            <a:avLst>
              <a:gd name="adj1" fmla="val 11816842"/>
              <a:gd name="adj2" fmla="val 297158"/>
            </a:avLst>
          </a:prstGeom>
          <a:ln>
            <a:headEnd type="stealth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0925FAD-26D5-45D5-BAAD-328F99C95079}"/>
              </a:ext>
            </a:extLst>
          </p:cNvPr>
          <p:cNvSpPr/>
          <p:nvPr/>
        </p:nvSpPr>
        <p:spPr>
          <a:xfrm>
            <a:off x="3571985" y="1314265"/>
            <a:ext cx="196065" cy="166244"/>
          </a:xfrm>
          <a:prstGeom prst="rect">
            <a:avLst/>
          </a:prstGeom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7FCB624-CDE0-451B-9848-6E7872F3A2E1}"/>
              </a:ext>
            </a:extLst>
          </p:cNvPr>
          <p:cNvSpPr/>
          <p:nvPr/>
        </p:nvSpPr>
        <p:spPr>
          <a:xfrm>
            <a:off x="3571985" y="1047098"/>
            <a:ext cx="196065" cy="166244"/>
          </a:xfrm>
          <a:prstGeom prst="rect">
            <a:avLst/>
          </a:prstGeom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l3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F99E66-B9BC-49F4-87A2-D03FAB78A9EB}"/>
              </a:ext>
            </a:extLst>
          </p:cNvPr>
          <p:cNvCxnSpPr/>
          <p:nvPr/>
        </p:nvCxnSpPr>
        <p:spPr>
          <a:xfrm>
            <a:off x="4503158" y="929537"/>
            <a:ext cx="9252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46FE1A2-641D-4090-9AB9-64BDD5451940}"/>
              </a:ext>
            </a:extLst>
          </p:cNvPr>
          <p:cNvCxnSpPr/>
          <p:nvPr/>
        </p:nvCxnSpPr>
        <p:spPr>
          <a:xfrm>
            <a:off x="4503158" y="1678635"/>
            <a:ext cx="9252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567B5ED-D7A4-4BFE-94CA-148CE72FF05F}"/>
              </a:ext>
            </a:extLst>
          </p:cNvPr>
          <p:cNvCxnSpPr/>
          <p:nvPr/>
        </p:nvCxnSpPr>
        <p:spPr>
          <a:xfrm>
            <a:off x="4503158" y="2007437"/>
            <a:ext cx="9252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47E0564-C4BD-4024-8CFF-1DDA0CDFC854}"/>
              </a:ext>
            </a:extLst>
          </p:cNvPr>
          <p:cNvSpPr txBox="1"/>
          <p:nvPr/>
        </p:nvSpPr>
        <p:spPr>
          <a:xfrm>
            <a:off x="4414328" y="2211594"/>
            <a:ext cx="934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TraceLinks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30757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3543</TotalTime>
  <Words>392</Words>
  <Application>Microsoft Office PowerPoint</Application>
  <PresentationFormat>Custom</PresentationFormat>
  <Paragraphs>311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Batot Édouard</dc:creator>
  <cp:lastModifiedBy>Batot Édouard</cp:lastModifiedBy>
  <cp:revision>42</cp:revision>
  <dcterms:created xsi:type="dcterms:W3CDTF">2020-11-16T09:55:25Z</dcterms:created>
  <dcterms:modified xsi:type="dcterms:W3CDTF">2020-12-08T23:16:05Z</dcterms:modified>
</cp:coreProperties>
</file>