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</p:sldIdLst>
  <p:sldSz cx="6480175" cy="361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964" y="1842"/>
      </p:cViewPr>
      <p:guideLst>
        <p:guide orient="horz" pos="1127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91839"/>
            <a:ext cx="4860131" cy="1259017"/>
          </a:xfrm>
        </p:spPr>
        <p:txBody>
          <a:bodyPr anchor="b"/>
          <a:lstStyle>
            <a:lvl1pPr algn="ctr">
              <a:defRPr sz="31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899408"/>
            <a:ext cx="4860131" cy="873108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082" indent="0" algn="ctr">
              <a:buNone/>
              <a:defRPr sz="1055"/>
            </a:lvl2pPr>
            <a:lvl3pPr marL="482163" indent="0" algn="ctr">
              <a:buNone/>
              <a:defRPr sz="949"/>
            </a:lvl3pPr>
            <a:lvl4pPr marL="723245" indent="0" algn="ctr">
              <a:buNone/>
              <a:defRPr sz="844"/>
            </a:lvl4pPr>
            <a:lvl5pPr marL="964326" indent="0" algn="ctr">
              <a:buNone/>
              <a:defRPr sz="844"/>
            </a:lvl5pPr>
            <a:lvl6pPr marL="1205408" indent="0" algn="ctr">
              <a:buNone/>
              <a:defRPr sz="844"/>
            </a:lvl6pPr>
            <a:lvl7pPr marL="1446489" indent="0" algn="ctr">
              <a:buNone/>
              <a:defRPr sz="844"/>
            </a:lvl7pPr>
            <a:lvl8pPr marL="1687571" indent="0" algn="ctr">
              <a:buNone/>
              <a:defRPr sz="844"/>
            </a:lvl8pPr>
            <a:lvl9pPr marL="1928652" indent="0" algn="ctr">
              <a:buNone/>
              <a:defRPr sz="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79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95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2536"/>
            <a:ext cx="1397288" cy="30646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92536"/>
            <a:ext cx="4110861" cy="30646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87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14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901571"/>
            <a:ext cx="5589151" cy="1504290"/>
          </a:xfrm>
        </p:spPr>
        <p:txBody>
          <a:bodyPr anchor="b"/>
          <a:lstStyle>
            <a:lvl1pPr>
              <a:defRPr sz="31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420092"/>
            <a:ext cx="5589151" cy="791071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1pPr>
            <a:lvl2pPr marL="241082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163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324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326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540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6489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757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865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91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62679"/>
            <a:ext cx="2754074" cy="229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62679"/>
            <a:ext cx="2754074" cy="229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67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2536"/>
            <a:ext cx="5589151" cy="698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86502"/>
            <a:ext cx="2741418" cy="434461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082" indent="0">
              <a:buNone/>
              <a:defRPr sz="1055" b="1"/>
            </a:lvl2pPr>
            <a:lvl3pPr marL="482163" indent="0">
              <a:buNone/>
              <a:defRPr sz="949" b="1"/>
            </a:lvl3pPr>
            <a:lvl4pPr marL="723245" indent="0">
              <a:buNone/>
              <a:defRPr sz="844" b="1"/>
            </a:lvl4pPr>
            <a:lvl5pPr marL="964326" indent="0">
              <a:buNone/>
              <a:defRPr sz="844" b="1"/>
            </a:lvl5pPr>
            <a:lvl6pPr marL="1205408" indent="0">
              <a:buNone/>
              <a:defRPr sz="844" b="1"/>
            </a:lvl6pPr>
            <a:lvl7pPr marL="1446489" indent="0">
              <a:buNone/>
              <a:defRPr sz="844" b="1"/>
            </a:lvl7pPr>
            <a:lvl8pPr marL="1687571" indent="0">
              <a:buNone/>
              <a:defRPr sz="844" b="1"/>
            </a:lvl8pPr>
            <a:lvl9pPr marL="1928652" indent="0">
              <a:buNone/>
              <a:defRPr sz="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20963"/>
            <a:ext cx="2741418" cy="194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86502"/>
            <a:ext cx="2754918" cy="434461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082" indent="0">
              <a:buNone/>
              <a:defRPr sz="1055" b="1"/>
            </a:lvl2pPr>
            <a:lvl3pPr marL="482163" indent="0">
              <a:buNone/>
              <a:defRPr sz="949" b="1"/>
            </a:lvl3pPr>
            <a:lvl4pPr marL="723245" indent="0">
              <a:buNone/>
              <a:defRPr sz="844" b="1"/>
            </a:lvl4pPr>
            <a:lvl5pPr marL="964326" indent="0">
              <a:buNone/>
              <a:defRPr sz="844" b="1"/>
            </a:lvl5pPr>
            <a:lvl6pPr marL="1205408" indent="0">
              <a:buNone/>
              <a:defRPr sz="844" b="1"/>
            </a:lvl6pPr>
            <a:lvl7pPr marL="1446489" indent="0">
              <a:buNone/>
              <a:defRPr sz="844" b="1"/>
            </a:lvl7pPr>
            <a:lvl8pPr marL="1687571" indent="0">
              <a:buNone/>
              <a:defRPr sz="844" b="1"/>
            </a:lvl8pPr>
            <a:lvl9pPr marL="1928652" indent="0">
              <a:buNone/>
              <a:defRPr sz="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20963"/>
            <a:ext cx="2754918" cy="194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74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90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56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1088"/>
            <a:ext cx="2090025" cy="843809"/>
          </a:xfrm>
        </p:spPr>
        <p:txBody>
          <a:bodyPr anchor="b"/>
          <a:lstStyle>
            <a:lvl1pPr>
              <a:defRPr sz="1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20684"/>
            <a:ext cx="3280589" cy="2569935"/>
          </a:xfrm>
        </p:spPr>
        <p:txBody>
          <a:bodyPr/>
          <a:lstStyle>
            <a:lvl1pPr>
              <a:defRPr sz="1687"/>
            </a:lvl1pPr>
            <a:lvl2pPr>
              <a:defRPr sz="1476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4897"/>
            <a:ext cx="2090025" cy="2009907"/>
          </a:xfrm>
        </p:spPr>
        <p:txBody>
          <a:bodyPr/>
          <a:lstStyle>
            <a:lvl1pPr marL="0" indent="0">
              <a:buNone/>
              <a:defRPr sz="844"/>
            </a:lvl1pPr>
            <a:lvl2pPr marL="241082" indent="0">
              <a:buNone/>
              <a:defRPr sz="738"/>
            </a:lvl2pPr>
            <a:lvl3pPr marL="482163" indent="0">
              <a:buNone/>
              <a:defRPr sz="633"/>
            </a:lvl3pPr>
            <a:lvl4pPr marL="723245" indent="0">
              <a:buNone/>
              <a:defRPr sz="527"/>
            </a:lvl4pPr>
            <a:lvl5pPr marL="964326" indent="0">
              <a:buNone/>
              <a:defRPr sz="527"/>
            </a:lvl5pPr>
            <a:lvl6pPr marL="1205408" indent="0">
              <a:buNone/>
              <a:defRPr sz="527"/>
            </a:lvl6pPr>
            <a:lvl7pPr marL="1446489" indent="0">
              <a:buNone/>
              <a:defRPr sz="527"/>
            </a:lvl7pPr>
            <a:lvl8pPr marL="1687571" indent="0">
              <a:buNone/>
              <a:defRPr sz="527"/>
            </a:lvl8pPr>
            <a:lvl9pPr marL="1928652" indent="0">
              <a:buNone/>
              <a:defRPr sz="5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23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1088"/>
            <a:ext cx="2090025" cy="843809"/>
          </a:xfrm>
        </p:spPr>
        <p:txBody>
          <a:bodyPr anchor="b"/>
          <a:lstStyle>
            <a:lvl1pPr>
              <a:defRPr sz="1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20684"/>
            <a:ext cx="3280589" cy="2569935"/>
          </a:xfrm>
        </p:spPr>
        <p:txBody>
          <a:bodyPr anchor="t"/>
          <a:lstStyle>
            <a:lvl1pPr marL="0" indent="0">
              <a:buNone/>
              <a:defRPr sz="1687"/>
            </a:lvl1pPr>
            <a:lvl2pPr marL="241082" indent="0">
              <a:buNone/>
              <a:defRPr sz="1476"/>
            </a:lvl2pPr>
            <a:lvl3pPr marL="482163" indent="0">
              <a:buNone/>
              <a:defRPr sz="1266"/>
            </a:lvl3pPr>
            <a:lvl4pPr marL="723245" indent="0">
              <a:buNone/>
              <a:defRPr sz="1055"/>
            </a:lvl4pPr>
            <a:lvl5pPr marL="964326" indent="0">
              <a:buNone/>
              <a:defRPr sz="1055"/>
            </a:lvl5pPr>
            <a:lvl6pPr marL="1205408" indent="0">
              <a:buNone/>
              <a:defRPr sz="1055"/>
            </a:lvl6pPr>
            <a:lvl7pPr marL="1446489" indent="0">
              <a:buNone/>
              <a:defRPr sz="1055"/>
            </a:lvl7pPr>
            <a:lvl8pPr marL="1687571" indent="0">
              <a:buNone/>
              <a:defRPr sz="1055"/>
            </a:lvl8pPr>
            <a:lvl9pPr marL="1928652" indent="0">
              <a:buNone/>
              <a:defRPr sz="10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4897"/>
            <a:ext cx="2090025" cy="2009907"/>
          </a:xfrm>
        </p:spPr>
        <p:txBody>
          <a:bodyPr/>
          <a:lstStyle>
            <a:lvl1pPr marL="0" indent="0">
              <a:buNone/>
              <a:defRPr sz="844"/>
            </a:lvl1pPr>
            <a:lvl2pPr marL="241082" indent="0">
              <a:buNone/>
              <a:defRPr sz="738"/>
            </a:lvl2pPr>
            <a:lvl3pPr marL="482163" indent="0">
              <a:buNone/>
              <a:defRPr sz="633"/>
            </a:lvl3pPr>
            <a:lvl4pPr marL="723245" indent="0">
              <a:buNone/>
              <a:defRPr sz="527"/>
            </a:lvl4pPr>
            <a:lvl5pPr marL="964326" indent="0">
              <a:buNone/>
              <a:defRPr sz="527"/>
            </a:lvl5pPr>
            <a:lvl6pPr marL="1205408" indent="0">
              <a:buNone/>
              <a:defRPr sz="527"/>
            </a:lvl6pPr>
            <a:lvl7pPr marL="1446489" indent="0">
              <a:buNone/>
              <a:defRPr sz="527"/>
            </a:lvl7pPr>
            <a:lvl8pPr marL="1687571" indent="0">
              <a:buNone/>
              <a:defRPr sz="527"/>
            </a:lvl8pPr>
            <a:lvl9pPr marL="1928652" indent="0">
              <a:buNone/>
              <a:defRPr sz="5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23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2536"/>
            <a:ext cx="5589151" cy="698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62679"/>
            <a:ext cx="5589151" cy="229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351798"/>
            <a:ext cx="1458039" cy="192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51798"/>
            <a:ext cx="2187059" cy="192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351798"/>
            <a:ext cx="1458039" cy="192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2163" rtl="0" eaLnBrk="1" latinLnBrk="0" hangingPunct="1">
        <a:lnSpc>
          <a:spcPct val="90000"/>
        </a:lnSpc>
        <a:spcBef>
          <a:spcPct val="0"/>
        </a:spcBef>
        <a:buNone/>
        <a:defRPr sz="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41" indent="-120541" algn="l" defTabSz="482163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1pPr>
      <a:lvl2pPr marL="361622" indent="-120541" algn="l" defTabSz="482163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704" indent="-120541" algn="l" defTabSz="482163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3785" indent="-120541" algn="l" defTabSz="482163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4867" indent="-120541" algn="l" defTabSz="482163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5949" indent="-120541" algn="l" defTabSz="482163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030" indent="-120541" algn="l" defTabSz="482163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112" indent="-120541" algn="l" defTabSz="482163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193" indent="-120541" algn="l" defTabSz="482163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16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082" algn="l" defTabSz="48216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163" algn="l" defTabSz="48216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245" algn="l" defTabSz="48216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326" algn="l" defTabSz="48216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408" algn="l" defTabSz="48216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6489" algn="l" defTabSz="48216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7571" algn="l" defTabSz="48216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8652" algn="l" defTabSz="48216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BA5A7C-217B-420D-84E3-B0ABA21246A9}"/>
              </a:ext>
            </a:extLst>
          </p:cNvPr>
          <p:cNvSpPr/>
          <p:nvPr/>
        </p:nvSpPr>
        <p:spPr>
          <a:xfrm>
            <a:off x="296863" y="-46370"/>
            <a:ext cx="588645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rgbClr val="3F7F5F"/>
                </a:solidFill>
                <a:latin typeface="Consolas" panose="020B0609020204030204" pitchFamily="49" charset="0"/>
              </a:rPr>
              <a:t>    // Integrity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evidences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AIEvidence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Evidence_link01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algorithmUsed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"AI4All"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parameters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"platform:/resource/training/posidentifier_202012"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executionDate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"20201207-123536"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results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CA" sz="1100" b="1" dirty="0">
                <a:solidFill>
                  <a:srgbClr val="7D7D7D"/>
                </a:solidFill>
                <a:latin typeface="Consolas" panose="020B0609020204030204" pitchFamily="49" charset="0"/>
              </a:rPr>
              <a:t>8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CA" sz="1100" b="1" dirty="0">
                <a:solidFill>
                  <a:srgbClr val="7D7D7D"/>
                </a:solidFill>
                <a:latin typeface="Consolas" panose="020B0609020204030204" pitchFamily="49" charset="0"/>
              </a:rPr>
              <a:t>7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impactedElements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"Transclusion1.link01"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AIEvidence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Evidence_link02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algorithmUsed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"AI4All"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parameters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"platform:/resource/training/posidentifier_202012"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executionDate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"20201207-123536"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results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CA" sz="1100" b="1" dirty="0">
                <a:solidFill>
                  <a:srgbClr val="7D7D7D"/>
                </a:solidFill>
                <a:latin typeface="Consolas" panose="020B0609020204030204" pitchFamily="49" charset="0"/>
              </a:rPr>
              <a:t>8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CA" sz="1100" b="1" dirty="0">
                <a:solidFill>
                  <a:srgbClr val="7D7D7D"/>
                </a:solidFill>
                <a:latin typeface="Consolas" panose="020B0609020204030204" pitchFamily="49" charset="0"/>
              </a:rPr>
              <a:t>7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impactedElements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"Transclusion1.link02"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PoS_C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referees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HumanReferee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Sebastien,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MachineReferee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Rd15OUA5RD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9153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128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Batot Édouard</dc:creator>
  <cp:lastModifiedBy>Batot Édouard</cp:lastModifiedBy>
  <cp:revision>9</cp:revision>
  <dcterms:created xsi:type="dcterms:W3CDTF">2020-12-10T10:05:00Z</dcterms:created>
  <dcterms:modified xsi:type="dcterms:W3CDTF">2020-12-10T10:15:38Z</dcterms:modified>
</cp:coreProperties>
</file>