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67" r:id="rId2"/>
    <p:sldId id="265" r:id="rId3"/>
    <p:sldId id="266" r:id="rId4"/>
    <p:sldId id="262" r:id="rId5"/>
    <p:sldId id="263" r:id="rId6"/>
    <p:sldId id="264" r:id="rId7"/>
  </p:sldIdLst>
  <p:sldSz cx="5400675" cy="3419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CDA6F26-3186-4066-848E-8CB9C750EAAC}">
          <p14:sldIdLst>
            <p14:sldId id="267"/>
          </p14:sldIdLst>
        </p14:section>
        <p14:section name="ws" id="{A91EBA77-66B4-4988-9510-3276CA22EFC3}">
          <p14:sldIdLst>
            <p14:sldId id="265"/>
            <p14:sldId id="266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78" userDrawn="1">
          <p15:clr>
            <a:srgbClr val="A4A3A4"/>
          </p15:clr>
        </p15:guide>
        <p15:guide id="2" pos="17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27" d="100"/>
          <a:sy n="127" d="100"/>
        </p:scale>
        <p:origin x="984" y="-36"/>
      </p:cViewPr>
      <p:guideLst>
        <p:guide orient="horz" pos="1078"/>
        <p:guide pos="17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085" y="559623"/>
            <a:ext cx="4050506" cy="1190484"/>
          </a:xfrm>
        </p:spPr>
        <p:txBody>
          <a:bodyPr anchor="b"/>
          <a:lstStyle>
            <a:lvl1pPr algn="ctr">
              <a:defRPr sz="26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1796016"/>
            <a:ext cx="4050506" cy="825581"/>
          </a:xfrm>
        </p:spPr>
        <p:txBody>
          <a:bodyPr/>
          <a:lstStyle>
            <a:lvl1pPr marL="0" indent="0" algn="ctr">
              <a:buNone/>
              <a:defRPr sz="1063"/>
            </a:lvl1pPr>
            <a:lvl2pPr marL="202540" indent="0" algn="ctr">
              <a:buNone/>
              <a:defRPr sz="886"/>
            </a:lvl2pPr>
            <a:lvl3pPr marL="405079" indent="0" algn="ctr">
              <a:buNone/>
              <a:defRPr sz="797"/>
            </a:lvl3pPr>
            <a:lvl4pPr marL="607619" indent="0" algn="ctr">
              <a:buNone/>
              <a:defRPr sz="709"/>
            </a:lvl4pPr>
            <a:lvl5pPr marL="810158" indent="0" algn="ctr">
              <a:buNone/>
              <a:defRPr sz="709"/>
            </a:lvl5pPr>
            <a:lvl6pPr marL="1012698" indent="0" algn="ctr">
              <a:buNone/>
              <a:defRPr sz="709"/>
            </a:lvl6pPr>
            <a:lvl7pPr marL="1215238" indent="0" algn="ctr">
              <a:buNone/>
              <a:defRPr sz="709"/>
            </a:lvl7pPr>
            <a:lvl8pPr marL="1417777" indent="0" algn="ctr">
              <a:buNone/>
              <a:defRPr sz="709"/>
            </a:lvl8pPr>
            <a:lvl9pPr marL="1620317" indent="0" algn="ctr">
              <a:buNone/>
              <a:defRPr sz="70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8F10-3A57-4869-AC05-D82500EBD2AD}" type="datetimeFigureOut">
              <a:rPr lang="en-CA" smtClean="0"/>
              <a:t>2020-12-09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A2251-B393-4ECA-9E7D-A6E6160DE3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9007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8F10-3A57-4869-AC05-D82500EBD2AD}" type="datetimeFigureOut">
              <a:rPr lang="en-CA" smtClean="0"/>
              <a:t>2020-12-09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A2251-B393-4ECA-9E7D-A6E6160DE3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7177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182055"/>
            <a:ext cx="1164521" cy="28978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182055"/>
            <a:ext cx="3426053" cy="28978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8F10-3A57-4869-AC05-D82500EBD2AD}" type="datetimeFigureOut">
              <a:rPr lang="en-CA" smtClean="0"/>
              <a:t>2020-12-09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A2251-B393-4ECA-9E7D-A6E6160DE3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4049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8F10-3A57-4869-AC05-D82500EBD2AD}" type="datetimeFigureOut">
              <a:rPr lang="en-CA" smtClean="0"/>
              <a:t>2020-12-09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A2251-B393-4ECA-9E7D-A6E6160DE3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5576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852495"/>
            <a:ext cx="4658082" cy="1422406"/>
          </a:xfrm>
        </p:spPr>
        <p:txBody>
          <a:bodyPr anchor="b"/>
          <a:lstStyle>
            <a:lvl1pPr>
              <a:defRPr sz="26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2288357"/>
            <a:ext cx="4658082" cy="748010"/>
          </a:xfrm>
        </p:spPr>
        <p:txBody>
          <a:bodyPr/>
          <a:lstStyle>
            <a:lvl1pPr marL="0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1pPr>
            <a:lvl2pPr marL="202540" indent="0">
              <a:buNone/>
              <a:defRPr sz="886">
                <a:solidFill>
                  <a:schemeClr val="tx1">
                    <a:tint val="75000"/>
                  </a:schemeClr>
                </a:solidFill>
              </a:defRPr>
            </a:lvl2pPr>
            <a:lvl3pPr marL="405079" indent="0">
              <a:buNone/>
              <a:defRPr sz="797">
                <a:solidFill>
                  <a:schemeClr val="tx1">
                    <a:tint val="75000"/>
                  </a:schemeClr>
                </a:solidFill>
              </a:defRPr>
            </a:lvl3pPr>
            <a:lvl4pPr marL="607619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4pPr>
            <a:lvl5pPr marL="810158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5pPr>
            <a:lvl6pPr marL="1012698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6pPr>
            <a:lvl7pPr marL="1215238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7pPr>
            <a:lvl8pPr marL="1417777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8pPr>
            <a:lvl9pPr marL="1620317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8F10-3A57-4869-AC05-D82500EBD2AD}" type="datetimeFigureOut">
              <a:rPr lang="en-CA" smtClean="0"/>
              <a:t>2020-12-09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A2251-B393-4ECA-9E7D-A6E6160DE3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218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910277"/>
            <a:ext cx="2295287" cy="216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910277"/>
            <a:ext cx="2295287" cy="216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8F10-3A57-4869-AC05-D82500EBD2AD}" type="datetimeFigureOut">
              <a:rPr lang="en-CA" smtClean="0"/>
              <a:t>2020-12-09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A2251-B393-4ECA-9E7D-A6E6160DE3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1728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82056"/>
            <a:ext cx="4658082" cy="6609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0" y="838246"/>
            <a:ext cx="2284738" cy="410812"/>
          </a:xfrm>
        </p:spPr>
        <p:txBody>
          <a:bodyPr anchor="b"/>
          <a:lstStyle>
            <a:lvl1pPr marL="0" indent="0">
              <a:buNone/>
              <a:defRPr sz="1063" b="1"/>
            </a:lvl1pPr>
            <a:lvl2pPr marL="202540" indent="0">
              <a:buNone/>
              <a:defRPr sz="886" b="1"/>
            </a:lvl2pPr>
            <a:lvl3pPr marL="405079" indent="0">
              <a:buNone/>
              <a:defRPr sz="797" b="1"/>
            </a:lvl3pPr>
            <a:lvl4pPr marL="607619" indent="0">
              <a:buNone/>
              <a:defRPr sz="709" b="1"/>
            </a:lvl4pPr>
            <a:lvl5pPr marL="810158" indent="0">
              <a:buNone/>
              <a:defRPr sz="709" b="1"/>
            </a:lvl5pPr>
            <a:lvl6pPr marL="1012698" indent="0">
              <a:buNone/>
              <a:defRPr sz="709" b="1"/>
            </a:lvl6pPr>
            <a:lvl7pPr marL="1215238" indent="0">
              <a:buNone/>
              <a:defRPr sz="709" b="1"/>
            </a:lvl7pPr>
            <a:lvl8pPr marL="1417777" indent="0">
              <a:buNone/>
              <a:defRPr sz="709" b="1"/>
            </a:lvl8pPr>
            <a:lvl9pPr marL="1620317" indent="0">
              <a:buNone/>
              <a:defRPr sz="70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0" y="1249058"/>
            <a:ext cx="2284738" cy="1837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838246"/>
            <a:ext cx="2295990" cy="410812"/>
          </a:xfrm>
        </p:spPr>
        <p:txBody>
          <a:bodyPr anchor="b"/>
          <a:lstStyle>
            <a:lvl1pPr marL="0" indent="0">
              <a:buNone/>
              <a:defRPr sz="1063" b="1"/>
            </a:lvl1pPr>
            <a:lvl2pPr marL="202540" indent="0">
              <a:buNone/>
              <a:defRPr sz="886" b="1"/>
            </a:lvl2pPr>
            <a:lvl3pPr marL="405079" indent="0">
              <a:buNone/>
              <a:defRPr sz="797" b="1"/>
            </a:lvl3pPr>
            <a:lvl4pPr marL="607619" indent="0">
              <a:buNone/>
              <a:defRPr sz="709" b="1"/>
            </a:lvl4pPr>
            <a:lvl5pPr marL="810158" indent="0">
              <a:buNone/>
              <a:defRPr sz="709" b="1"/>
            </a:lvl5pPr>
            <a:lvl6pPr marL="1012698" indent="0">
              <a:buNone/>
              <a:defRPr sz="709" b="1"/>
            </a:lvl6pPr>
            <a:lvl7pPr marL="1215238" indent="0">
              <a:buNone/>
              <a:defRPr sz="709" b="1"/>
            </a:lvl7pPr>
            <a:lvl8pPr marL="1417777" indent="0">
              <a:buNone/>
              <a:defRPr sz="709" b="1"/>
            </a:lvl8pPr>
            <a:lvl9pPr marL="1620317" indent="0">
              <a:buNone/>
              <a:defRPr sz="70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249058"/>
            <a:ext cx="2295990" cy="1837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8F10-3A57-4869-AC05-D82500EBD2AD}" type="datetimeFigureOut">
              <a:rPr lang="en-CA" smtClean="0"/>
              <a:t>2020-12-09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A2251-B393-4ECA-9E7D-A6E6160DE3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5076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8F10-3A57-4869-AC05-D82500EBD2AD}" type="datetimeFigureOut">
              <a:rPr lang="en-CA" smtClean="0"/>
              <a:t>2020-12-09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A2251-B393-4ECA-9E7D-A6E6160DE3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543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8F10-3A57-4869-AC05-D82500EBD2AD}" type="datetimeFigureOut">
              <a:rPr lang="en-CA" smtClean="0"/>
              <a:t>2020-12-09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A2251-B393-4ECA-9E7D-A6E6160DE3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4549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27965"/>
            <a:ext cx="1741858" cy="797878"/>
          </a:xfrm>
        </p:spPr>
        <p:txBody>
          <a:bodyPr anchor="b"/>
          <a:lstStyle>
            <a:lvl1pPr>
              <a:defRPr sz="14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492341"/>
            <a:ext cx="2734092" cy="2430044"/>
          </a:xfrm>
        </p:spPr>
        <p:txBody>
          <a:bodyPr/>
          <a:lstStyle>
            <a:lvl1pPr>
              <a:defRPr sz="1418"/>
            </a:lvl1pPr>
            <a:lvl2pPr>
              <a:defRPr sz="1240"/>
            </a:lvl2pPr>
            <a:lvl3pPr>
              <a:defRPr sz="1063"/>
            </a:lvl3pPr>
            <a:lvl4pPr>
              <a:defRPr sz="886"/>
            </a:lvl4pPr>
            <a:lvl5pPr>
              <a:defRPr sz="886"/>
            </a:lvl5pPr>
            <a:lvl6pPr>
              <a:defRPr sz="886"/>
            </a:lvl6pPr>
            <a:lvl7pPr>
              <a:defRPr sz="886"/>
            </a:lvl7pPr>
            <a:lvl8pPr>
              <a:defRPr sz="886"/>
            </a:lvl8pPr>
            <a:lvl9pPr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025843"/>
            <a:ext cx="1741858" cy="1900500"/>
          </a:xfrm>
        </p:spPr>
        <p:txBody>
          <a:bodyPr/>
          <a:lstStyle>
            <a:lvl1pPr marL="0" indent="0">
              <a:buNone/>
              <a:defRPr sz="709"/>
            </a:lvl1pPr>
            <a:lvl2pPr marL="202540" indent="0">
              <a:buNone/>
              <a:defRPr sz="620"/>
            </a:lvl2pPr>
            <a:lvl3pPr marL="405079" indent="0">
              <a:buNone/>
              <a:defRPr sz="532"/>
            </a:lvl3pPr>
            <a:lvl4pPr marL="607619" indent="0">
              <a:buNone/>
              <a:defRPr sz="443"/>
            </a:lvl4pPr>
            <a:lvl5pPr marL="810158" indent="0">
              <a:buNone/>
              <a:defRPr sz="443"/>
            </a:lvl5pPr>
            <a:lvl6pPr marL="1012698" indent="0">
              <a:buNone/>
              <a:defRPr sz="443"/>
            </a:lvl6pPr>
            <a:lvl7pPr marL="1215238" indent="0">
              <a:buNone/>
              <a:defRPr sz="443"/>
            </a:lvl7pPr>
            <a:lvl8pPr marL="1417777" indent="0">
              <a:buNone/>
              <a:defRPr sz="443"/>
            </a:lvl8pPr>
            <a:lvl9pPr marL="1620317" indent="0">
              <a:buNone/>
              <a:defRPr sz="4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8F10-3A57-4869-AC05-D82500EBD2AD}" type="datetimeFigureOut">
              <a:rPr lang="en-CA" smtClean="0"/>
              <a:t>2020-12-09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A2251-B393-4ECA-9E7D-A6E6160DE3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5837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27965"/>
            <a:ext cx="1741858" cy="797878"/>
          </a:xfrm>
        </p:spPr>
        <p:txBody>
          <a:bodyPr anchor="b"/>
          <a:lstStyle>
            <a:lvl1pPr>
              <a:defRPr sz="14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492341"/>
            <a:ext cx="2734092" cy="2430044"/>
          </a:xfrm>
        </p:spPr>
        <p:txBody>
          <a:bodyPr anchor="t"/>
          <a:lstStyle>
            <a:lvl1pPr marL="0" indent="0">
              <a:buNone/>
              <a:defRPr sz="1418"/>
            </a:lvl1pPr>
            <a:lvl2pPr marL="202540" indent="0">
              <a:buNone/>
              <a:defRPr sz="1240"/>
            </a:lvl2pPr>
            <a:lvl3pPr marL="405079" indent="0">
              <a:buNone/>
              <a:defRPr sz="1063"/>
            </a:lvl3pPr>
            <a:lvl4pPr marL="607619" indent="0">
              <a:buNone/>
              <a:defRPr sz="886"/>
            </a:lvl4pPr>
            <a:lvl5pPr marL="810158" indent="0">
              <a:buNone/>
              <a:defRPr sz="886"/>
            </a:lvl5pPr>
            <a:lvl6pPr marL="1012698" indent="0">
              <a:buNone/>
              <a:defRPr sz="886"/>
            </a:lvl6pPr>
            <a:lvl7pPr marL="1215238" indent="0">
              <a:buNone/>
              <a:defRPr sz="886"/>
            </a:lvl7pPr>
            <a:lvl8pPr marL="1417777" indent="0">
              <a:buNone/>
              <a:defRPr sz="886"/>
            </a:lvl8pPr>
            <a:lvl9pPr marL="1620317" indent="0">
              <a:buNone/>
              <a:defRPr sz="88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025843"/>
            <a:ext cx="1741858" cy="1900500"/>
          </a:xfrm>
        </p:spPr>
        <p:txBody>
          <a:bodyPr/>
          <a:lstStyle>
            <a:lvl1pPr marL="0" indent="0">
              <a:buNone/>
              <a:defRPr sz="709"/>
            </a:lvl1pPr>
            <a:lvl2pPr marL="202540" indent="0">
              <a:buNone/>
              <a:defRPr sz="620"/>
            </a:lvl2pPr>
            <a:lvl3pPr marL="405079" indent="0">
              <a:buNone/>
              <a:defRPr sz="532"/>
            </a:lvl3pPr>
            <a:lvl4pPr marL="607619" indent="0">
              <a:buNone/>
              <a:defRPr sz="443"/>
            </a:lvl4pPr>
            <a:lvl5pPr marL="810158" indent="0">
              <a:buNone/>
              <a:defRPr sz="443"/>
            </a:lvl5pPr>
            <a:lvl6pPr marL="1012698" indent="0">
              <a:buNone/>
              <a:defRPr sz="443"/>
            </a:lvl6pPr>
            <a:lvl7pPr marL="1215238" indent="0">
              <a:buNone/>
              <a:defRPr sz="443"/>
            </a:lvl7pPr>
            <a:lvl8pPr marL="1417777" indent="0">
              <a:buNone/>
              <a:defRPr sz="443"/>
            </a:lvl8pPr>
            <a:lvl9pPr marL="1620317" indent="0">
              <a:buNone/>
              <a:defRPr sz="4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8F10-3A57-4869-AC05-D82500EBD2AD}" type="datetimeFigureOut">
              <a:rPr lang="en-CA" smtClean="0"/>
              <a:t>2020-12-09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A2251-B393-4ECA-9E7D-A6E6160DE3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2682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182056"/>
            <a:ext cx="4658082" cy="660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910277"/>
            <a:ext cx="4658082" cy="2169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3169347"/>
            <a:ext cx="1215152" cy="182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78F10-3A57-4869-AC05-D82500EBD2AD}" type="datetimeFigureOut">
              <a:rPr lang="en-CA" smtClean="0"/>
              <a:t>2020-12-09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3169347"/>
            <a:ext cx="1822728" cy="182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3169347"/>
            <a:ext cx="1215152" cy="182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A2251-B393-4ECA-9E7D-A6E6160DE3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5270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405079" rtl="0" eaLnBrk="1" latinLnBrk="0" hangingPunct="1">
        <a:lnSpc>
          <a:spcPct val="90000"/>
        </a:lnSpc>
        <a:spcBef>
          <a:spcPct val="0"/>
        </a:spcBef>
        <a:buNone/>
        <a:defRPr sz="19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1270" indent="-101270" algn="l" defTabSz="405079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240" kern="1200">
          <a:solidFill>
            <a:schemeClr val="tx1"/>
          </a:solidFill>
          <a:latin typeface="+mn-lt"/>
          <a:ea typeface="+mn-ea"/>
          <a:cs typeface="+mn-cs"/>
        </a:defRPr>
      </a:lvl1pPr>
      <a:lvl2pPr marL="303809" indent="-101270" algn="l" defTabSz="40507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06349" indent="-101270" algn="l" defTabSz="40507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86" kern="1200">
          <a:solidFill>
            <a:schemeClr val="tx1"/>
          </a:solidFill>
          <a:latin typeface="+mn-lt"/>
          <a:ea typeface="+mn-ea"/>
          <a:cs typeface="+mn-cs"/>
        </a:defRPr>
      </a:lvl3pPr>
      <a:lvl4pPr marL="708889" indent="-101270" algn="l" defTabSz="40507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797" kern="1200">
          <a:solidFill>
            <a:schemeClr val="tx1"/>
          </a:solidFill>
          <a:latin typeface="+mn-lt"/>
          <a:ea typeface="+mn-ea"/>
          <a:cs typeface="+mn-cs"/>
        </a:defRPr>
      </a:lvl4pPr>
      <a:lvl5pPr marL="911428" indent="-101270" algn="l" defTabSz="40507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797" kern="1200">
          <a:solidFill>
            <a:schemeClr val="tx1"/>
          </a:solidFill>
          <a:latin typeface="+mn-lt"/>
          <a:ea typeface="+mn-ea"/>
          <a:cs typeface="+mn-cs"/>
        </a:defRPr>
      </a:lvl5pPr>
      <a:lvl6pPr marL="1113968" indent="-101270" algn="l" defTabSz="40507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797" kern="1200">
          <a:solidFill>
            <a:schemeClr val="tx1"/>
          </a:solidFill>
          <a:latin typeface="+mn-lt"/>
          <a:ea typeface="+mn-ea"/>
          <a:cs typeface="+mn-cs"/>
        </a:defRPr>
      </a:lvl6pPr>
      <a:lvl7pPr marL="1316507" indent="-101270" algn="l" defTabSz="40507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797" kern="1200">
          <a:solidFill>
            <a:schemeClr val="tx1"/>
          </a:solidFill>
          <a:latin typeface="+mn-lt"/>
          <a:ea typeface="+mn-ea"/>
          <a:cs typeface="+mn-cs"/>
        </a:defRPr>
      </a:lvl7pPr>
      <a:lvl8pPr marL="1519047" indent="-101270" algn="l" defTabSz="40507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797" kern="1200">
          <a:solidFill>
            <a:schemeClr val="tx1"/>
          </a:solidFill>
          <a:latin typeface="+mn-lt"/>
          <a:ea typeface="+mn-ea"/>
          <a:cs typeface="+mn-cs"/>
        </a:defRPr>
      </a:lvl8pPr>
      <a:lvl9pPr marL="1721587" indent="-101270" algn="l" defTabSz="40507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7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5079" rtl="0" eaLnBrk="1" latinLnBrk="0" hangingPunct="1">
        <a:defRPr sz="797" kern="1200">
          <a:solidFill>
            <a:schemeClr val="tx1"/>
          </a:solidFill>
          <a:latin typeface="+mn-lt"/>
          <a:ea typeface="+mn-ea"/>
          <a:cs typeface="+mn-cs"/>
        </a:defRPr>
      </a:lvl1pPr>
      <a:lvl2pPr marL="202540" algn="l" defTabSz="405079" rtl="0" eaLnBrk="1" latinLnBrk="0" hangingPunct="1">
        <a:defRPr sz="797" kern="1200">
          <a:solidFill>
            <a:schemeClr val="tx1"/>
          </a:solidFill>
          <a:latin typeface="+mn-lt"/>
          <a:ea typeface="+mn-ea"/>
          <a:cs typeface="+mn-cs"/>
        </a:defRPr>
      </a:lvl2pPr>
      <a:lvl3pPr marL="405079" algn="l" defTabSz="405079" rtl="0" eaLnBrk="1" latinLnBrk="0" hangingPunct="1">
        <a:defRPr sz="797" kern="1200">
          <a:solidFill>
            <a:schemeClr val="tx1"/>
          </a:solidFill>
          <a:latin typeface="+mn-lt"/>
          <a:ea typeface="+mn-ea"/>
          <a:cs typeface="+mn-cs"/>
        </a:defRPr>
      </a:lvl3pPr>
      <a:lvl4pPr marL="607619" algn="l" defTabSz="405079" rtl="0" eaLnBrk="1" latinLnBrk="0" hangingPunct="1">
        <a:defRPr sz="797" kern="1200">
          <a:solidFill>
            <a:schemeClr val="tx1"/>
          </a:solidFill>
          <a:latin typeface="+mn-lt"/>
          <a:ea typeface="+mn-ea"/>
          <a:cs typeface="+mn-cs"/>
        </a:defRPr>
      </a:lvl4pPr>
      <a:lvl5pPr marL="810158" algn="l" defTabSz="405079" rtl="0" eaLnBrk="1" latinLnBrk="0" hangingPunct="1">
        <a:defRPr sz="797" kern="1200">
          <a:solidFill>
            <a:schemeClr val="tx1"/>
          </a:solidFill>
          <a:latin typeface="+mn-lt"/>
          <a:ea typeface="+mn-ea"/>
          <a:cs typeface="+mn-cs"/>
        </a:defRPr>
      </a:lvl5pPr>
      <a:lvl6pPr marL="1012698" algn="l" defTabSz="405079" rtl="0" eaLnBrk="1" latinLnBrk="0" hangingPunct="1">
        <a:defRPr sz="797" kern="1200">
          <a:solidFill>
            <a:schemeClr val="tx1"/>
          </a:solidFill>
          <a:latin typeface="+mn-lt"/>
          <a:ea typeface="+mn-ea"/>
          <a:cs typeface="+mn-cs"/>
        </a:defRPr>
      </a:lvl6pPr>
      <a:lvl7pPr marL="1215238" algn="l" defTabSz="405079" rtl="0" eaLnBrk="1" latinLnBrk="0" hangingPunct="1">
        <a:defRPr sz="797" kern="1200">
          <a:solidFill>
            <a:schemeClr val="tx1"/>
          </a:solidFill>
          <a:latin typeface="+mn-lt"/>
          <a:ea typeface="+mn-ea"/>
          <a:cs typeface="+mn-cs"/>
        </a:defRPr>
      </a:lvl7pPr>
      <a:lvl8pPr marL="1417777" algn="l" defTabSz="405079" rtl="0" eaLnBrk="1" latinLnBrk="0" hangingPunct="1">
        <a:defRPr sz="797" kern="1200">
          <a:solidFill>
            <a:schemeClr val="tx1"/>
          </a:solidFill>
          <a:latin typeface="+mn-lt"/>
          <a:ea typeface="+mn-ea"/>
          <a:cs typeface="+mn-cs"/>
        </a:defRPr>
      </a:lvl8pPr>
      <a:lvl9pPr marL="1620317" algn="l" defTabSz="405079" rtl="0" eaLnBrk="1" latinLnBrk="0" hangingPunct="1">
        <a:defRPr sz="7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Bent-Up 1">
            <a:extLst>
              <a:ext uri="{FF2B5EF4-FFF2-40B4-BE49-F238E27FC236}">
                <a16:creationId xmlns:a16="http://schemas.microsoft.com/office/drawing/2014/main" id="{897429E2-A7E7-46BF-B5FA-546C1190F330}"/>
              </a:ext>
            </a:extLst>
          </p:cNvPr>
          <p:cNvSpPr/>
          <p:nvPr/>
        </p:nvSpPr>
        <p:spPr>
          <a:xfrm rot="19112241" flipH="1" flipV="1">
            <a:off x="204234" y="1146470"/>
            <a:ext cx="540000" cy="540000"/>
          </a:xfrm>
          <a:prstGeom prst="bentUp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C070783-22A4-4543-BFD8-DBA76BEED50E}"/>
              </a:ext>
            </a:extLst>
          </p:cNvPr>
          <p:cNvCxnSpPr>
            <a:cxnSpLocks/>
          </p:cNvCxnSpPr>
          <p:nvPr/>
        </p:nvCxnSpPr>
        <p:spPr>
          <a:xfrm flipH="1" flipV="1">
            <a:off x="2706025" y="1453878"/>
            <a:ext cx="4097" cy="878863"/>
          </a:xfrm>
          <a:prstGeom prst="line">
            <a:avLst/>
          </a:prstGeom>
          <a:ln w="38100" cmpd="dbl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66000">
                  <a:schemeClr val="bg1">
                    <a:lumMod val="9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16200000" scaled="1"/>
              <a:tileRect/>
            </a:gra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CF019967-0A67-4348-B334-BD5AEEE69490}"/>
              </a:ext>
            </a:extLst>
          </p:cNvPr>
          <p:cNvSpPr/>
          <p:nvPr/>
        </p:nvSpPr>
        <p:spPr>
          <a:xfrm>
            <a:off x="639750" y="562823"/>
            <a:ext cx="1784770" cy="778745"/>
          </a:xfrm>
          <a:prstGeom prst="rect">
            <a:avLst/>
          </a:prstGeom>
          <a:solidFill>
            <a:schemeClr val="accent4">
              <a:lumMod val="75000"/>
              <a:alpha val="39000"/>
            </a:schemeClr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1050" dirty="0">
                <a:solidFill>
                  <a:schemeClr val="tx1"/>
                </a:solidFill>
              </a:rPr>
              <a:t>Certification </a:t>
            </a:r>
          </a:p>
          <a:p>
            <a:r>
              <a:rPr lang="en-CA" sz="105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2D7ABF0-479E-4EC7-9209-4EC036171540}"/>
              </a:ext>
            </a:extLst>
          </p:cNvPr>
          <p:cNvSpPr/>
          <p:nvPr/>
        </p:nvSpPr>
        <p:spPr>
          <a:xfrm>
            <a:off x="629100" y="1470637"/>
            <a:ext cx="1801362" cy="739045"/>
          </a:xfrm>
          <a:prstGeom prst="rect">
            <a:avLst/>
          </a:prstGeom>
          <a:solidFill>
            <a:schemeClr val="accent6">
              <a:lumMod val="60000"/>
              <a:lumOff val="40000"/>
              <a:alpha val="39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1050" dirty="0">
                <a:solidFill>
                  <a:schemeClr val="tx1"/>
                </a:solidFill>
              </a:rPr>
              <a:t>Certification </a:t>
            </a:r>
          </a:p>
          <a:p>
            <a:r>
              <a:rPr lang="en-CA" sz="1050" dirty="0">
                <a:solidFill>
                  <a:schemeClr val="tx1"/>
                </a:solidFill>
              </a:rPr>
              <a:t>concepts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FBEE2DAE-C4D9-4C78-8497-720C883563F0}"/>
              </a:ext>
            </a:extLst>
          </p:cNvPr>
          <p:cNvSpPr/>
          <p:nvPr/>
        </p:nvSpPr>
        <p:spPr>
          <a:xfrm rot="19692824" flipH="1">
            <a:off x="1355975" y="2183319"/>
            <a:ext cx="388775" cy="370956"/>
          </a:xfrm>
          <a:prstGeom prst="arc">
            <a:avLst>
              <a:gd name="adj1" fmla="val 16200000"/>
              <a:gd name="adj2" fmla="val 11171422"/>
            </a:avLst>
          </a:prstGeom>
          <a:ln w="79375" cap="rnd">
            <a:solidFill>
              <a:schemeClr val="accent6">
                <a:lumMod val="20000"/>
                <a:lumOff val="80000"/>
              </a:schemeClr>
            </a:solidFill>
            <a:round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265BA772-8188-453D-8776-62F0AE657C3A}"/>
              </a:ext>
            </a:extLst>
          </p:cNvPr>
          <p:cNvSpPr/>
          <p:nvPr/>
        </p:nvSpPr>
        <p:spPr>
          <a:xfrm>
            <a:off x="2985990" y="1470638"/>
            <a:ext cx="1820503" cy="73904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Ins="90000" rtlCol="0" anchor="t"/>
          <a:lstStyle/>
          <a:p>
            <a:pPr algn="r"/>
            <a:r>
              <a:rPr lang="en-CA" sz="1050" dirty="0">
                <a:solidFill>
                  <a:schemeClr val="tx1"/>
                </a:solidFill>
              </a:rPr>
              <a:t>Application domain </a:t>
            </a:r>
          </a:p>
          <a:p>
            <a:pPr algn="r"/>
            <a:r>
              <a:rPr lang="en-CA" sz="1050" dirty="0">
                <a:solidFill>
                  <a:schemeClr val="tx1"/>
                </a:solidFill>
              </a:rPr>
              <a:t>concepts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A5631788-5FDC-4644-AF52-935ACC85A329}"/>
              </a:ext>
            </a:extLst>
          </p:cNvPr>
          <p:cNvSpPr/>
          <p:nvPr/>
        </p:nvSpPr>
        <p:spPr>
          <a:xfrm>
            <a:off x="2985986" y="574278"/>
            <a:ext cx="1789266" cy="778745"/>
          </a:xfrm>
          <a:prstGeom prst="rect">
            <a:avLst/>
          </a:prstGeom>
          <a:solidFill>
            <a:schemeClr val="accent1">
              <a:alpha val="39000"/>
            </a:schemeClr>
          </a:solidFill>
          <a:ln w="6350"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CA" sz="1050" dirty="0">
                <a:solidFill>
                  <a:schemeClr val="tx1"/>
                </a:solidFill>
              </a:rPr>
              <a:t>Design </a:t>
            </a:r>
          </a:p>
          <a:p>
            <a:pPr algn="r"/>
            <a:r>
              <a:rPr lang="en-CA" sz="1050" dirty="0">
                <a:solidFill>
                  <a:schemeClr val="tx1"/>
                </a:solidFill>
              </a:rPr>
              <a:t>documents</a:t>
            </a:r>
          </a:p>
          <a:p>
            <a:pPr algn="r"/>
            <a:endParaRPr lang="en-CA" sz="1050" dirty="0">
              <a:solidFill>
                <a:schemeClr val="tx1"/>
              </a:solidFill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B61187B-AC22-4259-AE47-11D85FAF12A4}"/>
              </a:ext>
            </a:extLst>
          </p:cNvPr>
          <p:cNvSpPr txBox="1"/>
          <p:nvPr/>
        </p:nvSpPr>
        <p:spPr>
          <a:xfrm rot="16200000">
            <a:off x="-538828" y="1290176"/>
            <a:ext cx="1508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Decomposition</a:t>
            </a:r>
            <a:endParaRPr lang="en-CA" sz="12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A77DEEA-5D5B-47C9-8F33-165F3FB4BEC3}"/>
              </a:ext>
            </a:extLst>
          </p:cNvPr>
          <p:cNvGrpSpPr/>
          <p:nvPr/>
        </p:nvGrpSpPr>
        <p:grpSpPr>
          <a:xfrm>
            <a:off x="609820" y="3016728"/>
            <a:ext cx="4240983" cy="128636"/>
            <a:chOff x="528490" y="2455045"/>
            <a:chExt cx="3976017" cy="128636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5450E20-D435-4B42-8B1E-CB06C1F6D7AB}"/>
                </a:ext>
              </a:extLst>
            </p:cNvPr>
            <p:cNvCxnSpPr>
              <a:cxnSpLocks/>
              <a:stCxn id="219" idx="6"/>
              <a:endCxn id="218" idx="2"/>
            </p:cNvCxnSpPr>
            <p:nvPr/>
          </p:nvCxnSpPr>
          <p:spPr>
            <a:xfrm>
              <a:off x="657126" y="2519363"/>
              <a:ext cx="3718746" cy="0"/>
            </a:xfrm>
            <a:prstGeom prst="line">
              <a:avLst/>
            </a:prstGeom>
            <a:ln>
              <a:headEnd type="non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9A0571D-D480-43BD-AF44-3C37867D14A2}"/>
                </a:ext>
              </a:extLst>
            </p:cNvPr>
            <p:cNvSpPr/>
            <p:nvPr/>
          </p:nvSpPr>
          <p:spPr>
            <a:xfrm>
              <a:off x="1663826" y="2455045"/>
              <a:ext cx="128636" cy="12863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CC1AF30F-796B-486A-B44D-859DF192863C}"/>
                </a:ext>
              </a:extLst>
            </p:cNvPr>
            <p:cNvSpPr/>
            <p:nvPr/>
          </p:nvSpPr>
          <p:spPr>
            <a:xfrm>
              <a:off x="3235507" y="2455045"/>
              <a:ext cx="128636" cy="12863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9272E602-AAAC-4290-943A-453543DFBC53}"/>
                </a:ext>
              </a:extLst>
            </p:cNvPr>
            <p:cNvSpPr/>
            <p:nvPr/>
          </p:nvSpPr>
          <p:spPr>
            <a:xfrm>
              <a:off x="4375871" y="2455045"/>
              <a:ext cx="128636" cy="12863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903B821F-3B59-4469-A895-20C37E5A1457}"/>
                </a:ext>
              </a:extLst>
            </p:cNvPr>
            <p:cNvSpPr/>
            <p:nvPr/>
          </p:nvSpPr>
          <p:spPr>
            <a:xfrm>
              <a:off x="528490" y="2455045"/>
              <a:ext cx="128636" cy="12863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D4B59CCA-7CDC-42FC-8F06-01C5E7A5D248}"/>
              </a:ext>
            </a:extLst>
          </p:cNvPr>
          <p:cNvSpPr/>
          <p:nvPr/>
        </p:nvSpPr>
        <p:spPr>
          <a:xfrm>
            <a:off x="1187829" y="2381375"/>
            <a:ext cx="102243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50" dirty="0"/>
              <a:t>Synonymy</a:t>
            </a:r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63601979-57F3-4DFA-9397-33F8A13062EF}"/>
              </a:ext>
            </a:extLst>
          </p:cNvPr>
          <p:cNvCxnSpPr>
            <a:cxnSpLocks/>
          </p:cNvCxnSpPr>
          <p:nvPr/>
        </p:nvCxnSpPr>
        <p:spPr>
          <a:xfrm flipV="1">
            <a:off x="2706021" y="34575"/>
            <a:ext cx="0" cy="1358380"/>
          </a:xfrm>
          <a:prstGeom prst="line">
            <a:avLst/>
          </a:prstGeom>
          <a:ln w="38100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3000">
                  <a:schemeClr val="bg2">
                    <a:lumMod val="50000"/>
                  </a:schemeClr>
                </a:gs>
                <a:gs pos="83000">
                  <a:schemeClr val="bg2">
                    <a:lumMod val="50000"/>
                  </a:schemeClr>
                </a:gs>
              </a:gsLst>
              <a:lin ang="5400000" scaled="1"/>
            </a:gra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29C084F4-03AC-484C-9DB3-B932FFF1E352}"/>
              </a:ext>
            </a:extLst>
          </p:cNvPr>
          <p:cNvSpPr txBox="1"/>
          <p:nvPr/>
        </p:nvSpPr>
        <p:spPr>
          <a:xfrm>
            <a:off x="395245" y="34575"/>
            <a:ext cx="2310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Certification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0ABA72C-17D2-4D61-BC7E-C56659EF0263}"/>
              </a:ext>
            </a:extLst>
          </p:cNvPr>
          <p:cNvSpPr txBox="1"/>
          <p:nvPr/>
        </p:nvSpPr>
        <p:spPr>
          <a:xfrm>
            <a:off x="2706024" y="34575"/>
            <a:ext cx="2356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Design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398E412-0B8C-4104-AB95-DB8328703261}"/>
              </a:ext>
            </a:extLst>
          </p:cNvPr>
          <p:cNvGrpSpPr/>
          <p:nvPr/>
        </p:nvGrpSpPr>
        <p:grpSpPr>
          <a:xfrm>
            <a:off x="1862471" y="840817"/>
            <a:ext cx="327495" cy="387733"/>
            <a:chOff x="238058" y="1351345"/>
            <a:chExt cx="646513" cy="765431"/>
          </a:xfrm>
        </p:grpSpPr>
        <p:sp>
          <p:nvSpPr>
            <p:cNvPr id="45" name="Rectangle: Folded Corner 44">
              <a:extLst>
                <a:ext uri="{FF2B5EF4-FFF2-40B4-BE49-F238E27FC236}">
                  <a16:creationId xmlns:a16="http://schemas.microsoft.com/office/drawing/2014/main" id="{3CE65C75-DD67-4D76-B70C-D3E9349BCC49}"/>
                </a:ext>
              </a:extLst>
            </p:cNvPr>
            <p:cNvSpPr/>
            <p:nvPr/>
          </p:nvSpPr>
          <p:spPr>
            <a:xfrm flipV="1">
              <a:off x="238058" y="1351345"/>
              <a:ext cx="394095" cy="550071"/>
            </a:xfrm>
            <a:prstGeom prst="foldedCorner">
              <a:avLst>
                <a:gd name="adj" fmla="val 23203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sz="1400"/>
            </a:p>
          </p:txBody>
        </p:sp>
        <p:sp>
          <p:nvSpPr>
            <p:cNvPr id="46" name="Rectangle: Folded Corner 45">
              <a:extLst>
                <a:ext uri="{FF2B5EF4-FFF2-40B4-BE49-F238E27FC236}">
                  <a16:creationId xmlns:a16="http://schemas.microsoft.com/office/drawing/2014/main" id="{31CD2D16-F42E-4C23-BB73-2D590F621858}"/>
                </a:ext>
              </a:extLst>
            </p:cNvPr>
            <p:cNvSpPr/>
            <p:nvPr/>
          </p:nvSpPr>
          <p:spPr>
            <a:xfrm flipV="1">
              <a:off x="367068" y="1467232"/>
              <a:ext cx="394095" cy="550071"/>
            </a:xfrm>
            <a:prstGeom prst="foldedCorner">
              <a:avLst>
                <a:gd name="adj" fmla="val 23203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sz="1400"/>
            </a:p>
          </p:txBody>
        </p:sp>
        <p:sp>
          <p:nvSpPr>
            <p:cNvPr id="47" name="Rectangle: Folded Corner 46">
              <a:extLst>
                <a:ext uri="{FF2B5EF4-FFF2-40B4-BE49-F238E27FC236}">
                  <a16:creationId xmlns:a16="http://schemas.microsoft.com/office/drawing/2014/main" id="{7A05B674-A651-4C6D-A598-F6D2B9B815CE}"/>
                </a:ext>
              </a:extLst>
            </p:cNvPr>
            <p:cNvSpPr/>
            <p:nvPr/>
          </p:nvSpPr>
          <p:spPr>
            <a:xfrm flipV="1">
              <a:off x="490476" y="1566705"/>
              <a:ext cx="394095" cy="550071"/>
            </a:xfrm>
            <a:prstGeom prst="foldedCorner">
              <a:avLst>
                <a:gd name="adj" fmla="val 23203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sz="140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9D49F3F-214A-4EFB-BDF2-57A8EB7B3D6D}"/>
              </a:ext>
            </a:extLst>
          </p:cNvPr>
          <p:cNvGrpSpPr/>
          <p:nvPr/>
        </p:nvGrpSpPr>
        <p:grpSpPr>
          <a:xfrm>
            <a:off x="3179967" y="836996"/>
            <a:ext cx="787178" cy="361461"/>
            <a:chOff x="112734" y="370318"/>
            <a:chExt cx="1381221" cy="634237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97EAE50-4A36-42D6-8596-7084FE289058}"/>
                </a:ext>
              </a:extLst>
            </p:cNvPr>
            <p:cNvSpPr/>
            <p:nvPr/>
          </p:nvSpPr>
          <p:spPr>
            <a:xfrm>
              <a:off x="112734" y="370318"/>
              <a:ext cx="382998" cy="166587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fr-FR" sz="400" i="1" dirty="0">
                  <a:solidFill>
                    <a:schemeClr val="tx1"/>
                  </a:solidFill>
                </a:rPr>
                <a:t>Guideline</a:t>
              </a:r>
              <a:endParaRPr lang="en-CA" sz="400" i="1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AA5C6F2-24AA-49EF-91DE-CD702256E50A}"/>
                </a:ext>
              </a:extLst>
            </p:cNvPr>
            <p:cNvCxnSpPr>
              <a:cxnSpLocks/>
              <a:stCxn id="49" idx="2"/>
              <a:endCxn id="51" idx="0"/>
            </p:cNvCxnSpPr>
            <p:nvPr/>
          </p:nvCxnSpPr>
          <p:spPr>
            <a:xfrm>
              <a:off x="304233" y="536904"/>
              <a:ext cx="0" cy="156219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9402756-BB2F-4FBF-9919-22749901C43D}"/>
                </a:ext>
              </a:extLst>
            </p:cNvPr>
            <p:cNvSpPr/>
            <p:nvPr/>
          </p:nvSpPr>
          <p:spPr>
            <a:xfrm>
              <a:off x="112734" y="693124"/>
              <a:ext cx="382998" cy="166587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fr-FR" sz="400" i="1" dirty="0">
                  <a:solidFill>
                    <a:schemeClr val="tx1"/>
                  </a:solidFill>
                </a:rPr>
                <a:t>Section</a:t>
              </a:r>
              <a:endParaRPr lang="en-CA" sz="400" i="1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B49517C-C4F7-41EB-8321-B41A8D6F3C6D}"/>
                </a:ext>
              </a:extLst>
            </p:cNvPr>
            <p:cNvSpPr/>
            <p:nvPr/>
          </p:nvSpPr>
          <p:spPr>
            <a:xfrm>
              <a:off x="609326" y="697155"/>
              <a:ext cx="406643" cy="166586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fr-FR" sz="400" i="1" dirty="0" err="1">
                  <a:solidFill>
                    <a:schemeClr val="tx1"/>
                  </a:solidFill>
                </a:rPr>
                <a:t>Conection</a:t>
              </a:r>
              <a:endParaRPr lang="en-CA" sz="400" i="1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CB4EB7E-122A-4AF5-84B2-5FFDAC9DA5D6}"/>
                </a:ext>
              </a:extLst>
            </p:cNvPr>
            <p:cNvCxnSpPr>
              <a:cxnSpLocks/>
              <a:stCxn id="52" idx="1"/>
              <a:endCxn id="51" idx="3"/>
            </p:cNvCxnSpPr>
            <p:nvPr/>
          </p:nvCxnSpPr>
          <p:spPr>
            <a:xfrm flipH="1" flipV="1">
              <a:off x="495732" y="776418"/>
              <a:ext cx="113594" cy="4030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DC30D42-DBCE-4A5B-B7CB-E0C201D60100}"/>
                </a:ext>
              </a:extLst>
            </p:cNvPr>
            <p:cNvSpPr txBox="1"/>
            <p:nvPr/>
          </p:nvSpPr>
          <p:spPr>
            <a:xfrm>
              <a:off x="249751" y="614925"/>
              <a:ext cx="56254" cy="1350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fr-FR" sz="500" dirty="0"/>
                <a:t>*</a:t>
              </a:r>
              <a:endParaRPr lang="en-CA" sz="5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9C43ECC-B3A9-4ED2-AC02-CC3598D8913B}"/>
                </a:ext>
              </a:extLst>
            </p:cNvPr>
            <p:cNvSpPr txBox="1"/>
            <p:nvPr/>
          </p:nvSpPr>
          <p:spPr>
            <a:xfrm>
              <a:off x="203716" y="585664"/>
              <a:ext cx="487161" cy="2160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200" dirty="0"/>
                <a:t>compose</a:t>
              </a:r>
              <a:endParaRPr lang="en-CA" sz="200" dirty="0"/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4584FF4F-64F3-443D-AEBD-0F97EB34BBC6}"/>
                </a:ext>
              </a:extLst>
            </p:cNvPr>
            <p:cNvSpPr/>
            <p:nvPr/>
          </p:nvSpPr>
          <p:spPr>
            <a:xfrm rot="5400000">
              <a:off x="560897" y="758276"/>
              <a:ext cx="43659" cy="38662"/>
            </a:xfrm>
            <a:prstGeom prst="triangl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CA" sz="500">
                <a:solidFill>
                  <a:schemeClr val="tx1"/>
                </a:soli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6DF312C-9FCE-44DE-892C-AE9D3ADAD882}"/>
                </a:ext>
              </a:extLst>
            </p:cNvPr>
            <p:cNvSpPr/>
            <p:nvPr/>
          </p:nvSpPr>
          <p:spPr>
            <a:xfrm>
              <a:off x="1100009" y="597340"/>
              <a:ext cx="393946" cy="134517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fr-FR" sz="400" i="1" dirty="0">
                  <a:solidFill>
                    <a:schemeClr val="tx1"/>
                  </a:solidFill>
                </a:rPr>
                <a:t>Rule</a:t>
              </a:r>
              <a:endParaRPr lang="en-CA" sz="400" i="1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157A861-B1A1-4A97-93A6-4686955270C9}"/>
                </a:ext>
              </a:extLst>
            </p:cNvPr>
            <p:cNvSpPr/>
            <p:nvPr/>
          </p:nvSpPr>
          <p:spPr>
            <a:xfrm>
              <a:off x="1100009" y="870038"/>
              <a:ext cx="393946" cy="134517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fr-FR" sz="400" i="1" dirty="0" err="1">
                  <a:solidFill>
                    <a:schemeClr val="tx1"/>
                  </a:solidFill>
                </a:rPr>
                <a:t>Spec</a:t>
              </a:r>
              <a:endParaRPr lang="en-CA" sz="400" i="1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BCBEF924-195C-435D-8645-BCE565EC5ECD}"/>
                </a:ext>
              </a:extLst>
            </p:cNvPr>
            <p:cNvCxnSpPr>
              <a:cxnSpLocks/>
              <a:stCxn id="57" idx="1"/>
              <a:endCxn id="52" idx="3"/>
            </p:cNvCxnSpPr>
            <p:nvPr/>
          </p:nvCxnSpPr>
          <p:spPr>
            <a:xfrm rot="10800000" flipV="1">
              <a:off x="1015971" y="664598"/>
              <a:ext cx="84039" cy="115849"/>
            </a:xfrm>
            <a:prstGeom prst="bentConnector3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F09793EE-6247-456D-8126-6F8642CFE4A5}"/>
                </a:ext>
              </a:extLst>
            </p:cNvPr>
            <p:cNvCxnSpPr>
              <a:cxnSpLocks/>
              <a:stCxn id="58" idx="1"/>
              <a:endCxn id="52" idx="3"/>
            </p:cNvCxnSpPr>
            <p:nvPr/>
          </p:nvCxnSpPr>
          <p:spPr>
            <a:xfrm rot="10800000">
              <a:off x="1015971" y="780449"/>
              <a:ext cx="84039" cy="156849"/>
            </a:xfrm>
            <a:prstGeom prst="bentConnector3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103A680D-22C2-4C82-B067-BC7FBCA0980F}"/>
                </a:ext>
              </a:extLst>
            </p:cNvPr>
            <p:cNvSpPr/>
            <p:nvPr/>
          </p:nvSpPr>
          <p:spPr>
            <a:xfrm rot="16200000">
              <a:off x="1016334" y="766748"/>
              <a:ext cx="32718" cy="28233"/>
            </a:xfrm>
            <a:prstGeom prst="triangl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CA" sz="300">
                <a:solidFill>
                  <a:schemeClr val="tx1"/>
                </a:solidFill>
              </a:endParaRP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D1CA10-C904-48C5-9324-928C9B3DC2D4}"/>
              </a:ext>
            </a:extLst>
          </p:cNvPr>
          <p:cNvCxnSpPr>
            <a:cxnSpLocks/>
            <a:stCxn id="47" idx="0"/>
            <a:endCxn id="141" idx="1"/>
          </p:cNvCxnSpPr>
          <p:nvPr/>
        </p:nvCxnSpPr>
        <p:spPr>
          <a:xfrm>
            <a:off x="2090151" y="1228550"/>
            <a:ext cx="74314" cy="504648"/>
          </a:xfrm>
          <a:prstGeom prst="straightConnector1">
            <a:avLst/>
          </a:prstGeom>
          <a:ln w="12700">
            <a:tailEnd type="stealt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9E8C0D1-4276-4208-916F-B314DAF449C2}"/>
              </a:ext>
            </a:extLst>
          </p:cNvPr>
          <p:cNvCxnSpPr>
            <a:cxnSpLocks/>
            <a:stCxn id="47" idx="1"/>
            <a:endCxn id="140" idx="0"/>
          </p:cNvCxnSpPr>
          <p:nvPr/>
        </p:nvCxnSpPr>
        <p:spPr>
          <a:xfrm>
            <a:off x="1990335" y="1089229"/>
            <a:ext cx="23938" cy="775625"/>
          </a:xfrm>
          <a:prstGeom prst="straightConnector1">
            <a:avLst/>
          </a:prstGeom>
          <a:ln w="12700">
            <a:tailEnd type="stealt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12104D0-5AEA-4419-AB92-15362B4455F4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1920240" y="1016000"/>
            <a:ext cx="11932" cy="659276"/>
          </a:xfrm>
          <a:prstGeom prst="straightConnector1">
            <a:avLst/>
          </a:prstGeom>
          <a:ln w="12700">
            <a:tailEnd type="stealt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B47F496-948D-4B7A-B9F4-CDDC8849BCDF}"/>
              </a:ext>
            </a:extLst>
          </p:cNvPr>
          <p:cNvCxnSpPr>
            <a:cxnSpLocks/>
          </p:cNvCxnSpPr>
          <p:nvPr/>
        </p:nvCxnSpPr>
        <p:spPr>
          <a:xfrm flipV="1">
            <a:off x="3430612" y="1211187"/>
            <a:ext cx="349592" cy="550638"/>
          </a:xfrm>
          <a:prstGeom prst="straightConnector1">
            <a:avLst/>
          </a:prstGeom>
          <a:ln w="127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BF8D7C9-910B-422F-9B00-A8383B25C29C}"/>
              </a:ext>
            </a:extLst>
          </p:cNvPr>
          <p:cNvCxnSpPr>
            <a:cxnSpLocks/>
          </p:cNvCxnSpPr>
          <p:nvPr/>
        </p:nvCxnSpPr>
        <p:spPr>
          <a:xfrm flipV="1">
            <a:off x="3392750" y="1126921"/>
            <a:ext cx="157464" cy="541646"/>
          </a:xfrm>
          <a:prstGeom prst="straightConnector1">
            <a:avLst/>
          </a:prstGeom>
          <a:ln w="127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412DFEA-90B1-4346-BEB9-AD2B0D4E73DB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3289105" y="1115904"/>
            <a:ext cx="0" cy="679948"/>
          </a:xfrm>
          <a:prstGeom prst="straightConnector1">
            <a:avLst/>
          </a:prstGeom>
          <a:ln w="127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16F32A3-F862-47BE-B8A5-8CA11C9CA8C3}"/>
              </a:ext>
            </a:extLst>
          </p:cNvPr>
          <p:cNvCxnSpPr>
            <a:cxnSpLocks/>
          </p:cNvCxnSpPr>
          <p:nvPr/>
        </p:nvCxnSpPr>
        <p:spPr>
          <a:xfrm>
            <a:off x="2224246" y="1639144"/>
            <a:ext cx="936000" cy="0"/>
          </a:xfrm>
          <a:prstGeom prst="straightConnector1">
            <a:avLst/>
          </a:prstGeom>
          <a:ln w="12700">
            <a:headEnd type="triangle"/>
            <a:tailEnd type="stealt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3F0CC7A-428D-450D-ABBD-4358C5317879}"/>
              </a:ext>
            </a:extLst>
          </p:cNvPr>
          <p:cNvCxnSpPr>
            <a:cxnSpLocks/>
          </p:cNvCxnSpPr>
          <p:nvPr/>
        </p:nvCxnSpPr>
        <p:spPr>
          <a:xfrm>
            <a:off x="2224246" y="1740631"/>
            <a:ext cx="936000" cy="0"/>
          </a:xfrm>
          <a:prstGeom prst="straightConnector1">
            <a:avLst/>
          </a:prstGeom>
          <a:ln w="12700">
            <a:headEnd type="triangle"/>
            <a:tailEnd type="stealt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1C6B853-DEC1-4647-9C6B-D67F0094C33F}"/>
              </a:ext>
            </a:extLst>
          </p:cNvPr>
          <p:cNvCxnSpPr>
            <a:cxnSpLocks/>
          </p:cNvCxnSpPr>
          <p:nvPr/>
        </p:nvCxnSpPr>
        <p:spPr>
          <a:xfrm>
            <a:off x="2224246" y="1850782"/>
            <a:ext cx="936000" cy="0"/>
          </a:xfrm>
          <a:prstGeom prst="straightConnector1">
            <a:avLst/>
          </a:prstGeom>
          <a:ln w="12700">
            <a:headEnd type="triangle"/>
            <a:tailEnd type="stealt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Arc 62">
            <a:extLst>
              <a:ext uri="{FF2B5EF4-FFF2-40B4-BE49-F238E27FC236}">
                <a16:creationId xmlns:a16="http://schemas.microsoft.com/office/drawing/2014/main" id="{8B5244DE-08CB-4B91-B799-9381536ABD76}"/>
              </a:ext>
            </a:extLst>
          </p:cNvPr>
          <p:cNvSpPr/>
          <p:nvPr/>
        </p:nvSpPr>
        <p:spPr>
          <a:xfrm rot="19584909" flipH="1">
            <a:off x="3520020" y="2210045"/>
            <a:ext cx="388775" cy="370956"/>
          </a:xfrm>
          <a:prstGeom prst="arc">
            <a:avLst>
              <a:gd name="adj1" fmla="val 16200000"/>
              <a:gd name="adj2" fmla="val 11242926"/>
            </a:avLst>
          </a:prstGeom>
          <a:ln w="79375" cap="rnd">
            <a:solidFill>
              <a:schemeClr val="accent2">
                <a:lumMod val="20000"/>
                <a:lumOff val="80000"/>
              </a:schemeClr>
            </a:solidFill>
            <a:round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B711654-18E6-4654-AC3B-1A7979A79C08}"/>
              </a:ext>
            </a:extLst>
          </p:cNvPr>
          <p:cNvSpPr txBox="1"/>
          <p:nvPr/>
        </p:nvSpPr>
        <p:spPr>
          <a:xfrm>
            <a:off x="629103" y="3172097"/>
            <a:ext cx="4177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spc="300" dirty="0" err="1"/>
              <a:t>Transclusion</a:t>
            </a:r>
            <a:r>
              <a:rPr lang="en-CA" sz="1600" spc="300" dirty="0"/>
              <a:t> trace</a:t>
            </a:r>
          </a:p>
        </p:txBody>
      </p:sp>
      <p:sp>
        <p:nvSpPr>
          <p:cNvPr id="81" name="Arrow: Bent-Up 80">
            <a:extLst>
              <a:ext uri="{FF2B5EF4-FFF2-40B4-BE49-F238E27FC236}">
                <a16:creationId xmlns:a16="http://schemas.microsoft.com/office/drawing/2014/main" id="{770C65CB-79A8-4016-800B-57402B43AEBA}"/>
              </a:ext>
            </a:extLst>
          </p:cNvPr>
          <p:cNvSpPr/>
          <p:nvPr/>
        </p:nvSpPr>
        <p:spPr>
          <a:xfrm rot="18956959">
            <a:off x="4676735" y="1146470"/>
            <a:ext cx="540000" cy="540000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EEEB305-B23D-44DC-A7DA-D70CE00562F7}"/>
              </a:ext>
            </a:extLst>
          </p:cNvPr>
          <p:cNvSpPr txBox="1"/>
          <p:nvPr/>
        </p:nvSpPr>
        <p:spPr>
          <a:xfrm rot="16200000">
            <a:off x="4315392" y="1290178"/>
            <a:ext cx="1800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Structure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D9F2BF-8CF5-4085-B3B8-5230AF11C70B}"/>
              </a:ext>
            </a:extLst>
          </p:cNvPr>
          <p:cNvCxnSpPr>
            <a:cxnSpLocks/>
          </p:cNvCxnSpPr>
          <p:nvPr/>
        </p:nvCxnSpPr>
        <p:spPr>
          <a:xfrm>
            <a:off x="206097" y="433155"/>
            <a:ext cx="50400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0E84BEB-BE80-4954-A028-FBC6DA5593C8}"/>
              </a:ext>
            </a:extLst>
          </p:cNvPr>
          <p:cNvSpPr/>
          <p:nvPr/>
        </p:nvSpPr>
        <p:spPr>
          <a:xfrm>
            <a:off x="3343079" y="2381376"/>
            <a:ext cx="102243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50" dirty="0"/>
              <a:t>Synonymy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036A382-1A6D-4810-8B07-90639F0DC847}"/>
              </a:ext>
            </a:extLst>
          </p:cNvPr>
          <p:cNvGrpSpPr/>
          <p:nvPr/>
        </p:nvGrpSpPr>
        <p:grpSpPr>
          <a:xfrm>
            <a:off x="522356" y="2861521"/>
            <a:ext cx="327495" cy="387733"/>
            <a:chOff x="238058" y="1351345"/>
            <a:chExt cx="646513" cy="765431"/>
          </a:xfrm>
        </p:grpSpPr>
        <p:sp>
          <p:nvSpPr>
            <p:cNvPr id="115" name="Rectangle: Folded Corner 114">
              <a:extLst>
                <a:ext uri="{FF2B5EF4-FFF2-40B4-BE49-F238E27FC236}">
                  <a16:creationId xmlns:a16="http://schemas.microsoft.com/office/drawing/2014/main" id="{12CB73C2-1BA9-4E1E-87C2-474AC6F2EB6A}"/>
                </a:ext>
              </a:extLst>
            </p:cNvPr>
            <p:cNvSpPr/>
            <p:nvPr/>
          </p:nvSpPr>
          <p:spPr>
            <a:xfrm flipV="1">
              <a:off x="238058" y="1351345"/>
              <a:ext cx="394095" cy="550071"/>
            </a:xfrm>
            <a:prstGeom prst="foldedCorner">
              <a:avLst>
                <a:gd name="adj" fmla="val 23203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sz="1400"/>
            </a:p>
          </p:txBody>
        </p:sp>
        <p:sp>
          <p:nvSpPr>
            <p:cNvPr id="116" name="Rectangle: Folded Corner 115">
              <a:extLst>
                <a:ext uri="{FF2B5EF4-FFF2-40B4-BE49-F238E27FC236}">
                  <a16:creationId xmlns:a16="http://schemas.microsoft.com/office/drawing/2014/main" id="{40FA587F-AAF9-4542-99C8-B6745544E4E1}"/>
                </a:ext>
              </a:extLst>
            </p:cNvPr>
            <p:cNvSpPr/>
            <p:nvPr/>
          </p:nvSpPr>
          <p:spPr>
            <a:xfrm flipV="1">
              <a:off x="367068" y="1467232"/>
              <a:ext cx="394095" cy="550071"/>
            </a:xfrm>
            <a:prstGeom prst="foldedCorner">
              <a:avLst>
                <a:gd name="adj" fmla="val 23203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sz="1400"/>
            </a:p>
          </p:txBody>
        </p:sp>
        <p:sp>
          <p:nvSpPr>
            <p:cNvPr id="117" name="Rectangle: Folded Corner 116">
              <a:extLst>
                <a:ext uri="{FF2B5EF4-FFF2-40B4-BE49-F238E27FC236}">
                  <a16:creationId xmlns:a16="http://schemas.microsoft.com/office/drawing/2014/main" id="{FF993364-B28D-49CD-A72C-BE396DCAA41E}"/>
                </a:ext>
              </a:extLst>
            </p:cNvPr>
            <p:cNvSpPr/>
            <p:nvPr/>
          </p:nvSpPr>
          <p:spPr>
            <a:xfrm flipV="1">
              <a:off x="490476" y="1566705"/>
              <a:ext cx="394095" cy="550071"/>
            </a:xfrm>
            <a:prstGeom prst="foldedCorner">
              <a:avLst>
                <a:gd name="adj" fmla="val 23203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sz="1400"/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7AF469F3-EB33-46B4-8808-C1625E496757}"/>
              </a:ext>
            </a:extLst>
          </p:cNvPr>
          <p:cNvSpPr txBox="1"/>
          <p:nvPr/>
        </p:nvSpPr>
        <p:spPr>
          <a:xfrm>
            <a:off x="1638535" y="2865179"/>
            <a:ext cx="5809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7313" indent="-87313">
              <a:buFont typeface="Arial" panose="020B0604020202020204" pitchFamily="34" charset="0"/>
              <a:buChar char="•"/>
            </a:pPr>
            <a:r>
              <a:rPr lang="en-CA" sz="500" dirty="0"/>
              <a:t>----------------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en-CA" sz="500" dirty="0"/>
              <a:t>-----------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en-CA" sz="500" dirty="0"/>
              <a:t>-------------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en-CA" sz="500" dirty="0"/>
              <a:t>------ --------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FEEAFD7-F2EC-48AA-91FA-3B2E397691EC}"/>
              </a:ext>
            </a:extLst>
          </p:cNvPr>
          <p:cNvSpPr txBox="1"/>
          <p:nvPr/>
        </p:nvSpPr>
        <p:spPr>
          <a:xfrm>
            <a:off x="3340459" y="2865179"/>
            <a:ext cx="5809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7313" indent="-87313">
              <a:buFont typeface="Arial" panose="020B0604020202020204" pitchFamily="34" charset="0"/>
              <a:buChar char="•"/>
            </a:pPr>
            <a:r>
              <a:rPr lang="en-CA" sz="500" dirty="0"/>
              <a:t>----------------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en-CA" sz="500" dirty="0"/>
              <a:t>-----------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en-CA" sz="500" dirty="0"/>
              <a:t>-------------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en-CA" sz="500" dirty="0"/>
              <a:t>------ --------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206D811D-4884-4FCC-8337-AF8A8C228CF2}"/>
              </a:ext>
            </a:extLst>
          </p:cNvPr>
          <p:cNvGrpSpPr/>
          <p:nvPr/>
        </p:nvGrpSpPr>
        <p:grpSpPr>
          <a:xfrm>
            <a:off x="4381663" y="2823696"/>
            <a:ext cx="787178" cy="361461"/>
            <a:chOff x="112734" y="370318"/>
            <a:chExt cx="1381221" cy="634237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0E9D4997-D88F-4D22-A244-4317A148628A}"/>
                </a:ext>
              </a:extLst>
            </p:cNvPr>
            <p:cNvSpPr/>
            <p:nvPr/>
          </p:nvSpPr>
          <p:spPr>
            <a:xfrm>
              <a:off x="112734" y="370318"/>
              <a:ext cx="382998" cy="166587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fr-FR" sz="400" i="1" dirty="0">
                  <a:solidFill>
                    <a:schemeClr val="tx1"/>
                  </a:solidFill>
                </a:rPr>
                <a:t>Guideline</a:t>
              </a:r>
              <a:endParaRPr lang="en-CA" sz="400" i="1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C9915F78-40D8-4558-814E-87CC1D531B68}"/>
                </a:ext>
              </a:extLst>
            </p:cNvPr>
            <p:cNvCxnSpPr>
              <a:cxnSpLocks/>
              <a:stCxn id="123" idx="2"/>
              <a:endCxn id="125" idx="0"/>
            </p:cNvCxnSpPr>
            <p:nvPr/>
          </p:nvCxnSpPr>
          <p:spPr>
            <a:xfrm>
              <a:off x="304233" y="536904"/>
              <a:ext cx="0" cy="156219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E988B7A6-E323-466A-AD91-E01770CAEBCE}"/>
                </a:ext>
              </a:extLst>
            </p:cNvPr>
            <p:cNvSpPr/>
            <p:nvPr/>
          </p:nvSpPr>
          <p:spPr>
            <a:xfrm>
              <a:off x="112734" y="693124"/>
              <a:ext cx="382998" cy="166587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fr-FR" sz="400" i="1" dirty="0">
                  <a:solidFill>
                    <a:schemeClr val="tx1"/>
                  </a:solidFill>
                </a:rPr>
                <a:t>Section</a:t>
              </a:r>
              <a:endParaRPr lang="en-CA" sz="400" i="1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16466D7C-3C65-4B6D-9A94-3F0A65E14745}"/>
                </a:ext>
              </a:extLst>
            </p:cNvPr>
            <p:cNvSpPr/>
            <p:nvPr/>
          </p:nvSpPr>
          <p:spPr>
            <a:xfrm>
              <a:off x="609326" y="697155"/>
              <a:ext cx="406643" cy="166586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fr-FR" sz="400" i="1" dirty="0" err="1">
                  <a:solidFill>
                    <a:schemeClr val="tx1"/>
                  </a:solidFill>
                </a:rPr>
                <a:t>Conection</a:t>
              </a:r>
              <a:endParaRPr lang="en-CA" sz="400" i="1" dirty="0">
                <a:solidFill>
                  <a:schemeClr val="tx1"/>
                </a:solidFill>
              </a:endParaRPr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F58DB19-7EC3-484C-A11B-706E6D079A1C}"/>
                </a:ext>
              </a:extLst>
            </p:cNvPr>
            <p:cNvCxnSpPr>
              <a:cxnSpLocks/>
              <a:stCxn id="126" idx="1"/>
              <a:endCxn id="125" idx="3"/>
            </p:cNvCxnSpPr>
            <p:nvPr/>
          </p:nvCxnSpPr>
          <p:spPr>
            <a:xfrm flipH="1" flipV="1">
              <a:off x="495732" y="776418"/>
              <a:ext cx="113594" cy="4030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66DD2F56-F376-4DD8-B56A-CF028F231CA9}"/>
                </a:ext>
              </a:extLst>
            </p:cNvPr>
            <p:cNvSpPr txBox="1"/>
            <p:nvPr/>
          </p:nvSpPr>
          <p:spPr>
            <a:xfrm>
              <a:off x="249751" y="614925"/>
              <a:ext cx="56254" cy="1350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fr-FR" sz="500" dirty="0"/>
                <a:t>*</a:t>
              </a:r>
              <a:endParaRPr lang="en-CA" sz="500" dirty="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CB888C14-100A-4200-9A63-4EAA22CF608D}"/>
                </a:ext>
              </a:extLst>
            </p:cNvPr>
            <p:cNvSpPr txBox="1"/>
            <p:nvPr/>
          </p:nvSpPr>
          <p:spPr>
            <a:xfrm>
              <a:off x="203716" y="585664"/>
              <a:ext cx="487161" cy="2160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200" dirty="0"/>
                <a:t>compose</a:t>
              </a:r>
              <a:endParaRPr lang="en-CA" sz="200" dirty="0"/>
            </a:p>
          </p:txBody>
        </p:sp>
        <p:sp>
          <p:nvSpPr>
            <p:cNvPr id="130" name="Isosceles Triangle 129">
              <a:extLst>
                <a:ext uri="{FF2B5EF4-FFF2-40B4-BE49-F238E27FC236}">
                  <a16:creationId xmlns:a16="http://schemas.microsoft.com/office/drawing/2014/main" id="{ECAFC796-2105-4DFF-A43E-C73977908356}"/>
                </a:ext>
              </a:extLst>
            </p:cNvPr>
            <p:cNvSpPr/>
            <p:nvPr/>
          </p:nvSpPr>
          <p:spPr>
            <a:xfrm rot="5400000">
              <a:off x="560897" y="758276"/>
              <a:ext cx="43659" cy="38662"/>
            </a:xfrm>
            <a:prstGeom prst="triangl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CA" sz="50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8BCAA4E5-A181-4EDF-85F4-377C040718B3}"/>
                </a:ext>
              </a:extLst>
            </p:cNvPr>
            <p:cNvSpPr/>
            <p:nvPr/>
          </p:nvSpPr>
          <p:spPr>
            <a:xfrm>
              <a:off x="1100009" y="597340"/>
              <a:ext cx="393946" cy="134517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fr-FR" sz="400" i="1" dirty="0">
                  <a:solidFill>
                    <a:schemeClr val="tx1"/>
                  </a:solidFill>
                </a:rPr>
                <a:t>Rule</a:t>
              </a:r>
              <a:endParaRPr lang="en-CA" sz="400" i="1" dirty="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1B8404F7-8132-405E-BCFA-4B39A605C6CA}"/>
                </a:ext>
              </a:extLst>
            </p:cNvPr>
            <p:cNvSpPr/>
            <p:nvPr/>
          </p:nvSpPr>
          <p:spPr>
            <a:xfrm>
              <a:off x="1100009" y="870038"/>
              <a:ext cx="393946" cy="134517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fr-FR" sz="400" i="1" dirty="0" err="1">
                  <a:solidFill>
                    <a:schemeClr val="tx1"/>
                  </a:solidFill>
                </a:rPr>
                <a:t>Spec</a:t>
              </a:r>
              <a:endParaRPr lang="en-CA" sz="400" i="1" dirty="0">
                <a:solidFill>
                  <a:schemeClr val="tx1"/>
                </a:solidFill>
              </a:endParaRPr>
            </a:p>
          </p:txBody>
        </p:sp>
        <p:cxnSp>
          <p:nvCxnSpPr>
            <p:cNvPr id="133" name="Connector: Elbow 132">
              <a:extLst>
                <a:ext uri="{FF2B5EF4-FFF2-40B4-BE49-F238E27FC236}">
                  <a16:creationId xmlns:a16="http://schemas.microsoft.com/office/drawing/2014/main" id="{C5AFF171-8F86-4E1A-810B-8CCC9BCD94F6}"/>
                </a:ext>
              </a:extLst>
            </p:cNvPr>
            <p:cNvCxnSpPr>
              <a:cxnSpLocks/>
              <a:stCxn id="131" idx="1"/>
              <a:endCxn id="126" idx="3"/>
            </p:cNvCxnSpPr>
            <p:nvPr/>
          </p:nvCxnSpPr>
          <p:spPr>
            <a:xfrm rot="10800000" flipV="1">
              <a:off x="1015971" y="664598"/>
              <a:ext cx="84039" cy="115849"/>
            </a:xfrm>
            <a:prstGeom prst="bentConnector3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4" name="Connector: Elbow 133">
              <a:extLst>
                <a:ext uri="{FF2B5EF4-FFF2-40B4-BE49-F238E27FC236}">
                  <a16:creationId xmlns:a16="http://schemas.microsoft.com/office/drawing/2014/main" id="{5086380C-EF88-4F2A-B66D-8234E5224583}"/>
                </a:ext>
              </a:extLst>
            </p:cNvPr>
            <p:cNvCxnSpPr>
              <a:cxnSpLocks/>
              <a:stCxn id="132" idx="1"/>
              <a:endCxn id="126" idx="3"/>
            </p:cNvCxnSpPr>
            <p:nvPr/>
          </p:nvCxnSpPr>
          <p:spPr>
            <a:xfrm rot="10800000">
              <a:off x="1015971" y="780449"/>
              <a:ext cx="84039" cy="156849"/>
            </a:xfrm>
            <a:prstGeom prst="bentConnector3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35" name="Isosceles Triangle 134">
              <a:extLst>
                <a:ext uri="{FF2B5EF4-FFF2-40B4-BE49-F238E27FC236}">
                  <a16:creationId xmlns:a16="http://schemas.microsoft.com/office/drawing/2014/main" id="{90E4AC1F-CA2F-43CD-BBCD-53B5FE6BC8FE}"/>
                </a:ext>
              </a:extLst>
            </p:cNvPr>
            <p:cNvSpPr/>
            <p:nvPr/>
          </p:nvSpPr>
          <p:spPr>
            <a:xfrm rot="16200000">
              <a:off x="1016334" y="766748"/>
              <a:ext cx="32718" cy="28233"/>
            </a:xfrm>
            <a:prstGeom prst="triangl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CA" sz="300">
                <a:solidFill>
                  <a:schemeClr val="tx1"/>
                </a:solidFill>
              </a:endParaRPr>
            </a:p>
          </p:txBody>
        </p:sp>
      </p:grp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0B3127CB-6DC8-4E66-BD81-415FE986FAA4}"/>
              </a:ext>
            </a:extLst>
          </p:cNvPr>
          <p:cNvCxnSpPr>
            <a:cxnSpLocks/>
          </p:cNvCxnSpPr>
          <p:nvPr/>
        </p:nvCxnSpPr>
        <p:spPr>
          <a:xfrm>
            <a:off x="206097" y="2765501"/>
            <a:ext cx="50400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D960A6A0-C7FB-4F11-A4C0-3820EC8CABAA}"/>
              </a:ext>
            </a:extLst>
          </p:cNvPr>
          <p:cNvGrpSpPr/>
          <p:nvPr/>
        </p:nvGrpSpPr>
        <p:grpSpPr>
          <a:xfrm>
            <a:off x="1760789" y="1563169"/>
            <a:ext cx="580928" cy="400110"/>
            <a:chOff x="1775518" y="1669469"/>
            <a:chExt cx="580928" cy="40011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E7D2B83-3AD4-493C-B5D3-AB5DB8D0A842}"/>
                </a:ext>
              </a:extLst>
            </p:cNvPr>
            <p:cNvSpPr txBox="1"/>
            <p:nvPr/>
          </p:nvSpPr>
          <p:spPr>
            <a:xfrm>
              <a:off x="1775518" y="1669469"/>
              <a:ext cx="5809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87313" indent="-87313">
                <a:buFont typeface="Arial" panose="020B0604020202020204" pitchFamily="34" charset="0"/>
                <a:buChar char="•"/>
              </a:pPr>
              <a:r>
                <a:rPr lang="en-CA" sz="500" dirty="0"/>
                <a:t>----------------</a:t>
              </a:r>
            </a:p>
            <a:p>
              <a:pPr marL="87313" indent="-87313">
                <a:buFont typeface="Arial" panose="020B0604020202020204" pitchFamily="34" charset="0"/>
                <a:buChar char="•"/>
              </a:pPr>
              <a:r>
                <a:rPr lang="en-CA" sz="500" dirty="0"/>
                <a:t>-----------</a:t>
              </a:r>
            </a:p>
            <a:p>
              <a:pPr marL="87313" indent="-87313">
                <a:buFont typeface="Arial" panose="020B0604020202020204" pitchFamily="34" charset="0"/>
                <a:buChar char="•"/>
              </a:pPr>
              <a:r>
                <a:rPr lang="en-CA" sz="500" dirty="0"/>
                <a:t>-------------</a:t>
              </a:r>
            </a:p>
            <a:p>
              <a:pPr marL="87313" indent="-87313">
                <a:buFont typeface="Arial" panose="020B0604020202020204" pitchFamily="34" charset="0"/>
                <a:buChar char="•"/>
              </a:pPr>
              <a:r>
                <a:rPr lang="en-CA" sz="500" dirty="0"/>
                <a:t>------ --------</a:t>
              </a: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A5A25E2D-60CC-4C2F-8063-4C0ADA361F78}"/>
                </a:ext>
              </a:extLst>
            </p:cNvPr>
            <p:cNvSpPr/>
            <p:nvPr/>
          </p:nvSpPr>
          <p:spPr>
            <a:xfrm>
              <a:off x="1917396" y="1781576"/>
              <a:ext cx="59010" cy="59010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DAD48C54-1F12-4604-B458-84897E8E298A}"/>
                </a:ext>
              </a:extLst>
            </p:cNvPr>
            <p:cNvSpPr/>
            <p:nvPr/>
          </p:nvSpPr>
          <p:spPr>
            <a:xfrm>
              <a:off x="1999497" y="1971154"/>
              <a:ext cx="59010" cy="59010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824E0912-2F55-4B36-AB09-6FBE555135F9}"/>
                </a:ext>
              </a:extLst>
            </p:cNvPr>
            <p:cNvSpPr/>
            <p:nvPr/>
          </p:nvSpPr>
          <p:spPr>
            <a:xfrm>
              <a:off x="2170552" y="1830856"/>
              <a:ext cx="59010" cy="59010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5FA5F4AB-B754-465E-8EBA-A45983BD3470}"/>
              </a:ext>
            </a:extLst>
          </p:cNvPr>
          <p:cNvGrpSpPr/>
          <p:nvPr/>
        </p:nvGrpSpPr>
        <p:grpSpPr>
          <a:xfrm>
            <a:off x="3093893" y="1547352"/>
            <a:ext cx="580928" cy="400110"/>
            <a:chOff x="3134533" y="1669470"/>
            <a:chExt cx="580928" cy="400110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EF1DFD8-2FFB-4548-982A-4452BE2D9B5A}"/>
                </a:ext>
              </a:extLst>
            </p:cNvPr>
            <p:cNvSpPr txBox="1"/>
            <p:nvPr/>
          </p:nvSpPr>
          <p:spPr>
            <a:xfrm>
              <a:off x="3134533" y="1669470"/>
              <a:ext cx="5809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87313" indent="-87313">
                <a:buFont typeface="Arial" panose="020B0604020202020204" pitchFamily="34" charset="0"/>
                <a:buChar char="•"/>
              </a:pPr>
              <a:r>
                <a:rPr lang="en-CA" sz="500" dirty="0"/>
                <a:t>----------------</a:t>
              </a:r>
            </a:p>
            <a:p>
              <a:pPr marL="87313" indent="-87313">
                <a:buFont typeface="Arial" panose="020B0604020202020204" pitchFamily="34" charset="0"/>
                <a:buChar char="•"/>
              </a:pPr>
              <a:r>
                <a:rPr lang="en-CA" sz="500" dirty="0"/>
                <a:t>-----------</a:t>
              </a:r>
            </a:p>
            <a:p>
              <a:pPr marL="87313" indent="-87313">
                <a:buFont typeface="Arial" panose="020B0604020202020204" pitchFamily="34" charset="0"/>
                <a:buChar char="•"/>
              </a:pPr>
              <a:r>
                <a:rPr lang="en-CA" sz="500" dirty="0"/>
                <a:t>-------------</a:t>
              </a:r>
            </a:p>
            <a:p>
              <a:pPr marL="87313" indent="-87313">
                <a:buFont typeface="Arial" panose="020B0604020202020204" pitchFamily="34" charset="0"/>
                <a:buChar char="•"/>
              </a:pPr>
              <a:r>
                <a:rPr lang="en-CA" sz="500" dirty="0"/>
                <a:t>------ --------</a:t>
              </a:r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E87E3888-B162-4F31-9720-2F015FA144A7}"/>
                </a:ext>
              </a:extLst>
            </p:cNvPr>
            <p:cNvSpPr/>
            <p:nvPr/>
          </p:nvSpPr>
          <p:spPr>
            <a:xfrm>
              <a:off x="3390219" y="1746504"/>
              <a:ext cx="59010" cy="5901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3CAA390F-781C-4E8D-8C75-FD65805D787E}"/>
                </a:ext>
              </a:extLst>
            </p:cNvPr>
            <p:cNvSpPr/>
            <p:nvPr/>
          </p:nvSpPr>
          <p:spPr>
            <a:xfrm>
              <a:off x="3433390" y="1869525"/>
              <a:ext cx="59010" cy="5901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62673D85-26BA-4520-8816-2DFE34A4B648}"/>
                </a:ext>
              </a:extLst>
            </p:cNvPr>
            <p:cNvSpPr/>
            <p:nvPr/>
          </p:nvSpPr>
          <p:spPr>
            <a:xfrm>
              <a:off x="3305591" y="1899030"/>
              <a:ext cx="59010" cy="5901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1ED7FC2-C2E9-4CE6-8B05-3864732A7D08}"/>
              </a:ext>
            </a:extLst>
          </p:cNvPr>
          <p:cNvSpPr/>
          <p:nvPr/>
        </p:nvSpPr>
        <p:spPr>
          <a:xfrm>
            <a:off x="1388626" y="1927987"/>
            <a:ext cx="10807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CA" sz="1050" dirty="0">
                <a:solidFill>
                  <a:prstClr val="black"/>
                </a:solidFill>
              </a:rPr>
              <a:t>(Part-of-Speech)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05743AB-A9C3-4D4E-BF62-D5B329A10624}"/>
              </a:ext>
            </a:extLst>
          </p:cNvPr>
          <p:cNvSpPr/>
          <p:nvPr/>
        </p:nvSpPr>
        <p:spPr>
          <a:xfrm>
            <a:off x="1621865" y="522065"/>
            <a:ext cx="79541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CA" sz="1050" dirty="0">
                <a:solidFill>
                  <a:prstClr val="black"/>
                </a:solidFill>
              </a:rPr>
              <a:t>(ISO26262)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45AE89A-A112-4D85-B2D1-EF60618E6EFE}"/>
              </a:ext>
            </a:extLst>
          </p:cNvPr>
          <p:cNvSpPr/>
          <p:nvPr/>
        </p:nvSpPr>
        <p:spPr>
          <a:xfrm>
            <a:off x="2703796" y="562689"/>
            <a:ext cx="138387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CA" sz="1050" dirty="0">
                <a:solidFill>
                  <a:prstClr val="black"/>
                </a:solidFill>
              </a:rPr>
              <a:t>(Papyrus models)</a:t>
            </a:r>
            <a:endParaRPr lang="en-CA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24E52D2-A7B6-4CC9-B078-AC907186F8A8}"/>
              </a:ext>
            </a:extLst>
          </p:cNvPr>
          <p:cNvSpPr/>
          <p:nvPr/>
        </p:nvSpPr>
        <p:spPr>
          <a:xfrm>
            <a:off x="2891480" y="1953233"/>
            <a:ext cx="127568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en-CA" sz="1050" dirty="0">
                <a:solidFill>
                  <a:prstClr val="black"/>
                </a:solidFill>
              </a:rPr>
              <a:t>(Named entities)</a:t>
            </a:r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93B2324B-20F9-4ACA-B340-C4A2822F93A7}"/>
              </a:ext>
            </a:extLst>
          </p:cNvPr>
          <p:cNvGrpSpPr/>
          <p:nvPr/>
        </p:nvGrpSpPr>
        <p:grpSpPr>
          <a:xfrm>
            <a:off x="2375721" y="2107261"/>
            <a:ext cx="618192" cy="541096"/>
            <a:chOff x="2375721" y="2107261"/>
            <a:chExt cx="618192" cy="541096"/>
          </a:xfrm>
        </p:grpSpPr>
        <p:sp>
          <p:nvSpPr>
            <p:cNvPr id="79" name="Arrow: Bent-Up 78">
              <a:extLst>
                <a:ext uri="{FF2B5EF4-FFF2-40B4-BE49-F238E27FC236}">
                  <a16:creationId xmlns:a16="http://schemas.microsoft.com/office/drawing/2014/main" id="{5865BA09-C933-4548-B7F0-39923E4428E7}"/>
                </a:ext>
              </a:extLst>
            </p:cNvPr>
            <p:cNvSpPr/>
            <p:nvPr/>
          </p:nvSpPr>
          <p:spPr>
            <a:xfrm rot="13490520" flipH="1" flipV="1">
              <a:off x="2522006" y="2108357"/>
              <a:ext cx="471907" cy="540000"/>
            </a:xfrm>
            <a:prstGeom prst="bentUpArrow">
              <a:avLst>
                <a:gd name="adj1" fmla="val 25009"/>
                <a:gd name="adj2" fmla="val 25000"/>
                <a:gd name="adj3" fmla="val 25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7" name="Arrow: Bent-Up 166">
              <a:extLst>
                <a:ext uri="{FF2B5EF4-FFF2-40B4-BE49-F238E27FC236}">
                  <a16:creationId xmlns:a16="http://schemas.microsoft.com/office/drawing/2014/main" id="{3DA04DD6-4E2D-4278-8517-A3F33F8D0714}"/>
                </a:ext>
              </a:extLst>
            </p:cNvPr>
            <p:cNvSpPr/>
            <p:nvPr/>
          </p:nvSpPr>
          <p:spPr>
            <a:xfrm rot="8196111" flipV="1">
              <a:off x="2375721" y="2107261"/>
              <a:ext cx="506449" cy="540000"/>
            </a:xfrm>
            <a:prstGeom prst="bentUpArrow">
              <a:avLst>
                <a:gd name="adj1" fmla="val 25009"/>
                <a:gd name="adj2" fmla="val 25000"/>
                <a:gd name="adj3" fmla="val 25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C1C2067-AAA1-4A80-A0C3-E9579F583C90}"/>
              </a:ext>
            </a:extLst>
          </p:cNvPr>
          <p:cNvSpPr txBox="1"/>
          <p:nvPr/>
        </p:nvSpPr>
        <p:spPr>
          <a:xfrm>
            <a:off x="2383348" y="2502630"/>
            <a:ext cx="652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dirty="0"/>
              <a:t>Closure</a:t>
            </a:r>
          </a:p>
        </p:txBody>
      </p:sp>
    </p:spTree>
    <p:extLst>
      <p:ext uri="{BB962C8B-B14F-4D97-AF65-F5344CB8AC3E}">
        <p14:creationId xmlns:p14="http://schemas.microsoft.com/office/powerpoint/2010/main" val="2861830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Bent-Up 1">
            <a:extLst>
              <a:ext uri="{FF2B5EF4-FFF2-40B4-BE49-F238E27FC236}">
                <a16:creationId xmlns:a16="http://schemas.microsoft.com/office/drawing/2014/main" id="{897429E2-A7E7-46BF-B5FA-546C1190F330}"/>
              </a:ext>
            </a:extLst>
          </p:cNvPr>
          <p:cNvSpPr/>
          <p:nvPr/>
        </p:nvSpPr>
        <p:spPr>
          <a:xfrm rot="19112241" flipH="1" flipV="1">
            <a:off x="204234" y="1146470"/>
            <a:ext cx="540000" cy="540000"/>
          </a:xfrm>
          <a:prstGeom prst="bentUp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C070783-22A4-4543-BFD8-DBA76BEED50E}"/>
              </a:ext>
            </a:extLst>
          </p:cNvPr>
          <p:cNvCxnSpPr>
            <a:cxnSpLocks/>
          </p:cNvCxnSpPr>
          <p:nvPr/>
        </p:nvCxnSpPr>
        <p:spPr>
          <a:xfrm flipH="1" flipV="1">
            <a:off x="2706025" y="1453878"/>
            <a:ext cx="4097" cy="878863"/>
          </a:xfrm>
          <a:prstGeom prst="line">
            <a:avLst/>
          </a:prstGeom>
          <a:ln w="38100" cmpd="dbl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66000">
                  <a:schemeClr val="bg1">
                    <a:lumMod val="9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16200000" scaled="1"/>
              <a:tileRect/>
            </a:gra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CF019967-0A67-4348-B334-BD5AEEE69490}"/>
              </a:ext>
            </a:extLst>
          </p:cNvPr>
          <p:cNvSpPr/>
          <p:nvPr/>
        </p:nvSpPr>
        <p:spPr>
          <a:xfrm>
            <a:off x="639750" y="562823"/>
            <a:ext cx="1784770" cy="778745"/>
          </a:xfrm>
          <a:prstGeom prst="rect">
            <a:avLst/>
          </a:prstGeom>
          <a:solidFill>
            <a:schemeClr val="bg1">
              <a:lumMod val="85000"/>
              <a:alpha val="39000"/>
            </a:schemeClr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1050" dirty="0">
                <a:solidFill>
                  <a:schemeClr val="tx1"/>
                </a:solidFill>
              </a:rPr>
              <a:t>Certification </a:t>
            </a:r>
          </a:p>
          <a:p>
            <a:r>
              <a:rPr lang="en-CA" sz="105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2D7ABF0-479E-4EC7-9209-4EC036171540}"/>
              </a:ext>
            </a:extLst>
          </p:cNvPr>
          <p:cNvSpPr/>
          <p:nvPr/>
        </p:nvSpPr>
        <p:spPr>
          <a:xfrm>
            <a:off x="629100" y="1470637"/>
            <a:ext cx="1801362" cy="739045"/>
          </a:xfrm>
          <a:prstGeom prst="rect">
            <a:avLst/>
          </a:prstGeom>
          <a:solidFill>
            <a:schemeClr val="accent6">
              <a:lumMod val="60000"/>
              <a:lumOff val="40000"/>
              <a:alpha val="39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1050" dirty="0">
                <a:solidFill>
                  <a:schemeClr val="tx1"/>
                </a:solidFill>
              </a:rPr>
              <a:t>Certification </a:t>
            </a:r>
          </a:p>
          <a:p>
            <a:r>
              <a:rPr lang="en-CA" sz="1050" dirty="0">
                <a:solidFill>
                  <a:schemeClr val="tx1"/>
                </a:solidFill>
              </a:rPr>
              <a:t>concepts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FBEE2DAE-C4D9-4C78-8497-720C883563F0}"/>
              </a:ext>
            </a:extLst>
          </p:cNvPr>
          <p:cNvSpPr/>
          <p:nvPr/>
        </p:nvSpPr>
        <p:spPr>
          <a:xfrm rot="19692824" flipH="1">
            <a:off x="1355975" y="2183319"/>
            <a:ext cx="388775" cy="370956"/>
          </a:xfrm>
          <a:prstGeom prst="arc">
            <a:avLst>
              <a:gd name="adj1" fmla="val 16200000"/>
              <a:gd name="adj2" fmla="val 11171422"/>
            </a:avLst>
          </a:prstGeom>
          <a:ln w="79375" cap="rnd">
            <a:solidFill>
              <a:schemeClr val="accent6">
                <a:lumMod val="20000"/>
                <a:lumOff val="80000"/>
              </a:schemeClr>
            </a:solidFill>
            <a:round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265BA772-8188-453D-8776-62F0AE657C3A}"/>
              </a:ext>
            </a:extLst>
          </p:cNvPr>
          <p:cNvSpPr/>
          <p:nvPr/>
        </p:nvSpPr>
        <p:spPr>
          <a:xfrm>
            <a:off x="2985990" y="1470638"/>
            <a:ext cx="1820503" cy="73904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Ins="90000" rtlCol="0" anchor="t"/>
          <a:lstStyle/>
          <a:p>
            <a:pPr algn="r"/>
            <a:r>
              <a:rPr lang="en-CA" sz="1050" dirty="0">
                <a:solidFill>
                  <a:schemeClr val="tx1"/>
                </a:solidFill>
              </a:rPr>
              <a:t>Application domain </a:t>
            </a:r>
          </a:p>
          <a:p>
            <a:pPr algn="r"/>
            <a:r>
              <a:rPr lang="en-CA" sz="1050" dirty="0">
                <a:solidFill>
                  <a:schemeClr val="tx1"/>
                </a:solidFill>
              </a:rPr>
              <a:t>concepts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A5631788-5FDC-4644-AF52-935ACC85A329}"/>
              </a:ext>
            </a:extLst>
          </p:cNvPr>
          <p:cNvSpPr/>
          <p:nvPr/>
        </p:nvSpPr>
        <p:spPr>
          <a:xfrm>
            <a:off x="2985986" y="574278"/>
            <a:ext cx="1789266" cy="778745"/>
          </a:xfrm>
          <a:prstGeom prst="rect">
            <a:avLst/>
          </a:prstGeom>
          <a:solidFill>
            <a:schemeClr val="accent1">
              <a:alpha val="39000"/>
            </a:schemeClr>
          </a:solidFill>
          <a:ln w="6350"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CA" sz="1050" dirty="0">
                <a:solidFill>
                  <a:schemeClr val="tx1"/>
                </a:solidFill>
              </a:rPr>
              <a:t>Design </a:t>
            </a:r>
          </a:p>
          <a:p>
            <a:pPr algn="r"/>
            <a:r>
              <a:rPr lang="en-CA" sz="1050" dirty="0">
                <a:solidFill>
                  <a:schemeClr val="tx1"/>
                </a:solidFill>
              </a:rPr>
              <a:t>documents</a:t>
            </a:r>
          </a:p>
          <a:p>
            <a:pPr algn="r"/>
            <a:endParaRPr lang="en-CA" sz="1050" dirty="0">
              <a:solidFill>
                <a:schemeClr val="tx1"/>
              </a:solidFill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B61187B-AC22-4259-AE47-11D85FAF12A4}"/>
              </a:ext>
            </a:extLst>
          </p:cNvPr>
          <p:cNvSpPr txBox="1"/>
          <p:nvPr/>
        </p:nvSpPr>
        <p:spPr>
          <a:xfrm rot="16200000">
            <a:off x="-538828" y="1290176"/>
            <a:ext cx="1508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Decomposition</a:t>
            </a:r>
            <a:endParaRPr lang="en-CA" sz="12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A77DEEA-5D5B-47C9-8F33-165F3FB4BEC3}"/>
              </a:ext>
            </a:extLst>
          </p:cNvPr>
          <p:cNvGrpSpPr/>
          <p:nvPr/>
        </p:nvGrpSpPr>
        <p:grpSpPr>
          <a:xfrm>
            <a:off x="609820" y="3016728"/>
            <a:ext cx="4240983" cy="128636"/>
            <a:chOff x="528490" y="2455045"/>
            <a:chExt cx="3976017" cy="128636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5450E20-D435-4B42-8B1E-CB06C1F6D7AB}"/>
                </a:ext>
              </a:extLst>
            </p:cNvPr>
            <p:cNvCxnSpPr>
              <a:cxnSpLocks/>
              <a:stCxn id="219" idx="6"/>
              <a:endCxn id="218" idx="2"/>
            </p:cNvCxnSpPr>
            <p:nvPr/>
          </p:nvCxnSpPr>
          <p:spPr>
            <a:xfrm>
              <a:off x="657126" y="2519363"/>
              <a:ext cx="3718746" cy="0"/>
            </a:xfrm>
            <a:prstGeom prst="line">
              <a:avLst/>
            </a:prstGeom>
            <a:ln>
              <a:headEnd type="non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9A0571D-D480-43BD-AF44-3C37867D14A2}"/>
                </a:ext>
              </a:extLst>
            </p:cNvPr>
            <p:cNvSpPr/>
            <p:nvPr/>
          </p:nvSpPr>
          <p:spPr>
            <a:xfrm>
              <a:off x="1663826" y="2455045"/>
              <a:ext cx="128636" cy="12863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CC1AF30F-796B-486A-B44D-859DF192863C}"/>
                </a:ext>
              </a:extLst>
            </p:cNvPr>
            <p:cNvSpPr/>
            <p:nvPr/>
          </p:nvSpPr>
          <p:spPr>
            <a:xfrm>
              <a:off x="3235507" y="2455045"/>
              <a:ext cx="128636" cy="12863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9272E602-AAAC-4290-943A-453543DFBC53}"/>
                </a:ext>
              </a:extLst>
            </p:cNvPr>
            <p:cNvSpPr/>
            <p:nvPr/>
          </p:nvSpPr>
          <p:spPr>
            <a:xfrm>
              <a:off x="4375871" y="2455045"/>
              <a:ext cx="128636" cy="12863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903B821F-3B59-4469-A895-20C37E5A1457}"/>
                </a:ext>
              </a:extLst>
            </p:cNvPr>
            <p:cNvSpPr/>
            <p:nvPr/>
          </p:nvSpPr>
          <p:spPr>
            <a:xfrm>
              <a:off x="528490" y="2455045"/>
              <a:ext cx="128636" cy="12863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D4B59CCA-7CDC-42FC-8F06-01C5E7A5D248}"/>
              </a:ext>
            </a:extLst>
          </p:cNvPr>
          <p:cNvSpPr/>
          <p:nvPr/>
        </p:nvSpPr>
        <p:spPr>
          <a:xfrm>
            <a:off x="1187829" y="2381375"/>
            <a:ext cx="102243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50" dirty="0"/>
              <a:t>Synonymy</a:t>
            </a:r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63601979-57F3-4DFA-9397-33F8A13062EF}"/>
              </a:ext>
            </a:extLst>
          </p:cNvPr>
          <p:cNvCxnSpPr>
            <a:cxnSpLocks/>
          </p:cNvCxnSpPr>
          <p:nvPr/>
        </p:nvCxnSpPr>
        <p:spPr>
          <a:xfrm flipV="1">
            <a:off x="2706021" y="34575"/>
            <a:ext cx="0" cy="1358380"/>
          </a:xfrm>
          <a:prstGeom prst="line">
            <a:avLst/>
          </a:prstGeom>
          <a:ln w="38100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3000">
                  <a:schemeClr val="bg2">
                    <a:lumMod val="50000"/>
                  </a:schemeClr>
                </a:gs>
                <a:gs pos="83000">
                  <a:schemeClr val="bg2">
                    <a:lumMod val="50000"/>
                  </a:schemeClr>
                </a:gs>
              </a:gsLst>
              <a:lin ang="5400000" scaled="1"/>
            </a:gra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29C084F4-03AC-484C-9DB3-B932FFF1E352}"/>
              </a:ext>
            </a:extLst>
          </p:cNvPr>
          <p:cNvSpPr txBox="1"/>
          <p:nvPr/>
        </p:nvSpPr>
        <p:spPr>
          <a:xfrm>
            <a:off x="395245" y="34575"/>
            <a:ext cx="2310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Certification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0ABA72C-17D2-4D61-BC7E-C56659EF0263}"/>
              </a:ext>
            </a:extLst>
          </p:cNvPr>
          <p:cNvSpPr txBox="1"/>
          <p:nvPr/>
        </p:nvSpPr>
        <p:spPr>
          <a:xfrm>
            <a:off x="2706024" y="34575"/>
            <a:ext cx="2356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Design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398E412-0B8C-4104-AB95-DB8328703261}"/>
              </a:ext>
            </a:extLst>
          </p:cNvPr>
          <p:cNvGrpSpPr/>
          <p:nvPr/>
        </p:nvGrpSpPr>
        <p:grpSpPr>
          <a:xfrm>
            <a:off x="1862471" y="840817"/>
            <a:ext cx="327495" cy="387733"/>
            <a:chOff x="238058" y="1351345"/>
            <a:chExt cx="646513" cy="765431"/>
          </a:xfrm>
        </p:grpSpPr>
        <p:sp>
          <p:nvSpPr>
            <p:cNvPr id="45" name="Rectangle: Folded Corner 44">
              <a:extLst>
                <a:ext uri="{FF2B5EF4-FFF2-40B4-BE49-F238E27FC236}">
                  <a16:creationId xmlns:a16="http://schemas.microsoft.com/office/drawing/2014/main" id="{3CE65C75-DD67-4D76-B70C-D3E9349BCC49}"/>
                </a:ext>
              </a:extLst>
            </p:cNvPr>
            <p:cNvSpPr/>
            <p:nvPr/>
          </p:nvSpPr>
          <p:spPr>
            <a:xfrm flipV="1">
              <a:off x="238058" y="1351345"/>
              <a:ext cx="394095" cy="550071"/>
            </a:xfrm>
            <a:prstGeom prst="foldedCorner">
              <a:avLst>
                <a:gd name="adj" fmla="val 23203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sz="1400"/>
            </a:p>
          </p:txBody>
        </p:sp>
        <p:sp>
          <p:nvSpPr>
            <p:cNvPr id="46" name="Rectangle: Folded Corner 45">
              <a:extLst>
                <a:ext uri="{FF2B5EF4-FFF2-40B4-BE49-F238E27FC236}">
                  <a16:creationId xmlns:a16="http://schemas.microsoft.com/office/drawing/2014/main" id="{31CD2D16-F42E-4C23-BB73-2D590F621858}"/>
                </a:ext>
              </a:extLst>
            </p:cNvPr>
            <p:cNvSpPr/>
            <p:nvPr/>
          </p:nvSpPr>
          <p:spPr>
            <a:xfrm flipV="1">
              <a:off x="367068" y="1467232"/>
              <a:ext cx="394095" cy="550071"/>
            </a:xfrm>
            <a:prstGeom prst="foldedCorner">
              <a:avLst>
                <a:gd name="adj" fmla="val 23203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sz="1400"/>
            </a:p>
          </p:txBody>
        </p:sp>
        <p:sp>
          <p:nvSpPr>
            <p:cNvPr id="47" name="Rectangle: Folded Corner 46">
              <a:extLst>
                <a:ext uri="{FF2B5EF4-FFF2-40B4-BE49-F238E27FC236}">
                  <a16:creationId xmlns:a16="http://schemas.microsoft.com/office/drawing/2014/main" id="{7A05B674-A651-4C6D-A598-F6D2B9B815CE}"/>
                </a:ext>
              </a:extLst>
            </p:cNvPr>
            <p:cNvSpPr/>
            <p:nvPr/>
          </p:nvSpPr>
          <p:spPr>
            <a:xfrm flipV="1">
              <a:off x="490476" y="1566705"/>
              <a:ext cx="394095" cy="550071"/>
            </a:xfrm>
            <a:prstGeom prst="foldedCorner">
              <a:avLst>
                <a:gd name="adj" fmla="val 23203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sz="140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9D49F3F-214A-4EFB-BDF2-57A8EB7B3D6D}"/>
              </a:ext>
            </a:extLst>
          </p:cNvPr>
          <p:cNvGrpSpPr/>
          <p:nvPr/>
        </p:nvGrpSpPr>
        <p:grpSpPr>
          <a:xfrm>
            <a:off x="3179967" y="836996"/>
            <a:ext cx="787178" cy="361461"/>
            <a:chOff x="112734" y="370318"/>
            <a:chExt cx="1381221" cy="634237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97EAE50-4A36-42D6-8596-7084FE289058}"/>
                </a:ext>
              </a:extLst>
            </p:cNvPr>
            <p:cNvSpPr/>
            <p:nvPr/>
          </p:nvSpPr>
          <p:spPr>
            <a:xfrm>
              <a:off x="112734" y="370318"/>
              <a:ext cx="382998" cy="166587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fr-FR" sz="400" i="1" dirty="0">
                  <a:solidFill>
                    <a:schemeClr val="tx1"/>
                  </a:solidFill>
                </a:rPr>
                <a:t>Guideline</a:t>
              </a:r>
              <a:endParaRPr lang="en-CA" sz="400" i="1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AA5C6F2-24AA-49EF-91DE-CD702256E50A}"/>
                </a:ext>
              </a:extLst>
            </p:cNvPr>
            <p:cNvCxnSpPr>
              <a:cxnSpLocks/>
              <a:stCxn id="49" idx="2"/>
              <a:endCxn id="51" idx="0"/>
            </p:cNvCxnSpPr>
            <p:nvPr/>
          </p:nvCxnSpPr>
          <p:spPr>
            <a:xfrm>
              <a:off x="304233" y="536904"/>
              <a:ext cx="0" cy="156219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9402756-BB2F-4FBF-9919-22749901C43D}"/>
                </a:ext>
              </a:extLst>
            </p:cNvPr>
            <p:cNvSpPr/>
            <p:nvPr/>
          </p:nvSpPr>
          <p:spPr>
            <a:xfrm>
              <a:off x="112734" y="693124"/>
              <a:ext cx="382998" cy="166587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fr-FR" sz="400" i="1" dirty="0">
                  <a:solidFill>
                    <a:schemeClr val="tx1"/>
                  </a:solidFill>
                </a:rPr>
                <a:t>Section</a:t>
              </a:r>
              <a:endParaRPr lang="en-CA" sz="400" i="1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B49517C-C4F7-41EB-8321-B41A8D6F3C6D}"/>
                </a:ext>
              </a:extLst>
            </p:cNvPr>
            <p:cNvSpPr/>
            <p:nvPr/>
          </p:nvSpPr>
          <p:spPr>
            <a:xfrm>
              <a:off x="609326" y="697155"/>
              <a:ext cx="406643" cy="166586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fr-FR" sz="400" i="1" dirty="0" err="1">
                  <a:solidFill>
                    <a:schemeClr val="tx1"/>
                  </a:solidFill>
                </a:rPr>
                <a:t>Conection</a:t>
              </a:r>
              <a:endParaRPr lang="en-CA" sz="400" i="1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CB4EB7E-122A-4AF5-84B2-5FFDAC9DA5D6}"/>
                </a:ext>
              </a:extLst>
            </p:cNvPr>
            <p:cNvCxnSpPr>
              <a:cxnSpLocks/>
              <a:stCxn id="52" idx="1"/>
              <a:endCxn id="51" idx="3"/>
            </p:cNvCxnSpPr>
            <p:nvPr/>
          </p:nvCxnSpPr>
          <p:spPr>
            <a:xfrm flipH="1" flipV="1">
              <a:off x="495732" y="776418"/>
              <a:ext cx="113594" cy="4030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DC30D42-DBCE-4A5B-B7CB-E0C201D60100}"/>
                </a:ext>
              </a:extLst>
            </p:cNvPr>
            <p:cNvSpPr txBox="1"/>
            <p:nvPr/>
          </p:nvSpPr>
          <p:spPr>
            <a:xfrm>
              <a:off x="249751" y="614925"/>
              <a:ext cx="56254" cy="1350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fr-FR" sz="500" dirty="0"/>
                <a:t>*</a:t>
              </a:r>
              <a:endParaRPr lang="en-CA" sz="5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9C43ECC-B3A9-4ED2-AC02-CC3598D8913B}"/>
                </a:ext>
              </a:extLst>
            </p:cNvPr>
            <p:cNvSpPr txBox="1"/>
            <p:nvPr/>
          </p:nvSpPr>
          <p:spPr>
            <a:xfrm>
              <a:off x="203716" y="585664"/>
              <a:ext cx="487161" cy="2160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200" dirty="0"/>
                <a:t>compose</a:t>
              </a:r>
              <a:endParaRPr lang="en-CA" sz="200" dirty="0"/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4584FF4F-64F3-443D-AEBD-0F97EB34BBC6}"/>
                </a:ext>
              </a:extLst>
            </p:cNvPr>
            <p:cNvSpPr/>
            <p:nvPr/>
          </p:nvSpPr>
          <p:spPr>
            <a:xfrm rot="5400000">
              <a:off x="560897" y="758276"/>
              <a:ext cx="43659" cy="38662"/>
            </a:xfrm>
            <a:prstGeom prst="triangl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CA" sz="500">
                <a:solidFill>
                  <a:schemeClr val="tx1"/>
                </a:soli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6DF312C-9FCE-44DE-892C-AE9D3ADAD882}"/>
                </a:ext>
              </a:extLst>
            </p:cNvPr>
            <p:cNvSpPr/>
            <p:nvPr/>
          </p:nvSpPr>
          <p:spPr>
            <a:xfrm>
              <a:off x="1100009" y="597340"/>
              <a:ext cx="393946" cy="134517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fr-FR" sz="400" i="1" dirty="0">
                  <a:solidFill>
                    <a:schemeClr val="tx1"/>
                  </a:solidFill>
                </a:rPr>
                <a:t>Rule</a:t>
              </a:r>
              <a:endParaRPr lang="en-CA" sz="400" i="1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157A861-B1A1-4A97-93A6-4686955270C9}"/>
                </a:ext>
              </a:extLst>
            </p:cNvPr>
            <p:cNvSpPr/>
            <p:nvPr/>
          </p:nvSpPr>
          <p:spPr>
            <a:xfrm>
              <a:off x="1100009" y="870038"/>
              <a:ext cx="393946" cy="134517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fr-FR" sz="400" i="1" dirty="0" err="1">
                  <a:solidFill>
                    <a:schemeClr val="tx1"/>
                  </a:solidFill>
                </a:rPr>
                <a:t>Spec</a:t>
              </a:r>
              <a:endParaRPr lang="en-CA" sz="400" i="1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BCBEF924-195C-435D-8645-BCE565EC5ECD}"/>
                </a:ext>
              </a:extLst>
            </p:cNvPr>
            <p:cNvCxnSpPr>
              <a:cxnSpLocks/>
              <a:stCxn id="57" idx="1"/>
              <a:endCxn id="52" idx="3"/>
            </p:cNvCxnSpPr>
            <p:nvPr/>
          </p:nvCxnSpPr>
          <p:spPr>
            <a:xfrm rot="10800000" flipV="1">
              <a:off x="1015971" y="664598"/>
              <a:ext cx="84039" cy="115849"/>
            </a:xfrm>
            <a:prstGeom prst="bentConnector3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F09793EE-6247-456D-8126-6F8642CFE4A5}"/>
                </a:ext>
              </a:extLst>
            </p:cNvPr>
            <p:cNvCxnSpPr>
              <a:cxnSpLocks/>
              <a:stCxn id="58" idx="1"/>
              <a:endCxn id="52" idx="3"/>
            </p:cNvCxnSpPr>
            <p:nvPr/>
          </p:nvCxnSpPr>
          <p:spPr>
            <a:xfrm rot="10800000">
              <a:off x="1015971" y="780449"/>
              <a:ext cx="84039" cy="156849"/>
            </a:xfrm>
            <a:prstGeom prst="bentConnector3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103A680D-22C2-4C82-B067-BC7FBCA0980F}"/>
                </a:ext>
              </a:extLst>
            </p:cNvPr>
            <p:cNvSpPr/>
            <p:nvPr/>
          </p:nvSpPr>
          <p:spPr>
            <a:xfrm rot="16200000">
              <a:off x="1016334" y="766748"/>
              <a:ext cx="32718" cy="28233"/>
            </a:xfrm>
            <a:prstGeom prst="triangl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CA" sz="300">
                <a:solidFill>
                  <a:schemeClr val="tx1"/>
                </a:solidFill>
              </a:endParaRP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D1CA10-C904-48C5-9324-928C9B3DC2D4}"/>
              </a:ext>
            </a:extLst>
          </p:cNvPr>
          <p:cNvCxnSpPr>
            <a:cxnSpLocks/>
            <a:stCxn id="47" idx="0"/>
            <a:endCxn id="141" idx="1"/>
          </p:cNvCxnSpPr>
          <p:nvPr/>
        </p:nvCxnSpPr>
        <p:spPr>
          <a:xfrm>
            <a:off x="2090151" y="1228550"/>
            <a:ext cx="74314" cy="504648"/>
          </a:xfrm>
          <a:prstGeom prst="straightConnector1">
            <a:avLst/>
          </a:prstGeom>
          <a:ln w="12700">
            <a:tailEnd type="stealt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9E8C0D1-4276-4208-916F-B314DAF449C2}"/>
              </a:ext>
            </a:extLst>
          </p:cNvPr>
          <p:cNvCxnSpPr>
            <a:cxnSpLocks/>
            <a:stCxn id="47" idx="1"/>
            <a:endCxn id="140" idx="0"/>
          </p:cNvCxnSpPr>
          <p:nvPr/>
        </p:nvCxnSpPr>
        <p:spPr>
          <a:xfrm>
            <a:off x="1990335" y="1089229"/>
            <a:ext cx="23938" cy="775625"/>
          </a:xfrm>
          <a:prstGeom prst="straightConnector1">
            <a:avLst/>
          </a:prstGeom>
          <a:ln w="12700">
            <a:tailEnd type="stealt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12104D0-5AEA-4419-AB92-15362B4455F4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1920240" y="1016000"/>
            <a:ext cx="11932" cy="659276"/>
          </a:xfrm>
          <a:prstGeom prst="straightConnector1">
            <a:avLst/>
          </a:prstGeom>
          <a:ln w="12700">
            <a:tailEnd type="stealt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B47F496-948D-4B7A-B9F4-CDDC8849BCDF}"/>
              </a:ext>
            </a:extLst>
          </p:cNvPr>
          <p:cNvCxnSpPr>
            <a:cxnSpLocks/>
          </p:cNvCxnSpPr>
          <p:nvPr/>
        </p:nvCxnSpPr>
        <p:spPr>
          <a:xfrm flipV="1">
            <a:off x="3430612" y="1211187"/>
            <a:ext cx="349592" cy="550638"/>
          </a:xfrm>
          <a:prstGeom prst="straightConnector1">
            <a:avLst/>
          </a:prstGeom>
          <a:ln w="127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BF8D7C9-910B-422F-9B00-A8383B25C29C}"/>
              </a:ext>
            </a:extLst>
          </p:cNvPr>
          <p:cNvCxnSpPr>
            <a:cxnSpLocks/>
          </p:cNvCxnSpPr>
          <p:nvPr/>
        </p:nvCxnSpPr>
        <p:spPr>
          <a:xfrm flipV="1">
            <a:off x="3392750" y="1126921"/>
            <a:ext cx="157464" cy="541646"/>
          </a:xfrm>
          <a:prstGeom prst="straightConnector1">
            <a:avLst/>
          </a:prstGeom>
          <a:ln w="127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412DFEA-90B1-4346-BEB9-AD2B0D4E73DB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3289105" y="1115904"/>
            <a:ext cx="0" cy="679948"/>
          </a:xfrm>
          <a:prstGeom prst="straightConnector1">
            <a:avLst/>
          </a:prstGeom>
          <a:ln w="127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16F32A3-F862-47BE-B8A5-8CA11C9CA8C3}"/>
              </a:ext>
            </a:extLst>
          </p:cNvPr>
          <p:cNvCxnSpPr>
            <a:cxnSpLocks/>
          </p:cNvCxnSpPr>
          <p:nvPr/>
        </p:nvCxnSpPr>
        <p:spPr>
          <a:xfrm>
            <a:off x="2224246" y="1639144"/>
            <a:ext cx="936000" cy="0"/>
          </a:xfrm>
          <a:prstGeom prst="straightConnector1">
            <a:avLst/>
          </a:prstGeom>
          <a:ln w="12700">
            <a:headEnd type="triangle"/>
            <a:tailEnd type="stealt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3F0CC7A-428D-450D-ABBD-4358C5317879}"/>
              </a:ext>
            </a:extLst>
          </p:cNvPr>
          <p:cNvCxnSpPr>
            <a:cxnSpLocks/>
          </p:cNvCxnSpPr>
          <p:nvPr/>
        </p:nvCxnSpPr>
        <p:spPr>
          <a:xfrm>
            <a:off x="2224246" y="1740631"/>
            <a:ext cx="936000" cy="0"/>
          </a:xfrm>
          <a:prstGeom prst="straightConnector1">
            <a:avLst/>
          </a:prstGeom>
          <a:ln w="12700">
            <a:headEnd type="triangle"/>
            <a:tailEnd type="stealt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1C6B853-DEC1-4647-9C6B-D67F0094C33F}"/>
              </a:ext>
            </a:extLst>
          </p:cNvPr>
          <p:cNvCxnSpPr>
            <a:cxnSpLocks/>
          </p:cNvCxnSpPr>
          <p:nvPr/>
        </p:nvCxnSpPr>
        <p:spPr>
          <a:xfrm>
            <a:off x="2224246" y="1850782"/>
            <a:ext cx="936000" cy="0"/>
          </a:xfrm>
          <a:prstGeom prst="straightConnector1">
            <a:avLst/>
          </a:prstGeom>
          <a:ln w="12700">
            <a:headEnd type="triangle"/>
            <a:tailEnd type="stealt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Arc 62">
            <a:extLst>
              <a:ext uri="{FF2B5EF4-FFF2-40B4-BE49-F238E27FC236}">
                <a16:creationId xmlns:a16="http://schemas.microsoft.com/office/drawing/2014/main" id="{8B5244DE-08CB-4B91-B799-9381536ABD76}"/>
              </a:ext>
            </a:extLst>
          </p:cNvPr>
          <p:cNvSpPr/>
          <p:nvPr/>
        </p:nvSpPr>
        <p:spPr>
          <a:xfrm rot="19584909" flipH="1">
            <a:off x="3520020" y="2210045"/>
            <a:ext cx="388775" cy="370956"/>
          </a:xfrm>
          <a:prstGeom prst="arc">
            <a:avLst>
              <a:gd name="adj1" fmla="val 16200000"/>
              <a:gd name="adj2" fmla="val 11242926"/>
            </a:avLst>
          </a:prstGeom>
          <a:ln w="79375" cap="rnd">
            <a:solidFill>
              <a:schemeClr val="accent2">
                <a:lumMod val="20000"/>
                <a:lumOff val="80000"/>
              </a:schemeClr>
            </a:solidFill>
            <a:round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B711654-18E6-4654-AC3B-1A7979A79C08}"/>
              </a:ext>
            </a:extLst>
          </p:cNvPr>
          <p:cNvSpPr txBox="1"/>
          <p:nvPr/>
        </p:nvSpPr>
        <p:spPr>
          <a:xfrm>
            <a:off x="629103" y="3172097"/>
            <a:ext cx="4177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spc="300" dirty="0" err="1"/>
              <a:t>Transclusion</a:t>
            </a:r>
            <a:r>
              <a:rPr lang="en-CA" sz="1600" spc="300" dirty="0"/>
              <a:t> trace</a:t>
            </a:r>
          </a:p>
        </p:txBody>
      </p:sp>
      <p:sp>
        <p:nvSpPr>
          <p:cNvPr id="81" name="Arrow: Bent-Up 80">
            <a:extLst>
              <a:ext uri="{FF2B5EF4-FFF2-40B4-BE49-F238E27FC236}">
                <a16:creationId xmlns:a16="http://schemas.microsoft.com/office/drawing/2014/main" id="{770C65CB-79A8-4016-800B-57402B43AEBA}"/>
              </a:ext>
            </a:extLst>
          </p:cNvPr>
          <p:cNvSpPr/>
          <p:nvPr/>
        </p:nvSpPr>
        <p:spPr>
          <a:xfrm rot="18956959">
            <a:off x="4676735" y="1146470"/>
            <a:ext cx="540000" cy="540000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EEEB305-B23D-44DC-A7DA-D70CE00562F7}"/>
              </a:ext>
            </a:extLst>
          </p:cNvPr>
          <p:cNvSpPr txBox="1"/>
          <p:nvPr/>
        </p:nvSpPr>
        <p:spPr>
          <a:xfrm rot="16200000">
            <a:off x="4315392" y="1290178"/>
            <a:ext cx="1800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Structure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D9F2BF-8CF5-4085-B3B8-5230AF11C70B}"/>
              </a:ext>
            </a:extLst>
          </p:cNvPr>
          <p:cNvCxnSpPr>
            <a:cxnSpLocks/>
          </p:cNvCxnSpPr>
          <p:nvPr/>
        </p:nvCxnSpPr>
        <p:spPr>
          <a:xfrm>
            <a:off x="206097" y="433155"/>
            <a:ext cx="50400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0E84BEB-BE80-4954-A028-FBC6DA5593C8}"/>
              </a:ext>
            </a:extLst>
          </p:cNvPr>
          <p:cNvSpPr/>
          <p:nvPr/>
        </p:nvSpPr>
        <p:spPr>
          <a:xfrm>
            <a:off x="3343079" y="2381376"/>
            <a:ext cx="102243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50" dirty="0"/>
              <a:t>Synonymy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036A382-1A6D-4810-8B07-90639F0DC847}"/>
              </a:ext>
            </a:extLst>
          </p:cNvPr>
          <p:cNvGrpSpPr/>
          <p:nvPr/>
        </p:nvGrpSpPr>
        <p:grpSpPr>
          <a:xfrm>
            <a:off x="522356" y="2861521"/>
            <a:ext cx="327495" cy="387733"/>
            <a:chOff x="238058" y="1351345"/>
            <a:chExt cx="646513" cy="765431"/>
          </a:xfrm>
        </p:grpSpPr>
        <p:sp>
          <p:nvSpPr>
            <p:cNvPr id="115" name="Rectangle: Folded Corner 114">
              <a:extLst>
                <a:ext uri="{FF2B5EF4-FFF2-40B4-BE49-F238E27FC236}">
                  <a16:creationId xmlns:a16="http://schemas.microsoft.com/office/drawing/2014/main" id="{12CB73C2-1BA9-4E1E-87C2-474AC6F2EB6A}"/>
                </a:ext>
              </a:extLst>
            </p:cNvPr>
            <p:cNvSpPr/>
            <p:nvPr/>
          </p:nvSpPr>
          <p:spPr>
            <a:xfrm flipV="1">
              <a:off x="238058" y="1351345"/>
              <a:ext cx="394095" cy="550071"/>
            </a:xfrm>
            <a:prstGeom prst="foldedCorner">
              <a:avLst>
                <a:gd name="adj" fmla="val 23203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sz="1400"/>
            </a:p>
          </p:txBody>
        </p:sp>
        <p:sp>
          <p:nvSpPr>
            <p:cNvPr id="116" name="Rectangle: Folded Corner 115">
              <a:extLst>
                <a:ext uri="{FF2B5EF4-FFF2-40B4-BE49-F238E27FC236}">
                  <a16:creationId xmlns:a16="http://schemas.microsoft.com/office/drawing/2014/main" id="{40FA587F-AAF9-4542-99C8-B6745544E4E1}"/>
                </a:ext>
              </a:extLst>
            </p:cNvPr>
            <p:cNvSpPr/>
            <p:nvPr/>
          </p:nvSpPr>
          <p:spPr>
            <a:xfrm flipV="1">
              <a:off x="367068" y="1467232"/>
              <a:ext cx="394095" cy="550071"/>
            </a:xfrm>
            <a:prstGeom prst="foldedCorner">
              <a:avLst>
                <a:gd name="adj" fmla="val 23203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sz="1400"/>
            </a:p>
          </p:txBody>
        </p:sp>
        <p:sp>
          <p:nvSpPr>
            <p:cNvPr id="117" name="Rectangle: Folded Corner 116">
              <a:extLst>
                <a:ext uri="{FF2B5EF4-FFF2-40B4-BE49-F238E27FC236}">
                  <a16:creationId xmlns:a16="http://schemas.microsoft.com/office/drawing/2014/main" id="{FF993364-B28D-49CD-A72C-BE396DCAA41E}"/>
                </a:ext>
              </a:extLst>
            </p:cNvPr>
            <p:cNvSpPr/>
            <p:nvPr/>
          </p:nvSpPr>
          <p:spPr>
            <a:xfrm flipV="1">
              <a:off x="490476" y="1566705"/>
              <a:ext cx="394095" cy="550071"/>
            </a:xfrm>
            <a:prstGeom prst="foldedCorner">
              <a:avLst>
                <a:gd name="adj" fmla="val 23203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sz="1400"/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7AF469F3-EB33-46B4-8808-C1625E496757}"/>
              </a:ext>
            </a:extLst>
          </p:cNvPr>
          <p:cNvSpPr txBox="1"/>
          <p:nvPr/>
        </p:nvSpPr>
        <p:spPr>
          <a:xfrm>
            <a:off x="1638535" y="2865179"/>
            <a:ext cx="5809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7313" indent="-87313">
              <a:buFont typeface="Arial" panose="020B0604020202020204" pitchFamily="34" charset="0"/>
              <a:buChar char="•"/>
            </a:pPr>
            <a:r>
              <a:rPr lang="en-CA" sz="500" dirty="0"/>
              <a:t>----------------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en-CA" sz="500" dirty="0"/>
              <a:t>-----------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en-CA" sz="500" dirty="0"/>
              <a:t>-------------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en-CA" sz="500" dirty="0"/>
              <a:t>------ --------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FEEAFD7-F2EC-48AA-91FA-3B2E397691EC}"/>
              </a:ext>
            </a:extLst>
          </p:cNvPr>
          <p:cNvSpPr txBox="1"/>
          <p:nvPr/>
        </p:nvSpPr>
        <p:spPr>
          <a:xfrm>
            <a:off x="3340459" y="2865179"/>
            <a:ext cx="5809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7313" indent="-87313">
              <a:buFont typeface="Arial" panose="020B0604020202020204" pitchFamily="34" charset="0"/>
              <a:buChar char="•"/>
            </a:pPr>
            <a:r>
              <a:rPr lang="en-CA" sz="500" dirty="0"/>
              <a:t>----------------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en-CA" sz="500" dirty="0"/>
              <a:t>-----------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en-CA" sz="500" dirty="0"/>
              <a:t>-------------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en-CA" sz="500" dirty="0"/>
              <a:t>------ --------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206D811D-4884-4FCC-8337-AF8A8C228CF2}"/>
              </a:ext>
            </a:extLst>
          </p:cNvPr>
          <p:cNvGrpSpPr/>
          <p:nvPr/>
        </p:nvGrpSpPr>
        <p:grpSpPr>
          <a:xfrm>
            <a:off x="4381663" y="2823696"/>
            <a:ext cx="787178" cy="361461"/>
            <a:chOff x="112734" y="370318"/>
            <a:chExt cx="1381221" cy="634237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0E9D4997-D88F-4D22-A244-4317A148628A}"/>
                </a:ext>
              </a:extLst>
            </p:cNvPr>
            <p:cNvSpPr/>
            <p:nvPr/>
          </p:nvSpPr>
          <p:spPr>
            <a:xfrm>
              <a:off x="112734" y="370318"/>
              <a:ext cx="382998" cy="166587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fr-FR" sz="400" i="1" dirty="0">
                  <a:solidFill>
                    <a:schemeClr val="tx1"/>
                  </a:solidFill>
                </a:rPr>
                <a:t>Guideline</a:t>
              </a:r>
              <a:endParaRPr lang="en-CA" sz="400" i="1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C9915F78-40D8-4558-814E-87CC1D531B68}"/>
                </a:ext>
              </a:extLst>
            </p:cNvPr>
            <p:cNvCxnSpPr>
              <a:cxnSpLocks/>
              <a:stCxn id="123" idx="2"/>
              <a:endCxn id="125" idx="0"/>
            </p:cNvCxnSpPr>
            <p:nvPr/>
          </p:nvCxnSpPr>
          <p:spPr>
            <a:xfrm>
              <a:off x="304233" y="536904"/>
              <a:ext cx="0" cy="156219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E988B7A6-E323-466A-AD91-E01770CAEBCE}"/>
                </a:ext>
              </a:extLst>
            </p:cNvPr>
            <p:cNvSpPr/>
            <p:nvPr/>
          </p:nvSpPr>
          <p:spPr>
            <a:xfrm>
              <a:off x="112734" y="693124"/>
              <a:ext cx="382998" cy="166587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fr-FR" sz="400" i="1" dirty="0">
                  <a:solidFill>
                    <a:schemeClr val="tx1"/>
                  </a:solidFill>
                </a:rPr>
                <a:t>Section</a:t>
              </a:r>
              <a:endParaRPr lang="en-CA" sz="400" i="1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16466D7C-3C65-4B6D-9A94-3F0A65E14745}"/>
                </a:ext>
              </a:extLst>
            </p:cNvPr>
            <p:cNvSpPr/>
            <p:nvPr/>
          </p:nvSpPr>
          <p:spPr>
            <a:xfrm>
              <a:off x="609326" y="697155"/>
              <a:ext cx="406643" cy="166586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fr-FR" sz="400" i="1" dirty="0" err="1">
                  <a:solidFill>
                    <a:schemeClr val="tx1"/>
                  </a:solidFill>
                </a:rPr>
                <a:t>Conection</a:t>
              </a:r>
              <a:endParaRPr lang="en-CA" sz="400" i="1" dirty="0">
                <a:solidFill>
                  <a:schemeClr val="tx1"/>
                </a:solidFill>
              </a:endParaRPr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F58DB19-7EC3-484C-A11B-706E6D079A1C}"/>
                </a:ext>
              </a:extLst>
            </p:cNvPr>
            <p:cNvCxnSpPr>
              <a:cxnSpLocks/>
              <a:stCxn id="126" idx="1"/>
              <a:endCxn id="125" idx="3"/>
            </p:cNvCxnSpPr>
            <p:nvPr/>
          </p:nvCxnSpPr>
          <p:spPr>
            <a:xfrm flipH="1" flipV="1">
              <a:off x="495732" y="776418"/>
              <a:ext cx="113594" cy="4030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66DD2F56-F376-4DD8-B56A-CF028F231CA9}"/>
                </a:ext>
              </a:extLst>
            </p:cNvPr>
            <p:cNvSpPr txBox="1"/>
            <p:nvPr/>
          </p:nvSpPr>
          <p:spPr>
            <a:xfrm>
              <a:off x="249751" y="614925"/>
              <a:ext cx="56254" cy="1350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fr-FR" sz="500" dirty="0"/>
                <a:t>*</a:t>
              </a:r>
              <a:endParaRPr lang="en-CA" sz="500" dirty="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CB888C14-100A-4200-9A63-4EAA22CF608D}"/>
                </a:ext>
              </a:extLst>
            </p:cNvPr>
            <p:cNvSpPr txBox="1"/>
            <p:nvPr/>
          </p:nvSpPr>
          <p:spPr>
            <a:xfrm>
              <a:off x="203716" y="585664"/>
              <a:ext cx="487161" cy="2160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200" dirty="0"/>
                <a:t>compose</a:t>
              </a:r>
              <a:endParaRPr lang="en-CA" sz="200" dirty="0"/>
            </a:p>
          </p:txBody>
        </p:sp>
        <p:sp>
          <p:nvSpPr>
            <p:cNvPr id="130" name="Isosceles Triangle 129">
              <a:extLst>
                <a:ext uri="{FF2B5EF4-FFF2-40B4-BE49-F238E27FC236}">
                  <a16:creationId xmlns:a16="http://schemas.microsoft.com/office/drawing/2014/main" id="{ECAFC796-2105-4DFF-A43E-C73977908356}"/>
                </a:ext>
              </a:extLst>
            </p:cNvPr>
            <p:cNvSpPr/>
            <p:nvPr/>
          </p:nvSpPr>
          <p:spPr>
            <a:xfrm rot="5400000">
              <a:off x="560897" y="758276"/>
              <a:ext cx="43659" cy="38662"/>
            </a:xfrm>
            <a:prstGeom prst="triangl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CA" sz="50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8BCAA4E5-A181-4EDF-85F4-377C040718B3}"/>
                </a:ext>
              </a:extLst>
            </p:cNvPr>
            <p:cNvSpPr/>
            <p:nvPr/>
          </p:nvSpPr>
          <p:spPr>
            <a:xfrm>
              <a:off x="1100009" y="597340"/>
              <a:ext cx="393946" cy="134517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fr-FR" sz="400" i="1" dirty="0">
                  <a:solidFill>
                    <a:schemeClr val="tx1"/>
                  </a:solidFill>
                </a:rPr>
                <a:t>Rule</a:t>
              </a:r>
              <a:endParaRPr lang="en-CA" sz="400" i="1" dirty="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1B8404F7-8132-405E-BCFA-4B39A605C6CA}"/>
                </a:ext>
              </a:extLst>
            </p:cNvPr>
            <p:cNvSpPr/>
            <p:nvPr/>
          </p:nvSpPr>
          <p:spPr>
            <a:xfrm>
              <a:off x="1100009" y="870038"/>
              <a:ext cx="393946" cy="134517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fr-FR" sz="400" i="1" dirty="0" err="1">
                  <a:solidFill>
                    <a:schemeClr val="tx1"/>
                  </a:solidFill>
                </a:rPr>
                <a:t>Spec</a:t>
              </a:r>
              <a:endParaRPr lang="en-CA" sz="400" i="1" dirty="0">
                <a:solidFill>
                  <a:schemeClr val="tx1"/>
                </a:solidFill>
              </a:endParaRPr>
            </a:p>
          </p:txBody>
        </p:sp>
        <p:cxnSp>
          <p:nvCxnSpPr>
            <p:cNvPr id="133" name="Connector: Elbow 132">
              <a:extLst>
                <a:ext uri="{FF2B5EF4-FFF2-40B4-BE49-F238E27FC236}">
                  <a16:creationId xmlns:a16="http://schemas.microsoft.com/office/drawing/2014/main" id="{C5AFF171-8F86-4E1A-810B-8CCC9BCD94F6}"/>
                </a:ext>
              </a:extLst>
            </p:cNvPr>
            <p:cNvCxnSpPr>
              <a:cxnSpLocks/>
              <a:stCxn id="131" idx="1"/>
              <a:endCxn id="126" idx="3"/>
            </p:cNvCxnSpPr>
            <p:nvPr/>
          </p:nvCxnSpPr>
          <p:spPr>
            <a:xfrm rot="10800000" flipV="1">
              <a:off x="1015971" y="664598"/>
              <a:ext cx="84039" cy="115849"/>
            </a:xfrm>
            <a:prstGeom prst="bentConnector3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4" name="Connector: Elbow 133">
              <a:extLst>
                <a:ext uri="{FF2B5EF4-FFF2-40B4-BE49-F238E27FC236}">
                  <a16:creationId xmlns:a16="http://schemas.microsoft.com/office/drawing/2014/main" id="{5086380C-EF88-4F2A-B66D-8234E5224583}"/>
                </a:ext>
              </a:extLst>
            </p:cNvPr>
            <p:cNvCxnSpPr>
              <a:cxnSpLocks/>
              <a:stCxn id="132" idx="1"/>
              <a:endCxn id="126" idx="3"/>
            </p:cNvCxnSpPr>
            <p:nvPr/>
          </p:nvCxnSpPr>
          <p:spPr>
            <a:xfrm rot="10800000">
              <a:off x="1015971" y="780449"/>
              <a:ext cx="84039" cy="156849"/>
            </a:xfrm>
            <a:prstGeom prst="bentConnector3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35" name="Isosceles Triangle 134">
              <a:extLst>
                <a:ext uri="{FF2B5EF4-FFF2-40B4-BE49-F238E27FC236}">
                  <a16:creationId xmlns:a16="http://schemas.microsoft.com/office/drawing/2014/main" id="{90E4AC1F-CA2F-43CD-BBCD-53B5FE6BC8FE}"/>
                </a:ext>
              </a:extLst>
            </p:cNvPr>
            <p:cNvSpPr/>
            <p:nvPr/>
          </p:nvSpPr>
          <p:spPr>
            <a:xfrm rot="16200000">
              <a:off x="1016334" y="766748"/>
              <a:ext cx="32718" cy="28233"/>
            </a:xfrm>
            <a:prstGeom prst="triangl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CA" sz="300">
                <a:solidFill>
                  <a:schemeClr val="tx1"/>
                </a:solidFill>
              </a:endParaRPr>
            </a:p>
          </p:txBody>
        </p:sp>
      </p:grp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0B3127CB-6DC8-4E66-BD81-415FE986FAA4}"/>
              </a:ext>
            </a:extLst>
          </p:cNvPr>
          <p:cNvCxnSpPr>
            <a:cxnSpLocks/>
          </p:cNvCxnSpPr>
          <p:nvPr/>
        </p:nvCxnSpPr>
        <p:spPr>
          <a:xfrm>
            <a:off x="206097" y="2765501"/>
            <a:ext cx="50400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D960A6A0-C7FB-4F11-A4C0-3820EC8CABAA}"/>
              </a:ext>
            </a:extLst>
          </p:cNvPr>
          <p:cNvGrpSpPr/>
          <p:nvPr/>
        </p:nvGrpSpPr>
        <p:grpSpPr>
          <a:xfrm>
            <a:off x="1760789" y="1563169"/>
            <a:ext cx="580928" cy="400110"/>
            <a:chOff x="1775518" y="1669469"/>
            <a:chExt cx="580928" cy="40011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E7D2B83-3AD4-493C-B5D3-AB5DB8D0A842}"/>
                </a:ext>
              </a:extLst>
            </p:cNvPr>
            <p:cNvSpPr txBox="1"/>
            <p:nvPr/>
          </p:nvSpPr>
          <p:spPr>
            <a:xfrm>
              <a:off x="1775518" y="1669469"/>
              <a:ext cx="5809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87313" indent="-87313">
                <a:buFont typeface="Arial" panose="020B0604020202020204" pitchFamily="34" charset="0"/>
                <a:buChar char="•"/>
              </a:pPr>
              <a:r>
                <a:rPr lang="en-CA" sz="500" dirty="0"/>
                <a:t>----------------</a:t>
              </a:r>
            </a:p>
            <a:p>
              <a:pPr marL="87313" indent="-87313">
                <a:buFont typeface="Arial" panose="020B0604020202020204" pitchFamily="34" charset="0"/>
                <a:buChar char="•"/>
              </a:pPr>
              <a:r>
                <a:rPr lang="en-CA" sz="500" dirty="0"/>
                <a:t>-----------</a:t>
              </a:r>
            </a:p>
            <a:p>
              <a:pPr marL="87313" indent="-87313">
                <a:buFont typeface="Arial" panose="020B0604020202020204" pitchFamily="34" charset="0"/>
                <a:buChar char="•"/>
              </a:pPr>
              <a:r>
                <a:rPr lang="en-CA" sz="500" dirty="0"/>
                <a:t>-------------</a:t>
              </a:r>
            </a:p>
            <a:p>
              <a:pPr marL="87313" indent="-87313">
                <a:buFont typeface="Arial" panose="020B0604020202020204" pitchFamily="34" charset="0"/>
                <a:buChar char="•"/>
              </a:pPr>
              <a:r>
                <a:rPr lang="en-CA" sz="500" dirty="0"/>
                <a:t>------ --------</a:t>
              </a: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A5A25E2D-60CC-4C2F-8063-4C0ADA361F78}"/>
                </a:ext>
              </a:extLst>
            </p:cNvPr>
            <p:cNvSpPr/>
            <p:nvPr/>
          </p:nvSpPr>
          <p:spPr>
            <a:xfrm>
              <a:off x="1917396" y="1781576"/>
              <a:ext cx="59010" cy="59010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DAD48C54-1F12-4604-B458-84897E8E298A}"/>
                </a:ext>
              </a:extLst>
            </p:cNvPr>
            <p:cNvSpPr/>
            <p:nvPr/>
          </p:nvSpPr>
          <p:spPr>
            <a:xfrm>
              <a:off x="1999497" y="1971154"/>
              <a:ext cx="59010" cy="59010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824E0912-2F55-4B36-AB09-6FBE555135F9}"/>
                </a:ext>
              </a:extLst>
            </p:cNvPr>
            <p:cNvSpPr/>
            <p:nvPr/>
          </p:nvSpPr>
          <p:spPr>
            <a:xfrm>
              <a:off x="2170552" y="1830856"/>
              <a:ext cx="59010" cy="59010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5FA5F4AB-B754-465E-8EBA-A45983BD3470}"/>
              </a:ext>
            </a:extLst>
          </p:cNvPr>
          <p:cNvGrpSpPr/>
          <p:nvPr/>
        </p:nvGrpSpPr>
        <p:grpSpPr>
          <a:xfrm>
            <a:off x="3093893" y="1547352"/>
            <a:ext cx="580928" cy="400110"/>
            <a:chOff x="3134533" y="1669470"/>
            <a:chExt cx="580928" cy="400110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EF1DFD8-2FFB-4548-982A-4452BE2D9B5A}"/>
                </a:ext>
              </a:extLst>
            </p:cNvPr>
            <p:cNvSpPr txBox="1"/>
            <p:nvPr/>
          </p:nvSpPr>
          <p:spPr>
            <a:xfrm>
              <a:off x="3134533" y="1669470"/>
              <a:ext cx="5809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87313" indent="-87313">
                <a:buFont typeface="Arial" panose="020B0604020202020204" pitchFamily="34" charset="0"/>
                <a:buChar char="•"/>
              </a:pPr>
              <a:r>
                <a:rPr lang="en-CA" sz="500" dirty="0"/>
                <a:t>----------------</a:t>
              </a:r>
            </a:p>
            <a:p>
              <a:pPr marL="87313" indent="-87313">
                <a:buFont typeface="Arial" panose="020B0604020202020204" pitchFamily="34" charset="0"/>
                <a:buChar char="•"/>
              </a:pPr>
              <a:r>
                <a:rPr lang="en-CA" sz="500" dirty="0"/>
                <a:t>-----------</a:t>
              </a:r>
            </a:p>
            <a:p>
              <a:pPr marL="87313" indent="-87313">
                <a:buFont typeface="Arial" panose="020B0604020202020204" pitchFamily="34" charset="0"/>
                <a:buChar char="•"/>
              </a:pPr>
              <a:r>
                <a:rPr lang="en-CA" sz="500" dirty="0"/>
                <a:t>-------------</a:t>
              </a:r>
            </a:p>
            <a:p>
              <a:pPr marL="87313" indent="-87313">
                <a:buFont typeface="Arial" panose="020B0604020202020204" pitchFamily="34" charset="0"/>
                <a:buChar char="•"/>
              </a:pPr>
              <a:r>
                <a:rPr lang="en-CA" sz="500" dirty="0"/>
                <a:t>------ --------</a:t>
              </a:r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E87E3888-B162-4F31-9720-2F015FA144A7}"/>
                </a:ext>
              </a:extLst>
            </p:cNvPr>
            <p:cNvSpPr/>
            <p:nvPr/>
          </p:nvSpPr>
          <p:spPr>
            <a:xfrm>
              <a:off x="3390219" y="1746504"/>
              <a:ext cx="59010" cy="5901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3CAA390F-781C-4E8D-8C75-FD65805D787E}"/>
                </a:ext>
              </a:extLst>
            </p:cNvPr>
            <p:cNvSpPr/>
            <p:nvPr/>
          </p:nvSpPr>
          <p:spPr>
            <a:xfrm>
              <a:off x="3433390" y="1869525"/>
              <a:ext cx="59010" cy="5901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62673D85-26BA-4520-8816-2DFE34A4B648}"/>
                </a:ext>
              </a:extLst>
            </p:cNvPr>
            <p:cNvSpPr/>
            <p:nvPr/>
          </p:nvSpPr>
          <p:spPr>
            <a:xfrm>
              <a:off x="3305591" y="1899030"/>
              <a:ext cx="59010" cy="5901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1ED7FC2-C2E9-4CE6-8B05-3864732A7D08}"/>
              </a:ext>
            </a:extLst>
          </p:cNvPr>
          <p:cNvSpPr/>
          <p:nvPr/>
        </p:nvSpPr>
        <p:spPr>
          <a:xfrm>
            <a:off x="1388626" y="1927987"/>
            <a:ext cx="10807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CA" sz="1050" dirty="0">
                <a:solidFill>
                  <a:prstClr val="black"/>
                </a:solidFill>
              </a:rPr>
              <a:t>(Part-of-Speech)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05743AB-A9C3-4D4E-BF62-D5B329A10624}"/>
              </a:ext>
            </a:extLst>
          </p:cNvPr>
          <p:cNvSpPr/>
          <p:nvPr/>
        </p:nvSpPr>
        <p:spPr>
          <a:xfrm>
            <a:off x="1621865" y="522065"/>
            <a:ext cx="79541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CA" sz="1050" dirty="0">
                <a:solidFill>
                  <a:prstClr val="black"/>
                </a:solidFill>
              </a:rPr>
              <a:t>(ISO26262)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45AE89A-A112-4D85-B2D1-EF60618E6EFE}"/>
              </a:ext>
            </a:extLst>
          </p:cNvPr>
          <p:cNvSpPr/>
          <p:nvPr/>
        </p:nvSpPr>
        <p:spPr>
          <a:xfrm>
            <a:off x="2703796" y="562689"/>
            <a:ext cx="138387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CA" sz="1050" dirty="0">
                <a:solidFill>
                  <a:prstClr val="black"/>
                </a:solidFill>
              </a:rPr>
              <a:t>(Papyrus models)</a:t>
            </a:r>
            <a:endParaRPr lang="en-CA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24E52D2-A7B6-4CC9-B078-AC907186F8A8}"/>
              </a:ext>
            </a:extLst>
          </p:cNvPr>
          <p:cNvSpPr/>
          <p:nvPr/>
        </p:nvSpPr>
        <p:spPr>
          <a:xfrm>
            <a:off x="2891480" y="1953233"/>
            <a:ext cx="127568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en-CA" sz="1050" dirty="0">
                <a:solidFill>
                  <a:prstClr val="black"/>
                </a:solidFill>
              </a:rPr>
              <a:t>(Named entities)</a:t>
            </a:r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93B2324B-20F9-4ACA-B340-C4A2822F93A7}"/>
              </a:ext>
            </a:extLst>
          </p:cNvPr>
          <p:cNvGrpSpPr/>
          <p:nvPr/>
        </p:nvGrpSpPr>
        <p:grpSpPr>
          <a:xfrm>
            <a:off x="2375721" y="2107261"/>
            <a:ext cx="618192" cy="541096"/>
            <a:chOff x="2375721" y="2107261"/>
            <a:chExt cx="618192" cy="541096"/>
          </a:xfrm>
        </p:grpSpPr>
        <p:sp>
          <p:nvSpPr>
            <p:cNvPr id="79" name="Arrow: Bent-Up 78">
              <a:extLst>
                <a:ext uri="{FF2B5EF4-FFF2-40B4-BE49-F238E27FC236}">
                  <a16:creationId xmlns:a16="http://schemas.microsoft.com/office/drawing/2014/main" id="{5865BA09-C933-4548-B7F0-39923E4428E7}"/>
                </a:ext>
              </a:extLst>
            </p:cNvPr>
            <p:cNvSpPr/>
            <p:nvPr/>
          </p:nvSpPr>
          <p:spPr>
            <a:xfrm rot="13490520" flipH="1" flipV="1">
              <a:off x="2522006" y="2108357"/>
              <a:ext cx="471907" cy="540000"/>
            </a:xfrm>
            <a:prstGeom prst="bentUpArrow">
              <a:avLst>
                <a:gd name="adj1" fmla="val 25009"/>
                <a:gd name="adj2" fmla="val 25000"/>
                <a:gd name="adj3" fmla="val 25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7" name="Arrow: Bent-Up 166">
              <a:extLst>
                <a:ext uri="{FF2B5EF4-FFF2-40B4-BE49-F238E27FC236}">
                  <a16:creationId xmlns:a16="http://schemas.microsoft.com/office/drawing/2014/main" id="{3DA04DD6-4E2D-4278-8517-A3F33F8D0714}"/>
                </a:ext>
              </a:extLst>
            </p:cNvPr>
            <p:cNvSpPr/>
            <p:nvPr/>
          </p:nvSpPr>
          <p:spPr>
            <a:xfrm rot="8196111" flipV="1">
              <a:off x="2375721" y="2107261"/>
              <a:ext cx="506449" cy="540000"/>
            </a:xfrm>
            <a:prstGeom prst="bentUpArrow">
              <a:avLst>
                <a:gd name="adj1" fmla="val 25009"/>
                <a:gd name="adj2" fmla="val 25000"/>
                <a:gd name="adj3" fmla="val 25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C1C2067-AAA1-4A80-A0C3-E9579F583C90}"/>
              </a:ext>
            </a:extLst>
          </p:cNvPr>
          <p:cNvSpPr txBox="1"/>
          <p:nvPr/>
        </p:nvSpPr>
        <p:spPr>
          <a:xfrm>
            <a:off x="2383348" y="2502630"/>
            <a:ext cx="652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dirty="0"/>
              <a:t>Closure</a:t>
            </a:r>
          </a:p>
        </p:txBody>
      </p:sp>
    </p:spTree>
    <p:extLst>
      <p:ext uri="{BB962C8B-B14F-4D97-AF65-F5344CB8AC3E}">
        <p14:creationId xmlns:p14="http://schemas.microsoft.com/office/powerpoint/2010/main" val="2807939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Bent-Up 1">
            <a:extLst>
              <a:ext uri="{FF2B5EF4-FFF2-40B4-BE49-F238E27FC236}">
                <a16:creationId xmlns:a16="http://schemas.microsoft.com/office/drawing/2014/main" id="{897429E2-A7E7-46BF-B5FA-546C1190F330}"/>
              </a:ext>
            </a:extLst>
          </p:cNvPr>
          <p:cNvSpPr/>
          <p:nvPr/>
        </p:nvSpPr>
        <p:spPr>
          <a:xfrm rot="18881149" flipV="1">
            <a:off x="1181610" y="1181541"/>
            <a:ext cx="533004" cy="537598"/>
          </a:xfrm>
          <a:prstGeom prst="bentUp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C070783-22A4-4543-BFD8-DBA76BEED50E}"/>
              </a:ext>
            </a:extLst>
          </p:cNvPr>
          <p:cNvCxnSpPr>
            <a:cxnSpLocks/>
          </p:cNvCxnSpPr>
          <p:nvPr/>
        </p:nvCxnSpPr>
        <p:spPr>
          <a:xfrm>
            <a:off x="2840175" y="555672"/>
            <a:ext cx="0" cy="982225"/>
          </a:xfrm>
          <a:prstGeom prst="line">
            <a:avLst/>
          </a:prstGeom>
          <a:ln w="38100" cmpd="dbl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66000">
                  <a:schemeClr val="bg1">
                    <a:lumMod val="9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16200000" scaled="1"/>
              <a:tileRect/>
            </a:gra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CF019967-0A67-4348-B334-BD5AEEE69490}"/>
              </a:ext>
            </a:extLst>
          </p:cNvPr>
          <p:cNvSpPr/>
          <p:nvPr/>
        </p:nvSpPr>
        <p:spPr>
          <a:xfrm>
            <a:off x="207932" y="1571817"/>
            <a:ext cx="1178055" cy="999398"/>
          </a:xfrm>
          <a:prstGeom prst="rect">
            <a:avLst/>
          </a:prstGeom>
          <a:solidFill>
            <a:schemeClr val="accent4">
              <a:lumMod val="75000"/>
              <a:alpha val="39000"/>
            </a:schemeClr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050" dirty="0">
                <a:solidFill>
                  <a:schemeClr val="tx1"/>
                </a:solidFill>
              </a:rPr>
              <a:t>Certification documents</a:t>
            </a:r>
          </a:p>
          <a:p>
            <a:pPr algn="ctr"/>
            <a:r>
              <a:rPr lang="en-CA" sz="1050" dirty="0">
                <a:solidFill>
                  <a:schemeClr val="tx1"/>
                </a:solidFill>
              </a:rPr>
              <a:t>(ISO26262)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2D7ABF0-479E-4EC7-9209-4EC036171540}"/>
              </a:ext>
            </a:extLst>
          </p:cNvPr>
          <p:cNvSpPr/>
          <p:nvPr/>
        </p:nvSpPr>
        <p:spPr>
          <a:xfrm>
            <a:off x="1420041" y="1571817"/>
            <a:ext cx="1178055" cy="999398"/>
          </a:xfrm>
          <a:prstGeom prst="rect">
            <a:avLst/>
          </a:prstGeom>
          <a:solidFill>
            <a:schemeClr val="accent6">
              <a:lumMod val="60000"/>
              <a:lumOff val="40000"/>
              <a:alpha val="39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050" dirty="0">
                <a:solidFill>
                  <a:schemeClr val="tx1"/>
                </a:solidFill>
              </a:rPr>
              <a:t>Certification concepts</a:t>
            </a:r>
          </a:p>
          <a:p>
            <a:pPr algn="ctr"/>
            <a:r>
              <a:rPr lang="en-CA" sz="1050" dirty="0">
                <a:solidFill>
                  <a:schemeClr val="tx1"/>
                </a:solidFill>
              </a:rPr>
              <a:t>(Part-of-Speech)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FBEE2DAE-C4D9-4C78-8497-720C883563F0}"/>
              </a:ext>
            </a:extLst>
          </p:cNvPr>
          <p:cNvSpPr/>
          <p:nvPr/>
        </p:nvSpPr>
        <p:spPr>
          <a:xfrm rot="9288941" flipH="1">
            <a:off x="1977466" y="1220976"/>
            <a:ext cx="388775" cy="370956"/>
          </a:xfrm>
          <a:prstGeom prst="arc">
            <a:avLst>
              <a:gd name="adj1" fmla="val 16200000"/>
              <a:gd name="adj2" fmla="val 11171422"/>
            </a:avLst>
          </a:prstGeom>
          <a:ln w="79375" cap="rnd">
            <a:solidFill>
              <a:schemeClr val="accent6">
                <a:lumMod val="20000"/>
                <a:lumOff val="80000"/>
              </a:schemeClr>
            </a:solidFill>
            <a:round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265BA772-8188-453D-8776-62F0AE657C3A}"/>
              </a:ext>
            </a:extLst>
          </p:cNvPr>
          <p:cNvSpPr/>
          <p:nvPr/>
        </p:nvSpPr>
        <p:spPr>
          <a:xfrm>
            <a:off x="3096587" y="1571817"/>
            <a:ext cx="1178055" cy="999398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CA" sz="1050" dirty="0">
                <a:solidFill>
                  <a:schemeClr val="tx1"/>
                </a:solidFill>
              </a:rPr>
              <a:t>Application domain concepts</a:t>
            </a:r>
          </a:p>
          <a:p>
            <a:pPr algn="ctr"/>
            <a:r>
              <a:rPr lang="en-CA" sz="1050" dirty="0">
                <a:solidFill>
                  <a:schemeClr val="tx1"/>
                </a:solidFill>
              </a:rPr>
              <a:t>(Named elements)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A5631788-5FDC-4644-AF52-935ACC85A329}"/>
              </a:ext>
            </a:extLst>
          </p:cNvPr>
          <p:cNvSpPr/>
          <p:nvPr/>
        </p:nvSpPr>
        <p:spPr>
          <a:xfrm>
            <a:off x="4313582" y="1571817"/>
            <a:ext cx="1178055" cy="999398"/>
          </a:xfrm>
          <a:prstGeom prst="rect">
            <a:avLst/>
          </a:prstGeom>
          <a:solidFill>
            <a:schemeClr val="accent1">
              <a:alpha val="39000"/>
            </a:schemeClr>
          </a:solidFill>
          <a:ln w="6350"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050" dirty="0">
                <a:solidFill>
                  <a:schemeClr val="tx1"/>
                </a:solidFill>
              </a:rPr>
              <a:t>Design models</a:t>
            </a:r>
          </a:p>
          <a:p>
            <a:pPr algn="ctr"/>
            <a:r>
              <a:rPr lang="en-CA" sz="1050" dirty="0">
                <a:solidFill>
                  <a:schemeClr val="tx1"/>
                </a:solidFill>
              </a:rPr>
              <a:t>(Papyrus)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B61187B-AC22-4259-AE47-11D85FAF12A4}"/>
              </a:ext>
            </a:extLst>
          </p:cNvPr>
          <p:cNvSpPr txBox="1"/>
          <p:nvPr/>
        </p:nvSpPr>
        <p:spPr>
          <a:xfrm>
            <a:off x="669445" y="1019507"/>
            <a:ext cx="1508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Decomposition</a:t>
            </a:r>
            <a:endParaRPr lang="en-CA" sz="12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A77DEEA-5D5B-47C9-8F33-165F3FB4BEC3}"/>
              </a:ext>
            </a:extLst>
          </p:cNvPr>
          <p:cNvGrpSpPr/>
          <p:nvPr/>
        </p:nvGrpSpPr>
        <p:grpSpPr>
          <a:xfrm>
            <a:off x="729468" y="2670515"/>
            <a:ext cx="4240983" cy="128636"/>
            <a:chOff x="528490" y="2455045"/>
            <a:chExt cx="3976017" cy="128636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5450E20-D435-4B42-8B1E-CB06C1F6D7AB}"/>
                </a:ext>
              </a:extLst>
            </p:cNvPr>
            <p:cNvCxnSpPr>
              <a:cxnSpLocks/>
              <a:stCxn id="219" idx="6"/>
              <a:endCxn id="218" idx="2"/>
            </p:cNvCxnSpPr>
            <p:nvPr/>
          </p:nvCxnSpPr>
          <p:spPr>
            <a:xfrm>
              <a:off x="657126" y="2519363"/>
              <a:ext cx="3718746" cy="0"/>
            </a:xfrm>
            <a:prstGeom prst="line">
              <a:avLst/>
            </a:prstGeom>
            <a:ln>
              <a:headEnd type="non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9A0571D-D480-43BD-AF44-3C37867D14A2}"/>
                </a:ext>
              </a:extLst>
            </p:cNvPr>
            <p:cNvSpPr/>
            <p:nvPr/>
          </p:nvSpPr>
          <p:spPr>
            <a:xfrm>
              <a:off x="1663826" y="2455045"/>
              <a:ext cx="128636" cy="12863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CC1AF30F-796B-486A-B44D-859DF192863C}"/>
                </a:ext>
              </a:extLst>
            </p:cNvPr>
            <p:cNvSpPr/>
            <p:nvPr/>
          </p:nvSpPr>
          <p:spPr>
            <a:xfrm>
              <a:off x="3235507" y="2455045"/>
              <a:ext cx="128636" cy="12863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9272E602-AAAC-4290-943A-453543DFBC53}"/>
                </a:ext>
              </a:extLst>
            </p:cNvPr>
            <p:cNvSpPr/>
            <p:nvPr/>
          </p:nvSpPr>
          <p:spPr>
            <a:xfrm>
              <a:off x="4375871" y="2455045"/>
              <a:ext cx="128636" cy="12863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903B821F-3B59-4469-A895-20C37E5A1457}"/>
                </a:ext>
              </a:extLst>
            </p:cNvPr>
            <p:cNvSpPr/>
            <p:nvPr/>
          </p:nvSpPr>
          <p:spPr>
            <a:xfrm>
              <a:off x="528490" y="2455045"/>
              <a:ext cx="128636" cy="12863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3C909A7B-1AF9-4CF7-9775-ECAF20FD0D53}"/>
              </a:ext>
            </a:extLst>
          </p:cNvPr>
          <p:cNvSpPr txBox="1"/>
          <p:nvPr/>
        </p:nvSpPr>
        <p:spPr>
          <a:xfrm rot="16200000">
            <a:off x="-248086" y="2671605"/>
            <a:ext cx="5004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100" dirty="0"/>
              <a:t>Trace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4B59CCA-7CDC-42FC-8F06-01C5E7A5D248}"/>
              </a:ext>
            </a:extLst>
          </p:cNvPr>
          <p:cNvSpPr/>
          <p:nvPr/>
        </p:nvSpPr>
        <p:spPr>
          <a:xfrm>
            <a:off x="1660629" y="1237506"/>
            <a:ext cx="102243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50" dirty="0"/>
              <a:t>disambiguation</a:t>
            </a:r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63601979-57F3-4DFA-9397-33F8A13062EF}"/>
              </a:ext>
            </a:extLst>
          </p:cNvPr>
          <p:cNvCxnSpPr>
            <a:cxnSpLocks/>
          </p:cNvCxnSpPr>
          <p:nvPr/>
        </p:nvCxnSpPr>
        <p:spPr>
          <a:xfrm>
            <a:off x="2840175" y="1476969"/>
            <a:ext cx="0" cy="1193546"/>
          </a:xfrm>
          <a:prstGeom prst="line">
            <a:avLst/>
          </a:prstGeom>
          <a:ln w="38100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3000">
                  <a:schemeClr val="bg2">
                    <a:lumMod val="50000"/>
                  </a:schemeClr>
                </a:gs>
                <a:gs pos="83000">
                  <a:schemeClr val="bg2">
                    <a:lumMod val="50000"/>
                  </a:schemeClr>
                </a:gs>
              </a:gsLst>
              <a:lin ang="5400000" scaled="1"/>
            </a:gra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29C084F4-03AC-484C-9DB3-B932FFF1E352}"/>
              </a:ext>
            </a:extLst>
          </p:cNvPr>
          <p:cNvSpPr txBox="1"/>
          <p:nvPr/>
        </p:nvSpPr>
        <p:spPr>
          <a:xfrm>
            <a:off x="192010" y="535971"/>
            <a:ext cx="2406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Certification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0ABA72C-17D2-4D61-BC7E-C56659EF0263}"/>
              </a:ext>
            </a:extLst>
          </p:cNvPr>
          <p:cNvSpPr txBox="1"/>
          <p:nvPr/>
        </p:nvSpPr>
        <p:spPr>
          <a:xfrm>
            <a:off x="3096580" y="535971"/>
            <a:ext cx="2391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Design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398E412-0B8C-4104-AB95-DB8328703261}"/>
              </a:ext>
            </a:extLst>
          </p:cNvPr>
          <p:cNvGrpSpPr/>
          <p:nvPr/>
        </p:nvGrpSpPr>
        <p:grpSpPr>
          <a:xfrm>
            <a:off x="561773" y="2125349"/>
            <a:ext cx="327495" cy="387733"/>
            <a:chOff x="238058" y="1351345"/>
            <a:chExt cx="646513" cy="765431"/>
          </a:xfrm>
        </p:grpSpPr>
        <p:sp>
          <p:nvSpPr>
            <p:cNvPr id="45" name="Rectangle: Folded Corner 44">
              <a:extLst>
                <a:ext uri="{FF2B5EF4-FFF2-40B4-BE49-F238E27FC236}">
                  <a16:creationId xmlns:a16="http://schemas.microsoft.com/office/drawing/2014/main" id="{3CE65C75-DD67-4D76-B70C-D3E9349BCC49}"/>
                </a:ext>
              </a:extLst>
            </p:cNvPr>
            <p:cNvSpPr/>
            <p:nvPr/>
          </p:nvSpPr>
          <p:spPr>
            <a:xfrm flipV="1">
              <a:off x="238058" y="1351345"/>
              <a:ext cx="394095" cy="550071"/>
            </a:xfrm>
            <a:prstGeom prst="foldedCorner">
              <a:avLst>
                <a:gd name="adj" fmla="val 23203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sz="1400"/>
            </a:p>
          </p:txBody>
        </p:sp>
        <p:sp>
          <p:nvSpPr>
            <p:cNvPr id="46" name="Rectangle: Folded Corner 45">
              <a:extLst>
                <a:ext uri="{FF2B5EF4-FFF2-40B4-BE49-F238E27FC236}">
                  <a16:creationId xmlns:a16="http://schemas.microsoft.com/office/drawing/2014/main" id="{31CD2D16-F42E-4C23-BB73-2D590F621858}"/>
                </a:ext>
              </a:extLst>
            </p:cNvPr>
            <p:cNvSpPr/>
            <p:nvPr/>
          </p:nvSpPr>
          <p:spPr>
            <a:xfrm flipV="1">
              <a:off x="367068" y="1467232"/>
              <a:ext cx="394095" cy="550071"/>
            </a:xfrm>
            <a:prstGeom prst="foldedCorner">
              <a:avLst>
                <a:gd name="adj" fmla="val 23203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sz="1400"/>
            </a:p>
          </p:txBody>
        </p:sp>
        <p:sp>
          <p:nvSpPr>
            <p:cNvPr id="47" name="Rectangle: Folded Corner 46">
              <a:extLst>
                <a:ext uri="{FF2B5EF4-FFF2-40B4-BE49-F238E27FC236}">
                  <a16:creationId xmlns:a16="http://schemas.microsoft.com/office/drawing/2014/main" id="{7A05B674-A651-4C6D-A598-F6D2B9B815CE}"/>
                </a:ext>
              </a:extLst>
            </p:cNvPr>
            <p:cNvSpPr/>
            <p:nvPr/>
          </p:nvSpPr>
          <p:spPr>
            <a:xfrm flipV="1">
              <a:off x="490476" y="1566705"/>
              <a:ext cx="394095" cy="550071"/>
            </a:xfrm>
            <a:prstGeom prst="foldedCorner">
              <a:avLst>
                <a:gd name="adj" fmla="val 23203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sz="140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9D49F3F-214A-4EFB-BDF2-57A8EB7B3D6D}"/>
              </a:ext>
            </a:extLst>
          </p:cNvPr>
          <p:cNvGrpSpPr/>
          <p:nvPr/>
        </p:nvGrpSpPr>
        <p:grpSpPr>
          <a:xfrm>
            <a:off x="4509012" y="2151621"/>
            <a:ext cx="787178" cy="361461"/>
            <a:chOff x="112734" y="370318"/>
            <a:chExt cx="1381221" cy="634237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97EAE50-4A36-42D6-8596-7084FE289058}"/>
                </a:ext>
              </a:extLst>
            </p:cNvPr>
            <p:cNvSpPr/>
            <p:nvPr/>
          </p:nvSpPr>
          <p:spPr>
            <a:xfrm>
              <a:off x="112734" y="370318"/>
              <a:ext cx="382998" cy="166587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fr-FR" sz="400" i="1" dirty="0">
                  <a:solidFill>
                    <a:schemeClr val="tx1"/>
                  </a:solidFill>
                </a:rPr>
                <a:t>Guideline</a:t>
              </a:r>
              <a:endParaRPr lang="en-CA" sz="400" i="1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AA5C6F2-24AA-49EF-91DE-CD702256E50A}"/>
                </a:ext>
              </a:extLst>
            </p:cNvPr>
            <p:cNvCxnSpPr>
              <a:cxnSpLocks/>
              <a:stCxn id="49" idx="2"/>
              <a:endCxn id="51" idx="0"/>
            </p:cNvCxnSpPr>
            <p:nvPr/>
          </p:nvCxnSpPr>
          <p:spPr>
            <a:xfrm>
              <a:off x="304233" y="536904"/>
              <a:ext cx="0" cy="156219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9402756-BB2F-4FBF-9919-22749901C43D}"/>
                </a:ext>
              </a:extLst>
            </p:cNvPr>
            <p:cNvSpPr/>
            <p:nvPr/>
          </p:nvSpPr>
          <p:spPr>
            <a:xfrm>
              <a:off x="112734" y="693124"/>
              <a:ext cx="382998" cy="166587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fr-FR" sz="400" i="1" dirty="0">
                  <a:solidFill>
                    <a:schemeClr val="tx1"/>
                  </a:solidFill>
                </a:rPr>
                <a:t>Section</a:t>
              </a:r>
              <a:endParaRPr lang="en-CA" sz="400" i="1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B49517C-C4F7-41EB-8321-B41A8D6F3C6D}"/>
                </a:ext>
              </a:extLst>
            </p:cNvPr>
            <p:cNvSpPr/>
            <p:nvPr/>
          </p:nvSpPr>
          <p:spPr>
            <a:xfrm>
              <a:off x="609326" y="697154"/>
              <a:ext cx="406644" cy="166587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fr-FR" sz="400" i="1" dirty="0" err="1">
                  <a:solidFill>
                    <a:schemeClr val="tx1"/>
                  </a:solidFill>
                </a:rPr>
                <a:t>Conection</a:t>
              </a:r>
              <a:endParaRPr lang="en-CA" sz="400" i="1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CB4EB7E-122A-4AF5-84B2-5FFDAC9DA5D6}"/>
                </a:ext>
              </a:extLst>
            </p:cNvPr>
            <p:cNvCxnSpPr>
              <a:cxnSpLocks/>
              <a:stCxn id="52" idx="1"/>
              <a:endCxn id="51" idx="3"/>
            </p:cNvCxnSpPr>
            <p:nvPr/>
          </p:nvCxnSpPr>
          <p:spPr>
            <a:xfrm flipH="1" flipV="1">
              <a:off x="495732" y="776418"/>
              <a:ext cx="113594" cy="4030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DC30D42-DBCE-4A5B-B7CB-E0C201D60100}"/>
                </a:ext>
              </a:extLst>
            </p:cNvPr>
            <p:cNvSpPr txBox="1"/>
            <p:nvPr/>
          </p:nvSpPr>
          <p:spPr>
            <a:xfrm>
              <a:off x="249751" y="614925"/>
              <a:ext cx="56254" cy="1350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fr-FR" sz="500" dirty="0"/>
                <a:t>*</a:t>
              </a:r>
              <a:endParaRPr lang="en-CA" sz="5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9C43ECC-B3A9-4ED2-AC02-CC3598D8913B}"/>
                </a:ext>
              </a:extLst>
            </p:cNvPr>
            <p:cNvSpPr txBox="1"/>
            <p:nvPr/>
          </p:nvSpPr>
          <p:spPr>
            <a:xfrm>
              <a:off x="203716" y="585664"/>
              <a:ext cx="487161" cy="2160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200" dirty="0"/>
                <a:t>compose</a:t>
              </a:r>
              <a:endParaRPr lang="en-CA" sz="200" dirty="0"/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4584FF4F-64F3-443D-AEBD-0F97EB34BBC6}"/>
                </a:ext>
              </a:extLst>
            </p:cNvPr>
            <p:cNvSpPr/>
            <p:nvPr/>
          </p:nvSpPr>
          <p:spPr>
            <a:xfrm rot="5400000">
              <a:off x="560897" y="758276"/>
              <a:ext cx="43659" cy="38662"/>
            </a:xfrm>
            <a:prstGeom prst="triangl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CA" sz="500">
                <a:solidFill>
                  <a:schemeClr val="tx1"/>
                </a:soli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6DF312C-9FCE-44DE-892C-AE9D3ADAD882}"/>
                </a:ext>
              </a:extLst>
            </p:cNvPr>
            <p:cNvSpPr/>
            <p:nvPr/>
          </p:nvSpPr>
          <p:spPr>
            <a:xfrm>
              <a:off x="1100009" y="597340"/>
              <a:ext cx="393946" cy="134517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fr-FR" sz="400" i="1" dirty="0">
                  <a:solidFill>
                    <a:schemeClr val="tx1"/>
                  </a:solidFill>
                </a:rPr>
                <a:t>Rule</a:t>
              </a:r>
              <a:endParaRPr lang="en-CA" sz="400" i="1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157A861-B1A1-4A97-93A6-4686955270C9}"/>
                </a:ext>
              </a:extLst>
            </p:cNvPr>
            <p:cNvSpPr/>
            <p:nvPr/>
          </p:nvSpPr>
          <p:spPr>
            <a:xfrm>
              <a:off x="1100009" y="870038"/>
              <a:ext cx="393946" cy="134517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fr-FR" sz="400" i="1" dirty="0" err="1">
                  <a:solidFill>
                    <a:schemeClr val="tx1"/>
                  </a:solidFill>
                </a:rPr>
                <a:t>Spec</a:t>
              </a:r>
              <a:endParaRPr lang="en-CA" sz="400" i="1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BCBEF924-195C-435D-8645-BCE565EC5ECD}"/>
                </a:ext>
              </a:extLst>
            </p:cNvPr>
            <p:cNvCxnSpPr>
              <a:cxnSpLocks/>
              <a:stCxn id="57" idx="1"/>
              <a:endCxn id="52" idx="3"/>
            </p:cNvCxnSpPr>
            <p:nvPr/>
          </p:nvCxnSpPr>
          <p:spPr>
            <a:xfrm rot="10800000" flipV="1">
              <a:off x="1015971" y="664598"/>
              <a:ext cx="84039" cy="115849"/>
            </a:xfrm>
            <a:prstGeom prst="bentConnector3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F09793EE-6247-456D-8126-6F8642CFE4A5}"/>
                </a:ext>
              </a:extLst>
            </p:cNvPr>
            <p:cNvCxnSpPr>
              <a:cxnSpLocks/>
              <a:stCxn id="58" idx="1"/>
              <a:endCxn id="52" idx="3"/>
            </p:cNvCxnSpPr>
            <p:nvPr/>
          </p:nvCxnSpPr>
          <p:spPr>
            <a:xfrm rot="10800000">
              <a:off x="1015971" y="780449"/>
              <a:ext cx="84039" cy="156849"/>
            </a:xfrm>
            <a:prstGeom prst="bentConnector3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103A680D-22C2-4C82-B067-BC7FBCA0980F}"/>
                </a:ext>
              </a:extLst>
            </p:cNvPr>
            <p:cNvSpPr/>
            <p:nvPr/>
          </p:nvSpPr>
          <p:spPr>
            <a:xfrm rot="16200000">
              <a:off x="1016334" y="766748"/>
              <a:ext cx="32718" cy="28233"/>
            </a:xfrm>
            <a:prstGeom prst="triangl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CA" sz="300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E7D2B83-3AD4-493C-B5D3-AB5DB8D0A842}"/>
              </a:ext>
            </a:extLst>
          </p:cNvPr>
          <p:cNvSpPr txBox="1"/>
          <p:nvPr/>
        </p:nvSpPr>
        <p:spPr>
          <a:xfrm>
            <a:off x="1725433" y="2151550"/>
            <a:ext cx="5296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7313" indent="-87313">
              <a:buFont typeface="Arial" panose="020B0604020202020204" pitchFamily="34" charset="0"/>
              <a:buChar char="•"/>
            </a:pPr>
            <a:r>
              <a:rPr lang="en-CA" sz="400" dirty="0"/>
              <a:t>----------------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en-CA" sz="400" dirty="0"/>
              <a:t>-----------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en-CA" sz="400" dirty="0"/>
              <a:t>-------------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en-CA" sz="400" dirty="0"/>
              <a:t>------ --------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EF1DFD8-2FFB-4548-982A-4452BE2D9B5A}"/>
              </a:ext>
            </a:extLst>
          </p:cNvPr>
          <p:cNvSpPr txBox="1"/>
          <p:nvPr/>
        </p:nvSpPr>
        <p:spPr>
          <a:xfrm>
            <a:off x="3402541" y="2151550"/>
            <a:ext cx="5296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7313" indent="-87313">
              <a:buFont typeface="Arial" panose="020B0604020202020204" pitchFamily="34" charset="0"/>
              <a:buChar char="•"/>
            </a:pPr>
            <a:r>
              <a:rPr lang="en-CA" sz="400" dirty="0"/>
              <a:t>----------------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en-CA" sz="400" dirty="0"/>
              <a:t>-----------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en-CA" sz="400" dirty="0"/>
              <a:t>-------------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en-CA" sz="400" dirty="0"/>
              <a:t>------ --------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D1CA10-C904-48C5-9324-928C9B3DC2D4}"/>
              </a:ext>
            </a:extLst>
          </p:cNvPr>
          <p:cNvCxnSpPr>
            <a:cxnSpLocks/>
          </p:cNvCxnSpPr>
          <p:nvPr/>
        </p:nvCxnSpPr>
        <p:spPr>
          <a:xfrm flipV="1">
            <a:off x="876817" y="2227781"/>
            <a:ext cx="944731" cy="47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9E8C0D1-4276-4208-916F-B314DAF449C2}"/>
              </a:ext>
            </a:extLst>
          </p:cNvPr>
          <p:cNvCxnSpPr>
            <a:cxnSpLocks/>
            <a:stCxn id="47" idx="3"/>
            <a:endCxn id="4" idx="1"/>
          </p:cNvCxnSpPr>
          <p:nvPr/>
        </p:nvCxnSpPr>
        <p:spPr>
          <a:xfrm flipV="1">
            <a:off x="889268" y="2320827"/>
            <a:ext cx="836173" cy="52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12104D0-5AEA-4419-AB92-15362B4455F4}"/>
              </a:ext>
            </a:extLst>
          </p:cNvPr>
          <p:cNvCxnSpPr>
            <a:cxnSpLocks/>
          </p:cNvCxnSpPr>
          <p:nvPr/>
        </p:nvCxnSpPr>
        <p:spPr>
          <a:xfrm flipV="1">
            <a:off x="820929" y="2429478"/>
            <a:ext cx="1007334" cy="28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B47F496-948D-4B7A-B9F4-CDDC8849BCDF}"/>
              </a:ext>
            </a:extLst>
          </p:cNvPr>
          <p:cNvCxnSpPr>
            <a:cxnSpLocks/>
          </p:cNvCxnSpPr>
          <p:nvPr/>
        </p:nvCxnSpPr>
        <p:spPr>
          <a:xfrm flipH="1" flipV="1">
            <a:off x="3807575" y="2321911"/>
            <a:ext cx="677730" cy="27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BF8D7C9-910B-422F-9B00-A8383B25C29C}"/>
              </a:ext>
            </a:extLst>
          </p:cNvPr>
          <p:cNvCxnSpPr>
            <a:cxnSpLocks/>
          </p:cNvCxnSpPr>
          <p:nvPr/>
        </p:nvCxnSpPr>
        <p:spPr>
          <a:xfrm flipH="1" flipV="1">
            <a:off x="3881543" y="2402584"/>
            <a:ext cx="1136299" cy="69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412DFEA-90B1-4346-BEB9-AD2B0D4E73DB}"/>
              </a:ext>
            </a:extLst>
          </p:cNvPr>
          <p:cNvCxnSpPr>
            <a:cxnSpLocks/>
            <a:stCxn id="49" idx="1"/>
          </p:cNvCxnSpPr>
          <p:nvPr/>
        </p:nvCxnSpPr>
        <p:spPr>
          <a:xfrm flipH="1">
            <a:off x="3874812" y="2199083"/>
            <a:ext cx="634200" cy="42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16F32A3-F862-47BE-B8A5-8CA11C9CA8C3}"/>
              </a:ext>
            </a:extLst>
          </p:cNvPr>
          <p:cNvCxnSpPr>
            <a:cxnSpLocks/>
          </p:cNvCxnSpPr>
          <p:nvPr/>
        </p:nvCxnSpPr>
        <p:spPr>
          <a:xfrm>
            <a:off x="2237740" y="2217840"/>
            <a:ext cx="1224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3F0CC7A-428D-450D-ABBD-4358C5317879}"/>
              </a:ext>
            </a:extLst>
          </p:cNvPr>
          <p:cNvCxnSpPr>
            <a:cxnSpLocks/>
          </p:cNvCxnSpPr>
          <p:nvPr/>
        </p:nvCxnSpPr>
        <p:spPr>
          <a:xfrm>
            <a:off x="2237740" y="2319327"/>
            <a:ext cx="1224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1C6B853-DEC1-4647-9C6B-D67F0094C33F}"/>
              </a:ext>
            </a:extLst>
          </p:cNvPr>
          <p:cNvCxnSpPr>
            <a:cxnSpLocks/>
          </p:cNvCxnSpPr>
          <p:nvPr/>
        </p:nvCxnSpPr>
        <p:spPr>
          <a:xfrm>
            <a:off x="2237740" y="2429478"/>
            <a:ext cx="1224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Arc 62">
            <a:extLst>
              <a:ext uri="{FF2B5EF4-FFF2-40B4-BE49-F238E27FC236}">
                <a16:creationId xmlns:a16="http://schemas.microsoft.com/office/drawing/2014/main" id="{8B5244DE-08CB-4B91-B799-9381536ABD76}"/>
              </a:ext>
            </a:extLst>
          </p:cNvPr>
          <p:cNvSpPr/>
          <p:nvPr/>
        </p:nvSpPr>
        <p:spPr>
          <a:xfrm rot="9288941" flipH="1">
            <a:off x="3426533" y="1220976"/>
            <a:ext cx="388775" cy="370956"/>
          </a:xfrm>
          <a:prstGeom prst="arc">
            <a:avLst>
              <a:gd name="adj1" fmla="val 16200000"/>
              <a:gd name="adj2" fmla="val 11242926"/>
            </a:avLst>
          </a:prstGeom>
          <a:ln w="79375" cap="rnd">
            <a:solidFill>
              <a:schemeClr val="accent2">
                <a:lumMod val="20000"/>
                <a:lumOff val="80000"/>
              </a:schemeClr>
            </a:solidFill>
            <a:round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F18EB85-8671-48C1-B3DE-239789299D9D}"/>
              </a:ext>
            </a:extLst>
          </p:cNvPr>
          <p:cNvSpPr/>
          <p:nvPr/>
        </p:nvSpPr>
        <p:spPr>
          <a:xfrm>
            <a:off x="3109696" y="1233659"/>
            <a:ext cx="102243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50" dirty="0"/>
              <a:t>disambiguation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FF65C9A-637B-4301-A19C-73053DACD772}"/>
              </a:ext>
            </a:extLst>
          </p:cNvPr>
          <p:cNvCxnSpPr>
            <a:cxnSpLocks/>
            <a:stCxn id="41" idx="2"/>
            <a:endCxn id="219" idx="0"/>
          </p:cNvCxnSpPr>
          <p:nvPr/>
        </p:nvCxnSpPr>
        <p:spPr>
          <a:xfrm>
            <a:off x="796955" y="2571215"/>
            <a:ext cx="1110" cy="993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763B32F-B380-4C2D-B0B2-6BB8FF935A4E}"/>
              </a:ext>
            </a:extLst>
          </p:cNvPr>
          <p:cNvCxnSpPr>
            <a:cxnSpLocks/>
            <a:stCxn id="42" idx="2"/>
            <a:endCxn id="91" idx="0"/>
          </p:cNvCxnSpPr>
          <p:nvPr/>
        </p:nvCxnSpPr>
        <p:spPr>
          <a:xfrm flipH="1">
            <a:off x="2009068" y="2571215"/>
            <a:ext cx="1" cy="993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F1E31D-93A4-4ECA-BF53-5AB49050488A}"/>
              </a:ext>
            </a:extLst>
          </p:cNvPr>
          <p:cNvCxnSpPr>
            <a:cxnSpLocks/>
            <a:stCxn id="213" idx="2"/>
            <a:endCxn id="217" idx="0"/>
          </p:cNvCxnSpPr>
          <p:nvPr/>
        </p:nvCxnSpPr>
        <p:spPr>
          <a:xfrm flipH="1">
            <a:off x="3685480" y="2571215"/>
            <a:ext cx="128" cy="993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960B57D-27A4-4CDE-B168-CB5CCCE2F19A}"/>
              </a:ext>
            </a:extLst>
          </p:cNvPr>
          <p:cNvCxnSpPr>
            <a:cxnSpLocks/>
            <a:stCxn id="214" idx="2"/>
            <a:endCxn id="218" idx="0"/>
          </p:cNvCxnSpPr>
          <p:nvPr/>
        </p:nvCxnSpPr>
        <p:spPr>
          <a:xfrm flipH="1">
            <a:off x="4901847" y="2571215"/>
            <a:ext cx="763" cy="9930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8E12F9C-C88D-4304-AD5B-26C59AE1B625}"/>
              </a:ext>
            </a:extLst>
          </p:cNvPr>
          <p:cNvSpPr txBox="1"/>
          <p:nvPr/>
        </p:nvSpPr>
        <p:spPr>
          <a:xfrm rot="16200000">
            <a:off x="-349876" y="1964192"/>
            <a:ext cx="7040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100" dirty="0"/>
              <a:t>Artefacts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28B2515-7DA1-4C24-9E42-F83940C0F1DC}"/>
              </a:ext>
            </a:extLst>
          </p:cNvPr>
          <p:cNvSpPr txBox="1"/>
          <p:nvPr/>
        </p:nvSpPr>
        <p:spPr>
          <a:xfrm rot="16200000">
            <a:off x="-232052" y="1115189"/>
            <a:ext cx="4683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100" dirty="0"/>
              <a:t>Links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1E1C8B1-5169-4531-A233-2E32883E5AFB}"/>
              </a:ext>
            </a:extLst>
          </p:cNvPr>
          <p:cNvSpPr txBox="1"/>
          <p:nvPr/>
        </p:nvSpPr>
        <p:spPr>
          <a:xfrm rot="16200000">
            <a:off x="-340256" y="575928"/>
            <a:ext cx="6848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100" dirty="0"/>
              <a:t>Domains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0CDA2A31-05A6-4BA9-9F17-F5BAA081BDC0}"/>
              </a:ext>
            </a:extLst>
          </p:cNvPr>
          <p:cNvSpPr/>
          <p:nvPr/>
        </p:nvSpPr>
        <p:spPr>
          <a:xfrm>
            <a:off x="116384" y="948361"/>
            <a:ext cx="45719" cy="56102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Left Brace 72">
            <a:extLst>
              <a:ext uri="{FF2B5EF4-FFF2-40B4-BE49-F238E27FC236}">
                <a16:creationId xmlns:a16="http://schemas.microsoft.com/office/drawing/2014/main" id="{E9E9B0A7-2C7F-45E7-9B70-A23030E12488}"/>
              </a:ext>
            </a:extLst>
          </p:cNvPr>
          <p:cNvSpPr/>
          <p:nvPr/>
        </p:nvSpPr>
        <p:spPr>
          <a:xfrm>
            <a:off x="116384" y="1537895"/>
            <a:ext cx="45719" cy="107921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Left Brace 73">
            <a:extLst>
              <a:ext uri="{FF2B5EF4-FFF2-40B4-BE49-F238E27FC236}">
                <a16:creationId xmlns:a16="http://schemas.microsoft.com/office/drawing/2014/main" id="{B64197AC-4235-4EDC-89C4-3E21BDC49D98}"/>
              </a:ext>
            </a:extLst>
          </p:cNvPr>
          <p:cNvSpPr/>
          <p:nvPr/>
        </p:nvSpPr>
        <p:spPr>
          <a:xfrm>
            <a:off x="116384" y="2649046"/>
            <a:ext cx="45719" cy="32037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Left Brace 74">
            <a:extLst>
              <a:ext uri="{FF2B5EF4-FFF2-40B4-BE49-F238E27FC236}">
                <a16:creationId xmlns:a16="http://schemas.microsoft.com/office/drawing/2014/main" id="{E5603535-5C5F-4160-BCAC-05771AB0A75F}"/>
              </a:ext>
            </a:extLst>
          </p:cNvPr>
          <p:cNvSpPr/>
          <p:nvPr/>
        </p:nvSpPr>
        <p:spPr>
          <a:xfrm>
            <a:off x="116384" y="494511"/>
            <a:ext cx="45719" cy="42299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B711654-18E6-4654-AC3B-1A7979A79C08}"/>
              </a:ext>
            </a:extLst>
          </p:cNvPr>
          <p:cNvSpPr txBox="1"/>
          <p:nvPr/>
        </p:nvSpPr>
        <p:spPr>
          <a:xfrm>
            <a:off x="1800763" y="2714604"/>
            <a:ext cx="2131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spc="600" dirty="0" err="1"/>
              <a:t>Transclusion</a:t>
            </a:r>
            <a:endParaRPr lang="en-CA" sz="1600" spc="600" dirty="0"/>
          </a:p>
        </p:txBody>
      </p:sp>
      <p:sp>
        <p:nvSpPr>
          <p:cNvPr id="79" name="Arrow: Bent-Up 78">
            <a:extLst>
              <a:ext uri="{FF2B5EF4-FFF2-40B4-BE49-F238E27FC236}">
                <a16:creationId xmlns:a16="http://schemas.microsoft.com/office/drawing/2014/main" id="{5865BA09-C933-4548-B7F0-39923E4428E7}"/>
              </a:ext>
            </a:extLst>
          </p:cNvPr>
          <p:cNvSpPr/>
          <p:nvPr/>
        </p:nvSpPr>
        <p:spPr>
          <a:xfrm rot="18881149" flipV="1">
            <a:off x="2630950" y="1181541"/>
            <a:ext cx="533004" cy="537598"/>
          </a:xfrm>
          <a:prstGeom prst="bentUp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Arrow: Bent-Up 80">
            <a:extLst>
              <a:ext uri="{FF2B5EF4-FFF2-40B4-BE49-F238E27FC236}">
                <a16:creationId xmlns:a16="http://schemas.microsoft.com/office/drawing/2014/main" id="{770C65CB-79A8-4016-800B-57402B43AEBA}"/>
              </a:ext>
            </a:extLst>
          </p:cNvPr>
          <p:cNvSpPr/>
          <p:nvPr/>
        </p:nvSpPr>
        <p:spPr>
          <a:xfrm rot="18881149" flipV="1">
            <a:off x="4119932" y="1181541"/>
            <a:ext cx="533004" cy="537598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EEEB305-B23D-44DC-A7DA-D70CE00562F7}"/>
              </a:ext>
            </a:extLst>
          </p:cNvPr>
          <p:cNvSpPr txBox="1"/>
          <p:nvPr/>
        </p:nvSpPr>
        <p:spPr>
          <a:xfrm>
            <a:off x="3542315" y="1019507"/>
            <a:ext cx="1800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Structural hierarchy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7C1C2067-AAA1-4A80-A0C3-E9579F583C90}"/>
              </a:ext>
            </a:extLst>
          </p:cNvPr>
          <p:cNvSpPr txBox="1"/>
          <p:nvPr/>
        </p:nvSpPr>
        <p:spPr>
          <a:xfrm>
            <a:off x="2518125" y="1019507"/>
            <a:ext cx="652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dirty="0"/>
              <a:t>Closure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D9F2BF-8CF5-4085-B3B8-5230AF11C70B}"/>
              </a:ext>
            </a:extLst>
          </p:cNvPr>
          <p:cNvCxnSpPr>
            <a:cxnSpLocks/>
          </p:cNvCxnSpPr>
          <p:nvPr/>
        </p:nvCxnSpPr>
        <p:spPr>
          <a:xfrm>
            <a:off x="192009" y="934551"/>
            <a:ext cx="525327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981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CF019967-0A67-4348-B334-BD5AEEE69490}"/>
              </a:ext>
            </a:extLst>
          </p:cNvPr>
          <p:cNvSpPr/>
          <p:nvPr/>
        </p:nvSpPr>
        <p:spPr>
          <a:xfrm>
            <a:off x="186944" y="1158977"/>
            <a:ext cx="1178055" cy="999398"/>
          </a:xfrm>
          <a:prstGeom prst="rect">
            <a:avLst/>
          </a:prstGeom>
          <a:solidFill>
            <a:schemeClr val="bg1">
              <a:lumMod val="85000"/>
              <a:alpha val="39000"/>
            </a:schemeClr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Certification documents</a:t>
            </a:r>
          </a:p>
          <a:p>
            <a:pPr algn="ctr"/>
            <a:r>
              <a:rPr lang="en-CA" sz="1200" dirty="0">
                <a:solidFill>
                  <a:schemeClr val="tx1"/>
                </a:solidFill>
              </a:rPr>
              <a:t>(ISO26262)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2D7ABF0-479E-4EC7-9209-4EC036171540}"/>
              </a:ext>
            </a:extLst>
          </p:cNvPr>
          <p:cNvSpPr/>
          <p:nvPr/>
        </p:nvSpPr>
        <p:spPr>
          <a:xfrm>
            <a:off x="1399053" y="1158977"/>
            <a:ext cx="1178055" cy="999398"/>
          </a:xfrm>
          <a:prstGeom prst="rect">
            <a:avLst/>
          </a:prstGeom>
          <a:solidFill>
            <a:schemeClr val="accent6">
              <a:lumMod val="60000"/>
              <a:lumOff val="40000"/>
              <a:alpha val="39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Application domain concepts</a:t>
            </a:r>
          </a:p>
          <a:p>
            <a:pPr algn="ctr"/>
            <a:r>
              <a:rPr lang="en-CA" sz="1200" dirty="0">
                <a:solidFill>
                  <a:schemeClr val="tx1"/>
                </a:solidFill>
              </a:rPr>
              <a:t>(Part-of-Speech)</a:t>
            </a:r>
          </a:p>
        </p:txBody>
      </p:sp>
      <p:sp>
        <p:nvSpPr>
          <p:cNvPr id="135" name="Arrow: Left-Up 134">
            <a:extLst>
              <a:ext uri="{FF2B5EF4-FFF2-40B4-BE49-F238E27FC236}">
                <a16:creationId xmlns:a16="http://schemas.microsoft.com/office/drawing/2014/main" id="{A301BD10-DEE4-4D1B-92DE-BE34AC16C8AA}"/>
              </a:ext>
            </a:extLst>
          </p:cNvPr>
          <p:cNvSpPr/>
          <p:nvPr/>
        </p:nvSpPr>
        <p:spPr>
          <a:xfrm rot="13364341" flipH="1" flipV="1">
            <a:off x="2358892" y="2081296"/>
            <a:ext cx="648000" cy="618014"/>
          </a:xfrm>
          <a:prstGeom prst="leftUp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265BA772-8188-453D-8776-62F0AE657C3A}"/>
              </a:ext>
            </a:extLst>
          </p:cNvPr>
          <p:cNvSpPr/>
          <p:nvPr/>
        </p:nvSpPr>
        <p:spPr>
          <a:xfrm>
            <a:off x="2810787" y="1158977"/>
            <a:ext cx="1178055" cy="999398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Application domain concepts</a:t>
            </a:r>
          </a:p>
          <a:p>
            <a:pPr algn="ctr"/>
            <a:r>
              <a:rPr lang="en-CA" sz="1200" dirty="0">
                <a:solidFill>
                  <a:schemeClr val="tx1"/>
                </a:solidFill>
              </a:rPr>
              <a:t>(Named elements)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A5631788-5FDC-4644-AF52-935ACC85A329}"/>
              </a:ext>
            </a:extLst>
          </p:cNvPr>
          <p:cNvSpPr/>
          <p:nvPr/>
        </p:nvSpPr>
        <p:spPr>
          <a:xfrm>
            <a:off x="4027782" y="1158977"/>
            <a:ext cx="1178055" cy="999398"/>
          </a:xfrm>
          <a:prstGeom prst="rect">
            <a:avLst/>
          </a:prstGeom>
          <a:solidFill>
            <a:schemeClr val="accent1">
              <a:alpha val="39000"/>
            </a:schemeClr>
          </a:solidFill>
          <a:ln w="6350"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Design models</a:t>
            </a:r>
          </a:p>
          <a:p>
            <a:pPr algn="ctr"/>
            <a:r>
              <a:rPr lang="en-CA" sz="1200" dirty="0">
                <a:solidFill>
                  <a:schemeClr val="tx1"/>
                </a:solidFill>
              </a:rPr>
              <a:t>(Papyrus)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7C1C2067-AAA1-4A80-A0C3-E9579F583C90}"/>
              </a:ext>
            </a:extLst>
          </p:cNvPr>
          <p:cNvSpPr txBox="1"/>
          <p:nvPr/>
        </p:nvSpPr>
        <p:spPr>
          <a:xfrm>
            <a:off x="2344931" y="2587675"/>
            <a:ext cx="652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dirty="0"/>
              <a:t>Closure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A77DEEA-5D5B-47C9-8F33-165F3FB4BEC3}"/>
              </a:ext>
            </a:extLst>
          </p:cNvPr>
          <p:cNvGrpSpPr/>
          <p:nvPr/>
        </p:nvGrpSpPr>
        <p:grpSpPr>
          <a:xfrm>
            <a:off x="711648" y="2827021"/>
            <a:ext cx="3957358" cy="128636"/>
            <a:chOff x="531467" y="2455045"/>
            <a:chExt cx="3957358" cy="128636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5450E20-D435-4B42-8B1E-CB06C1F6D7AB}"/>
                </a:ext>
              </a:extLst>
            </p:cNvPr>
            <p:cNvCxnSpPr>
              <a:cxnSpLocks/>
              <a:stCxn id="219" idx="6"/>
              <a:endCxn id="218" idx="2"/>
            </p:cNvCxnSpPr>
            <p:nvPr/>
          </p:nvCxnSpPr>
          <p:spPr>
            <a:xfrm>
              <a:off x="660103" y="2519363"/>
              <a:ext cx="3700086" cy="0"/>
            </a:xfrm>
            <a:prstGeom prst="line">
              <a:avLst/>
            </a:prstGeom>
            <a:ln>
              <a:gradFill>
                <a:gsLst>
                  <a:gs pos="0">
                    <a:schemeClr val="bg2">
                      <a:lumMod val="50000"/>
                    </a:schemeClr>
                  </a:gs>
                  <a:gs pos="34000">
                    <a:schemeClr val="accent6">
                      <a:lumMod val="75000"/>
                    </a:schemeClr>
                  </a:gs>
                  <a:gs pos="65000">
                    <a:schemeClr val="accent2">
                      <a:lumMod val="75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</a:gra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9A0571D-D480-43BD-AF44-3C37867D14A2}"/>
                </a:ext>
              </a:extLst>
            </p:cNvPr>
            <p:cNvSpPr/>
            <p:nvPr/>
          </p:nvSpPr>
          <p:spPr>
            <a:xfrm>
              <a:off x="1743573" y="2455045"/>
              <a:ext cx="128636" cy="12863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CC1AF30F-796B-486A-B44D-859DF192863C}"/>
                </a:ext>
              </a:extLst>
            </p:cNvPr>
            <p:cNvSpPr/>
            <p:nvPr/>
          </p:nvSpPr>
          <p:spPr>
            <a:xfrm>
              <a:off x="3150418" y="2455045"/>
              <a:ext cx="128636" cy="12863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9272E602-AAAC-4290-943A-453543DFBC53}"/>
                </a:ext>
              </a:extLst>
            </p:cNvPr>
            <p:cNvSpPr/>
            <p:nvPr/>
          </p:nvSpPr>
          <p:spPr>
            <a:xfrm>
              <a:off x="4360189" y="2455045"/>
              <a:ext cx="128636" cy="12863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903B821F-3B59-4469-A895-20C37E5A1457}"/>
                </a:ext>
              </a:extLst>
            </p:cNvPr>
            <p:cNvSpPr/>
            <p:nvPr/>
          </p:nvSpPr>
          <p:spPr>
            <a:xfrm>
              <a:off x="531467" y="2455045"/>
              <a:ext cx="128636" cy="12863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3C909A7B-1AF9-4CF7-9775-ECAF20FD0D53}"/>
              </a:ext>
            </a:extLst>
          </p:cNvPr>
          <p:cNvSpPr txBox="1"/>
          <p:nvPr/>
        </p:nvSpPr>
        <p:spPr>
          <a:xfrm>
            <a:off x="90228" y="2710756"/>
            <a:ext cx="6806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/>
              <a:t>Trace:</a:t>
            </a:r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63601979-57F3-4DFA-9397-33F8A13062EF}"/>
              </a:ext>
            </a:extLst>
          </p:cNvPr>
          <p:cNvCxnSpPr>
            <a:cxnSpLocks/>
          </p:cNvCxnSpPr>
          <p:nvPr/>
        </p:nvCxnSpPr>
        <p:spPr>
          <a:xfrm>
            <a:off x="2692151" y="934606"/>
            <a:ext cx="8186" cy="1346413"/>
          </a:xfrm>
          <a:prstGeom prst="line">
            <a:avLst/>
          </a:prstGeom>
          <a:ln w="38100" cmpd="dbl">
            <a:solidFill>
              <a:schemeClr val="bg2">
                <a:lumMod val="50000"/>
              </a:schemeClr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29C084F4-03AC-484C-9DB3-B932FFF1E352}"/>
              </a:ext>
            </a:extLst>
          </p:cNvPr>
          <p:cNvSpPr txBox="1"/>
          <p:nvPr/>
        </p:nvSpPr>
        <p:spPr>
          <a:xfrm>
            <a:off x="774296" y="2327752"/>
            <a:ext cx="1205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/>
              <a:t>Certification</a:t>
            </a:r>
            <a:endParaRPr lang="en-CA" sz="1600" dirty="0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0ABA72C-17D2-4D61-BC7E-C56659EF0263}"/>
              </a:ext>
            </a:extLst>
          </p:cNvPr>
          <p:cNvSpPr txBox="1"/>
          <p:nvPr/>
        </p:nvSpPr>
        <p:spPr>
          <a:xfrm>
            <a:off x="3638969" y="2327752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/>
              <a:t>Design</a:t>
            </a:r>
          </a:p>
        </p:txBody>
      </p:sp>
      <p:sp>
        <p:nvSpPr>
          <p:cNvPr id="24" name="Arrow: Left-Up 23">
            <a:extLst>
              <a:ext uri="{FF2B5EF4-FFF2-40B4-BE49-F238E27FC236}">
                <a16:creationId xmlns:a16="http://schemas.microsoft.com/office/drawing/2014/main" id="{2023AC6A-0A61-453F-A379-181EDFBB6451}"/>
              </a:ext>
            </a:extLst>
          </p:cNvPr>
          <p:cNvSpPr/>
          <p:nvPr/>
        </p:nvSpPr>
        <p:spPr>
          <a:xfrm rot="2656438" flipH="1" flipV="1">
            <a:off x="3677955" y="625591"/>
            <a:ext cx="648000" cy="618014"/>
          </a:xfrm>
          <a:prstGeom prst="leftUp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4B7921DA-6EB2-4572-866F-ABABDCF6606A}"/>
              </a:ext>
            </a:extLst>
          </p:cNvPr>
          <p:cNvSpPr/>
          <p:nvPr/>
        </p:nvSpPr>
        <p:spPr>
          <a:xfrm rot="9288941" flipH="1">
            <a:off x="1949209" y="709530"/>
            <a:ext cx="388775" cy="370956"/>
          </a:xfrm>
          <a:prstGeom prst="arc">
            <a:avLst>
              <a:gd name="adj1" fmla="val 16200000"/>
              <a:gd name="adj2" fmla="val 13149150"/>
            </a:avLst>
          </a:prstGeom>
          <a:ln w="79375">
            <a:solidFill>
              <a:schemeClr val="accent6">
                <a:lumMod val="20000"/>
                <a:lumOff val="80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A128C3-458D-4227-9324-92FD310354C3}"/>
              </a:ext>
            </a:extLst>
          </p:cNvPr>
          <p:cNvSpPr txBox="1"/>
          <p:nvPr/>
        </p:nvSpPr>
        <p:spPr>
          <a:xfrm>
            <a:off x="2808192" y="397461"/>
            <a:ext cx="2396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Structural hierarchy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8CD462-4A3B-4388-BE0C-68BD5B1D85C0}"/>
              </a:ext>
            </a:extLst>
          </p:cNvPr>
          <p:cNvSpPr txBox="1"/>
          <p:nvPr/>
        </p:nvSpPr>
        <p:spPr>
          <a:xfrm>
            <a:off x="180187" y="384254"/>
            <a:ext cx="2396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Location</a:t>
            </a:r>
            <a:endParaRPr lang="en-CA" sz="1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58E4CC6-E3CB-4888-A202-41E92C91CC1B}"/>
              </a:ext>
            </a:extLst>
          </p:cNvPr>
          <p:cNvSpPr/>
          <p:nvPr/>
        </p:nvSpPr>
        <p:spPr>
          <a:xfrm>
            <a:off x="1659445" y="575358"/>
            <a:ext cx="10631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050" dirty="0"/>
              <a:t>disambiguation</a:t>
            </a: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9BF9E260-0530-4772-8D9D-AFBC460F0F9C}"/>
              </a:ext>
            </a:extLst>
          </p:cNvPr>
          <p:cNvSpPr/>
          <p:nvPr/>
        </p:nvSpPr>
        <p:spPr>
          <a:xfrm rot="9288941" flipH="1">
            <a:off x="3018410" y="709530"/>
            <a:ext cx="388775" cy="370956"/>
          </a:xfrm>
          <a:prstGeom prst="arc">
            <a:avLst>
              <a:gd name="adj1" fmla="val 16200000"/>
              <a:gd name="adj2" fmla="val 13149150"/>
            </a:avLst>
          </a:prstGeom>
          <a:ln w="79375">
            <a:solidFill>
              <a:schemeClr val="accent2">
                <a:lumMod val="20000"/>
                <a:lumOff val="80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2AD3881-E54F-4DBB-B732-A908C663145B}"/>
              </a:ext>
            </a:extLst>
          </p:cNvPr>
          <p:cNvSpPr/>
          <p:nvPr/>
        </p:nvSpPr>
        <p:spPr>
          <a:xfrm>
            <a:off x="2728646" y="575358"/>
            <a:ext cx="10631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050" dirty="0"/>
              <a:t>disambiguation</a:t>
            </a:r>
          </a:p>
        </p:txBody>
      </p:sp>
      <p:sp>
        <p:nvSpPr>
          <p:cNvPr id="31" name="Arrow: Left-Up 30">
            <a:extLst>
              <a:ext uri="{FF2B5EF4-FFF2-40B4-BE49-F238E27FC236}">
                <a16:creationId xmlns:a16="http://schemas.microsoft.com/office/drawing/2014/main" id="{B8B3A7CF-26B6-4E1E-9331-FBAE6F63B1A6}"/>
              </a:ext>
            </a:extLst>
          </p:cNvPr>
          <p:cNvSpPr/>
          <p:nvPr/>
        </p:nvSpPr>
        <p:spPr>
          <a:xfrm rot="2652746" flipH="1" flipV="1">
            <a:off x="1059324" y="625598"/>
            <a:ext cx="648000" cy="618014"/>
          </a:xfrm>
          <a:prstGeom prst="left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4581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C070783-22A4-4543-BFD8-DBA76BEED50E}"/>
              </a:ext>
            </a:extLst>
          </p:cNvPr>
          <p:cNvCxnSpPr>
            <a:cxnSpLocks/>
          </p:cNvCxnSpPr>
          <p:nvPr/>
        </p:nvCxnSpPr>
        <p:spPr>
          <a:xfrm>
            <a:off x="3127757" y="555672"/>
            <a:ext cx="0" cy="982225"/>
          </a:xfrm>
          <a:prstGeom prst="line">
            <a:avLst/>
          </a:prstGeom>
          <a:ln w="38100" cmpd="dbl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66000">
                  <a:schemeClr val="bg1">
                    <a:lumMod val="9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CF019967-0A67-4348-B334-BD5AEEE69490}"/>
              </a:ext>
            </a:extLst>
          </p:cNvPr>
          <p:cNvSpPr/>
          <p:nvPr/>
        </p:nvSpPr>
        <p:spPr>
          <a:xfrm>
            <a:off x="495516" y="1601448"/>
            <a:ext cx="1178055" cy="999398"/>
          </a:xfrm>
          <a:prstGeom prst="rect">
            <a:avLst/>
          </a:prstGeom>
          <a:solidFill>
            <a:schemeClr val="bg1">
              <a:lumMod val="85000"/>
              <a:alpha val="39000"/>
            </a:schemeClr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050" dirty="0">
                <a:solidFill>
                  <a:schemeClr val="tx1"/>
                </a:solidFill>
              </a:rPr>
              <a:t>Certification documents</a:t>
            </a:r>
          </a:p>
          <a:p>
            <a:pPr algn="ctr"/>
            <a:r>
              <a:rPr lang="en-CA" sz="1050" dirty="0">
                <a:solidFill>
                  <a:schemeClr val="tx1"/>
                </a:solidFill>
              </a:rPr>
              <a:t>(ISO26262)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2D7ABF0-479E-4EC7-9209-4EC036171540}"/>
              </a:ext>
            </a:extLst>
          </p:cNvPr>
          <p:cNvSpPr/>
          <p:nvPr/>
        </p:nvSpPr>
        <p:spPr>
          <a:xfrm>
            <a:off x="1707623" y="1601448"/>
            <a:ext cx="1178055" cy="999398"/>
          </a:xfrm>
          <a:prstGeom prst="rect">
            <a:avLst/>
          </a:prstGeom>
          <a:solidFill>
            <a:schemeClr val="accent6">
              <a:lumMod val="60000"/>
              <a:lumOff val="40000"/>
              <a:alpha val="39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050" dirty="0">
                <a:solidFill>
                  <a:schemeClr val="tx1"/>
                </a:solidFill>
              </a:rPr>
              <a:t>Certification concepts</a:t>
            </a:r>
          </a:p>
          <a:p>
            <a:pPr algn="ctr"/>
            <a:r>
              <a:rPr lang="en-CA" sz="1050" dirty="0">
                <a:solidFill>
                  <a:schemeClr val="tx1"/>
                </a:solidFill>
              </a:rPr>
              <a:t>(Part-of-Speech)</a:t>
            </a:r>
          </a:p>
        </p:txBody>
      </p:sp>
      <p:sp>
        <p:nvSpPr>
          <p:cNvPr id="11" name="Arrow: Left-Up 10">
            <a:extLst>
              <a:ext uri="{FF2B5EF4-FFF2-40B4-BE49-F238E27FC236}">
                <a16:creationId xmlns:a16="http://schemas.microsoft.com/office/drawing/2014/main" id="{A7A421CD-7A89-4F03-915C-57A1D254CEB0}"/>
              </a:ext>
            </a:extLst>
          </p:cNvPr>
          <p:cNvSpPr/>
          <p:nvPr/>
        </p:nvSpPr>
        <p:spPr>
          <a:xfrm rot="2652746" flipH="1" flipV="1">
            <a:off x="1367894" y="1137044"/>
            <a:ext cx="648000" cy="618014"/>
          </a:xfrm>
          <a:prstGeom prst="left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35" name="Arrow: Left-Up 134">
            <a:extLst>
              <a:ext uri="{FF2B5EF4-FFF2-40B4-BE49-F238E27FC236}">
                <a16:creationId xmlns:a16="http://schemas.microsoft.com/office/drawing/2014/main" id="{A301BD10-DEE4-4D1B-92DE-BE34AC16C8AA}"/>
              </a:ext>
            </a:extLst>
          </p:cNvPr>
          <p:cNvSpPr/>
          <p:nvPr/>
        </p:nvSpPr>
        <p:spPr>
          <a:xfrm rot="2718070" flipH="1" flipV="1">
            <a:off x="2818454" y="1126892"/>
            <a:ext cx="617262" cy="618014"/>
          </a:xfrm>
          <a:prstGeom prst="leftUp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36" name="Arrow: Left-Up 135">
            <a:extLst>
              <a:ext uri="{FF2B5EF4-FFF2-40B4-BE49-F238E27FC236}">
                <a16:creationId xmlns:a16="http://schemas.microsoft.com/office/drawing/2014/main" id="{4B94BBE6-4930-4776-82BD-9E32C1268E10}"/>
              </a:ext>
            </a:extLst>
          </p:cNvPr>
          <p:cNvSpPr/>
          <p:nvPr/>
        </p:nvSpPr>
        <p:spPr>
          <a:xfrm rot="2656438" flipH="1" flipV="1">
            <a:off x="4251337" y="1137037"/>
            <a:ext cx="648000" cy="618014"/>
          </a:xfrm>
          <a:prstGeom prst="leftUp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FBEE2DAE-C4D9-4C78-8497-720C883563F0}"/>
              </a:ext>
            </a:extLst>
          </p:cNvPr>
          <p:cNvSpPr/>
          <p:nvPr/>
        </p:nvSpPr>
        <p:spPr>
          <a:xfrm rot="9288941" flipH="1">
            <a:off x="2265048" y="1220976"/>
            <a:ext cx="388775" cy="370956"/>
          </a:xfrm>
          <a:prstGeom prst="arc">
            <a:avLst>
              <a:gd name="adj1" fmla="val 16200000"/>
              <a:gd name="adj2" fmla="val 13149150"/>
            </a:avLst>
          </a:prstGeom>
          <a:ln w="79375">
            <a:solidFill>
              <a:schemeClr val="accent6">
                <a:lumMod val="20000"/>
                <a:lumOff val="80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265BA772-8188-453D-8776-62F0AE657C3A}"/>
              </a:ext>
            </a:extLst>
          </p:cNvPr>
          <p:cNvSpPr/>
          <p:nvPr/>
        </p:nvSpPr>
        <p:spPr>
          <a:xfrm>
            <a:off x="3384169" y="1601448"/>
            <a:ext cx="1178055" cy="999398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CA" sz="1050" dirty="0">
                <a:solidFill>
                  <a:schemeClr val="tx1"/>
                </a:solidFill>
              </a:rPr>
              <a:t>Application domain concepts</a:t>
            </a:r>
          </a:p>
          <a:p>
            <a:pPr algn="ctr"/>
            <a:r>
              <a:rPr lang="en-CA" sz="1050" dirty="0">
                <a:solidFill>
                  <a:schemeClr val="tx1"/>
                </a:solidFill>
              </a:rPr>
              <a:t>(Named elements)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A5631788-5FDC-4644-AF52-935ACC85A329}"/>
              </a:ext>
            </a:extLst>
          </p:cNvPr>
          <p:cNvSpPr/>
          <p:nvPr/>
        </p:nvSpPr>
        <p:spPr>
          <a:xfrm>
            <a:off x="4601164" y="1601448"/>
            <a:ext cx="1178055" cy="999398"/>
          </a:xfrm>
          <a:prstGeom prst="rect">
            <a:avLst/>
          </a:prstGeom>
          <a:solidFill>
            <a:schemeClr val="accent1">
              <a:alpha val="39000"/>
            </a:schemeClr>
          </a:solidFill>
          <a:ln w="6350"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050" dirty="0">
                <a:solidFill>
                  <a:schemeClr val="tx1"/>
                </a:solidFill>
              </a:rPr>
              <a:t>Design models</a:t>
            </a:r>
          </a:p>
          <a:p>
            <a:pPr algn="ctr"/>
            <a:r>
              <a:rPr lang="en-CA" sz="1050" dirty="0">
                <a:solidFill>
                  <a:schemeClr val="tx1"/>
                </a:solidFill>
              </a:rPr>
              <a:t>(Papyrus)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7C1C2067-AAA1-4A80-A0C3-E9579F583C90}"/>
              </a:ext>
            </a:extLst>
          </p:cNvPr>
          <p:cNvSpPr txBox="1"/>
          <p:nvPr/>
        </p:nvSpPr>
        <p:spPr>
          <a:xfrm>
            <a:off x="2805707" y="897569"/>
            <a:ext cx="652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dirty="0"/>
              <a:t>Closure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B61187B-AC22-4259-AE47-11D85FAF12A4}"/>
              </a:ext>
            </a:extLst>
          </p:cNvPr>
          <p:cNvSpPr txBox="1"/>
          <p:nvPr/>
        </p:nvSpPr>
        <p:spPr>
          <a:xfrm>
            <a:off x="921358" y="1201548"/>
            <a:ext cx="1508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Decomposition</a:t>
            </a:r>
            <a:endParaRPr lang="en-CA" sz="12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A77DEEA-5D5B-47C9-8F33-165F3FB4BEC3}"/>
              </a:ext>
            </a:extLst>
          </p:cNvPr>
          <p:cNvGrpSpPr/>
          <p:nvPr/>
        </p:nvGrpSpPr>
        <p:grpSpPr>
          <a:xfrm>
            <a:off x="1017050" y="2670515"/>
            <a:ext cx="4240983" cy="128636"/>
            <a:chOff x="528490" y="2455045"/>
            <a:chExt cx="3976017" cy="128636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5450E20-D435-4B42-8B1E-CB06C1F6D7AB}"/>
                </a:ext>
              </a:extLst>
            </p:cNvPr>
            <p:cNvCxnSpPr>
              <a:cxnSpLocks/>
              <a:stCxn id="219" idx="6"/>
              <a:endCxn id="218" idx="2"/>
            </p:cNvCxnSpPr>
            <p:nvPr/>
          </p:nvCxnSpPr>
          <p:spPr>
            <a:xfrm>
              <a:off x="657126" y="2519363"/>
              <a:ext cx="3718746" cy="0"/>
            </a:xfrm>
            <a:prstGeom prst="line">
              <a:avLst/>
            </a:prstGeom>
            <a:ln>
              <a:headEnd type="non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9A0571D-D480-43BD-AF44-3C37867D14A2}"/>
                </a:ext>
              </a:extLst>
            </p:cNvPr>
            <p:cNvSpPr/>
            <p:nvPr/>
          </p:nvSpPr>
          <p:spPr>
            <a:xfrm>
              <a:off x="1663826" y="2455045"/>
              <a:ext cx="128636" cy="12863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CC1AF30F-796B-486A-B44D-859DF192863C}"/>
                </a:ext>
              </a:extLst>
            </p:cNvPr>
            <p:cNvSpPr/>
            <p:nvPr/>
          </p:nvSpPr>
          <p:spPr>
            <a:xfrm>
              <a:off x="3235507" y="2455045"/>
              <a:ext cx="128636" cy="12863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9272E602-AAAC-4290-943A-453543DFBC53}"/>
                </a:ext>
              </a:extLst>
            </p:cNvPr>
            <p:cNvSpPr/>
            <p:nvPr/>
          </p:nvSpPr>
          <p:spPr>
            <a:xfrm>
              <a:off x="4375871" y="2455045"/>
              <a:ext cx="128636" cy="12863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903B821F-3B59-4469-A895-20C37E5A1457}"/>
                </a:ext>
              </a:extLst>
            </p:cNvPr>
            <p:cNvSpPr/>
            <p:nvPr/>
          </p:nvSpPr>
          <p:spPr>
            <a:xfrm>
              <a:off x="528490" y="2455045"/>
              <a:ext cx="128636" cy="12863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3C909A7B-1AF9-4CF7-9775-ECAF20FD0D53}"/>
              </a:ext>
            </a:extLst>
          </p:cNvPr>
          <p:cNvSpPr txBox="1"/>
          <p:nvPr/>
        </p:nvSpPr>
        <p:spPr>
          <a:xfrm rot="16200000">
            <a:off x="69407" y="2671605"/>
            <a:ext cx="5004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100" dirty="0"/>
              <a:t>Trace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4B59CCA-7CDC-42FC-8F06-01C5E7A5D248}"/>
              </a:ext>
            </a:extLst>
          </p:cNvPr>
          <p:cNvSpPr/>
          <p:nvPr/>
        </p:nvSpPr>
        <p:spPr>
          <a:xfrm>
            <a:off x="1948211" y="1086804"/>
            <a:ext cx="102243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50" dirty="0"/>
              <a:t>disambiguation</a:t>
            </a:r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63601979-57F3-4DFA-9397-33F8A13062EF}"/>
              </a:ext>
            </a:extLst>
          </p:cNvPr>
          <p:cNvCxnSpPr>
            <a:cxnSpLocks/>
          </p:cNvCxnSpPr>
          <p:nvPr/>
        </p:nvCxnSpPr>
        <p:spPr>
          <a:xfrm>
            <a:off x="3127757" y="1476969"/>
            <a:ext cx="0" cy="1193546"/>
          </a:xfrm>
          <a:prstGeom prst="line">
            <a:avLst/>
          </a:prstGeom>
          <a:ln w="38100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3000">
                  <a:schemeClr val="bg2">
                    <a:lumMod val="50000"/>
                  </a:schemeClr>
                </a:gs>
                <a:gs pos="83000">
                  <a:schemeClr val="bg2">
                    <a:lumMod val="50000"/>
                  </a:schemeClr>
                </a:gs>
              </a:gsLst>
              <a:lin ang="5400000" scaled="1"/>
            </a:gra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29C084F4-03AC-484C-9DB3-B932FFF1E352}"/>
              </a:ext>
            </a:extLst>
          </p:cNvPr>
          <p:cNvSpPr txBox="1"/>
          <p:nvPr/>
        </p:nvSpPr>
        <p:spPr>
          <a:xfrm>
            <a:off x="1082866" y="578945"/>
            <a:ext cx="1205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/>
              <a:t>Certification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0ABA72C-17D2-4D61-BC7E-C56659EF0263}"/>
              </a:ext>
            </a:extLst>
          </p:cNvPr>
          <p:cNvSpPr txBox="1"/>
          <p:nvPr/>
        </p:nvSpPr>
        <p:spPr>
          <a:xfrm>
            <a:off x="4212351" y="578945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/>
              <a:t>Design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398E412-0B8C-4104-AB95-DB8328703261}"/>
              </a:ext>
            </a:extLst>
          </p:cNvPr>
          <p:cNvGrpSpPr/>
          <p:nvPr/>
        </p:nvGrpSpPr>
        <p:grpSpPr>
          <a:xfrm>
            <a:off x="849355" y="2154980"/>
            <a:ext cx="327495" cy="387733"/>
            <a:chOff x="238058" y="1351345"/>
            <a:chExt cx="646513" cy="765431"/>
          </a:xfrm>
        </p:grpSpPr>
        <p:sp>
          <p:nvSpPr>
            <p:cNvPr id="45" name="Rectangle: Folded Corner 44">
              <a:extLst>
                <a:ext uri="{FF2B5EF4-FFF2-40B4-BE49-F238E27FC236}">
                  <a16:creationId xmlns:a16="http://schemas.microsoft.com/office/drawing/2014/main" id="{3CE65C75-DD67-4D76-B70C-D3E9349BCC49}"/>
                </a:ext>
              </a:extLst>
            </p:cNvPr>
            <p:cNvSpPr/>
            <p:nvPr/>
          </p:nvSpPr>
          <p:spPr>
            <a:xfrm flipV="1">
              <a:off x="238058" y="1351345"/>
              <a:ext cx="394095" cy="550071"/>
            </a:xfrm>
            <a:prstGeom prst="foldedCorner">
              <a:avLst>
                <a:gd name="adj" fmla="val 23203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sz="1400"/>
            </a:p>
          </p:txBody>
        </p:sp>
        <p:sp>
          <p:nvSpPr>
            <p:cNvPr id="46" name="Rectangle: Folded Corner 45">
              <a:extLst>
                <a:ext uri="{FF2B5EF4-FFF2-40B4-BE49-F238E27FC236}">
                  <a16:creationId xmlns:a16="http://schemas.microsoft.com/office/drawing/2014/main" id="{31CD2D16-F42E-4C23-BB73-2D590F621858}"/>
                </a:ext>
              </a:extLst>
            </p:cNvPr>
            <p:cNvSpPr/>
            <p:nvPr/>
          </p:nvSpPr>
          <p:spPr>
            <a:xfrm flipV="1">
              <a:off x="367068" y="1467232"/>
              <a:ext cx="394095" cy="550071"/>
            </a:xfrm>
            <a:prstGeom prst="foldedCorner">
              <a:avLst>
                <a:gd name="adj" fmla="val 23203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sz="1400"/>
            </a:p>
          </p:txBody>
        </p:sp>
        <p:sp>
          <p:nvSpPr>
            <p:cNvPr id="47" name="Rectangle: Folded Corner 46">
              <a:extLst>
                <a:ext uri="{FF2B5EF4-FFF2-40B4-BE49-F238E27FC236}">
                  <a16:creationId xmlns:a16="http://schemas.microsoft.com/office/drawing/2014/main" id="{7A05B674-A651-4C6D-A598-F6D2B9B815CE}"/>
                </a:ext>
              </a:extLst>
            </p:cNvPr>
            <p:cNvSpPr/>
            <p:nvPr/>
          </p:nvSpPr>
          <p:spPr>
            <a:xfrm flipV="1">
              <a:off x="490476" y="1566705"/>
              <a:ext cx="394095" cy="550071"/>
            </a:xfrm>
            <a:prstGeom prst="foldedCorner">
              <a:avLst>
                <a:gd name="adj" fmla="val 23203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sz="140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9D49F3F-214A-4EFB-BDF2-57A8EB7B3D6D}"/>
              </a:ext>
            </a:extLst>
          </p:cNvPr>
          <p:cNvGrpSpPr/>
          <p:nvPr/>
        </p:nvGrpSpPr>
        <p:grpSpPr>
          <a:xfrm>
            <a:off x="4796594" y="2181252"/>
            <a:ext cx="787178" cy="361461"/>
            <a:chOff x="112734" y="370318"/>
            <a:chExt cx="1381221" cy="634237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97EAE50-4A36-42D6-8596-7084FE289058}"/>
                </a:ext>
              </a:extLst>
            </p:cNvPr>
            <p:cNvSpPr/>
            <p:nvPr/>
          </p:nvSpPr>
          <p:spPr>
            <a:xfrm>
              <a:off x="112734" y="370318"/>
              <a:ext cx="382998" cy="166587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fr-FR" sz="400" i="1" dirty="0">
                  <a:solidFill>
                    <a:schemeClr val="tx1"/>
                  </a:solidFill>
                </a:rPr>
                <a:t>Guideline</a:t>
              </a:r>
              <a:endParaRPr lang="en-CA" sz="400" i="1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AA5C6F2-24AA-49EF-91DE-CD702256E50A}"/>
                </a:ext>
              </a:extLst>
            </p:cNvPr>
            <p:cNvCxnSpPr>
              <a:cxnSpLocks/>
              <a:stCxn id="49" idx="2"/>
              <a:endCxn id="51" idx="0"/>
            </p:cNvCxnSpPr>
            <p:nvPr/>
          </p:nvCxnSpPr>
          <p:spPr>
            <a:xfrm>
              <a:off x="304233" y="536904"/>
              <a:ext cx="0" cy="156219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9402756-BB2F-4FBF-9919-22749901C43D}"/>
                </a:ext>
              </a:extLst>
            </p:cNvPr>
            <p:cNvSpPr/>
            <p:nvPr/>
          </p:nvSpPr>
          <p:spPr>
            <a:xfrm>
              <a:off x="112734" y="693124"/>
              <a:ext cx="382998" cy="166587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fr-FR" sz="400" i="1" dirty="0">
                  <a:solidFill>
                    <a:schemeClr val="tx1"/>
                  </a:solidFill>
                </a:rPr>
                <a:t>Section</a:t>
              </a:r>
              <a:endParaRPr lang="en-CA" sz="400" i="1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B49517C-C4F7-41EB-8321-B41A8D6F3C6D}"/>
                </a:ext>
              </a:extLst>
            </p:cNvPr>
            <p:cNvSpPr/>
            <p:nvPr/>
          </p:nvSpPr>
          <p:spPr>
            <a:xfrm>
              <a:off x="609326" y="697154"/>
              <a:ext cx="406644" cy="166587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fr-FR" sz="400" i="1" dirty="0" err="1">
                  <a:solidFill>
                    <a:schemeClr val="tx1"/>
                  </a:solidFill>
                </a:rPr>
                <a:t>Conection</a:t>
              </a:r>
              <a:endParaRPr lang="en-CA" sz="400" i="1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CB4EB7E-122A-4AF5-84B2-5FFDAC9DA5D6}"/>
                </a:ext>
              </a:extLst>
            </p:cNvPr>
            <p:cNvCxnSpPr>
              <a:cxnSpLocks/>
              <a:stCxn id="52" idx="1"/>
              <a:endCxn id="51" idx="3"/>
            </p:cNvCxnSpPr>
            <p:nvPr/>
          </p:nvCxnSpPr>
          <p:spPr>
            <a:xfrm flipH="1" flipV="1">
              <a:off x="495732" y="776418"/>
              <a:ext cx="113594" cy="4030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DC30D42-DBCE-4A5B-B7CB-E0C201D60100}"/>
                </a:ext>
              </a:extLst>
            </p:cNvPr>
            <p:cNvSpPr txBox="1"/>
            <p:nvPr/>
          </p:nvSpPr>
          <p:spPr>
            <a:xfrm>
              <a:off x="249751" y="614925"/>
              <a:ext cx="56254" cy="1350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fr-FR" sz="500" dirty="0"/>
                <a:t>*</a:t>
              </a:r>
              <a:endParaRPr lang="en-CA" sz="5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9C43ECC-B3A9-4ED2-AC02-CC3598D8913B}"/>
                </a:ext>
              </a:extLst>
            </p:cNvPr>
            <p:cNvSpPr txBox="1"/>
            <p:nvPr/>
          </p:nvSpPr>
          <p:spPr>
            <a:xfrm>
              <a:off x="203716" y="585664"/>
              <a:ext cx="487161" cy="2160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200" dirty="0"/>
                <a:t>compose</a:t>
              </a:r>
              <a:endParaRPr lang="en-CA" sz="200" dirty="0"/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4584FF4F-64F3-443D-AEBD-0F97EB34BBC6}"/>
                </a:ext>
              </a:extLst>
            </p:cNvPr>
            <p:cNvSpPr/>
            <p:nvPr/>
          </p:nvSpPr>
          <p:spPr>
            <a:xfrm rot="5400000">
              <a:off x="560897" y="758276"/>
              <a:ext cx="43659" cy="38662"/>
            </a:xfrm>
            <a:prstGeom prst="triangl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CA" sz="500">
                <a:solidFill>
                  <a:schemeClr val="tx1"/>
                </a:soli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6DF312C-9FCE-44DE-892C-AE9D3ADAD882}"/>
                </a:ext>
              </a:extLst>
            </p:cNvPr>
            <p:cNvSpPr/>
            <p:nvPr/>
          </p:nvSpPr>
          <p:spPr>
            <a:xfrm>
              <a:off x="1100009" y="597340"/>
              <a:ext cx="393946" cy="134517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fr-FR" sz="400" i="1" dirty="0">
                  <a:solidFill>
                    <a:schemeClr val="tx1"/>
                  </a:solidFill>
                </a:rPr>
                <a:t>Rule</a:t>
              </a:r>
              <a:endParaRPr lang="en-CA" sz="400" i="1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157A861-B1A1-4A97-93A6-4686955270C9}"/>
                </a:ext>
              </a:extLst>
            </p:cNvPr>
            <p:cNvSpPr/>
            <p:nvPr/>
          </p:nvSpPr>
          <p:spPr>
            <a:xfrm>
              <a:off x="1100009" y="870038"/>
              <a:ext cx="393946" cy="134517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fr-FR" sz="400" i="1" dirty="0" err="1">
                  <a:solidFill>
                    <a:schemeClr val="tx1"/>
                  </a:solidFill>
                </a:rPr>
                <a:t>Spec</a:t>
              </a:r>
              <a:endParaRPr lang="en-CA" sz="400" i="1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BCBEF924-195C-435D-8645-BCE565EC5ECD}"/>
                </a:ext>
              </a:extLst>
            </p:cNvPr>
            <p:cNvCxnSpPr>
              <a:cxnSpLocks/>
              <a:stCxn id="57" idx="1"/>
              <a:endCxn id="52" idx="3"/>
            </p:cNvCxnSpPr>
            <p:nvPr/>
          </p:nvCxnSpPr>
          <p:spPr>
            <a:xfrm rot="10800000" flipV="1">
              <a:off x="1015971" y="664598"/>
              <a:ext cx="84039" cy="115849"/>
            </a:xfrm>
            <a:prstGeom prst="bentConnector3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F09793EE-6247-456D-8126-6F8642CFE4A5}"/>
                </a:ext>
              </a:extLst>
            </p:cNvPr>
            <p:cNvCxnSpPr>
              <a:cxnSpLocks/>
              <a:stCxn id="58" idx="1"/>
              <a:endCxn id="52" idx="3"/>
            </p:cNvCxnSpPr>
            <p:nvPr/>
          </p:nvCxnSpPr>
          <p:spPr>
            <a:xfrm rot="10800000">
              <a:off x="1015971" y="780449"/>
              <a:ext cx="84039" cy="156849"/>
            </a:xfrm>
            <a:prstGeom prst="bentConnector3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103A680D-22C2-4C82-B067-BC7FBCA0980F}"/>
                </a:ext>
              </a:extLst>
            </p:cNvPr>
            <p:cNvSpPr/>
            <p:nvPr/>
          </p:nvSpPr>
          <p:spPr>
            <a:xfrm rot="16200000">
              <a:off x="1016334" y="766748"/>
              <a:ext cx="32718" cy="28233"/>
            </a:xfrm>
            <a:prstGeom prst="triangl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CA" sz="300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E7D2B83-3AD4-493C-B5D3-AB5DB8D0A842}"/>
              </a:ext>
            </a:extLst>
          </p:cNvPr>
          <p:cNvSpPr txBox="1"/>
          <p:nvPr/>
        </p:nvSpPr>
        <p:spPr>
          <a:xfrm>
            <a:off x="2013015" y="2181181"/>
            <a:ext cx="5296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7313" indent="-87313">
              <a:buFont typeface="Arial" panose="020B0604020202020204" pitchFamily="34" charset="0"/>
              <a:buChar char="•"/>
            </a:pPr>
            <a:r>
              <a:rPr lang="en-CA" sz="400" dirty="0"/>
              <a:t>----------------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en-CA" sz="400" dirty="0"/>
              <a:t>-----------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en-CA" sz="400" dirty="0"/>
              <a:t>-------------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en-CA" sz="400" dirty="0"/>
              <a:t>------ --------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EF1DFD8-2FFB-4548-982A-4452BE2D9B5A}"/>
              </a:ext>
            </a:extLst>
          </p:cNvPr>
          <p:cNvSpPr txBox="1"/>
          <p:nvPr/>
        </p:nvSpPr>
        <p:spPr>
          <a:xfrm>
            <a:off x="3690123" y="2181181"/>
            <a:ext cx="5296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7313" indent="-87313">
              <a:buFont typeface="Arial" panose="020B0604020202020204" pitchFamily="34" charset="0"/>
              <a:buChar char="•"/>
            </a:pPr>
            <a:r>
              <a:rPr lang="en-CA" sz="400" dirty="0"/>
              <a:t>----------------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en-CA" sz="400" dirty="0"/>
              <a:t>-----------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en-CA" sz="400" dirty="0"/>
              <a:t>-------------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en-CA" sz="400" dirty="0"/>
              <a:t>------ --------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D1CA10-C904-48C5-9324-928C9B3DC2D4}"/>
              </a:ext>
            </a:extLst>
          </p:cNvPr>
          <p:cNvCxnSpPr>
            <a:cxnSpLocks/>
          </p:cNvCxnSpPr>
          <p:nvPr/>
        </p:nvCxnSpPr>
        <p:spPr>
          <a:xfrm flipV="1">
            <a:off x="1164399" y="2257412"/>
            <a:ext cx="944731" cy="47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9E8C0D1-4276-4208-916F-B314DAF449C2}"/>
              </a:ext>
            </a:extLst>
          </p:cNvPr>
          <p:cNvCxnSpPr>
            <a:cxnSpLocks/>
            <a:stCxn id="47" idx="3"/>
            <a:endCxn id="4" idx="1"/>
          </p:cNvCxnSpPr>
          <p:nvPr/>
        </p:nvCxnSpPr>
        <p:spPr>
          <a:xfrm flipV="1">
            <a:off x="1176850" y="2350458"/>
            <a:ext cx="836173" cy="52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12104D0-5AEA-4419-AB92-15362B4455F4}"/>
              </a:ext>
            </a:extLst>
          </p:cNvPr>
          <p:cNvCxnSpPr>
            <a:cxnSpLocks/>
          </p:cNvCxnSpPr>
          <p:nvPr/>
        </p:nvCxnSpPr>
        <p:spPr>
          <a:xfrm flipV="1">
            <a:off x="1108511" y="2459109"/>
            <a:ext cx="1007334" cy="28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B47F496-948D-4B7A-B9F4-CDDC8849BCDF}"/>
              </a:ext>
            </a:extLst>
          </p:cNvPr>
          <p:cNvCxnSpPr>
            <a:cxnSpLocks/>
          </p:cNvCxnSpPr>
          <p:nvPr/>
        </p:nvCxnSpPr>
        <p:spPr>
          <a:xfrm flipH="1" flipV="1">
            <a:off x="4095157" y="2351542"/>
            <a:ext cx="677730" cy="27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BF8D7C9-910B-422F-9B00-A8383B25C29C}"/>
              </a:ext>
            </a:extLst>
          </p:cNvPr>
          <p:cNvCxnSpPr>
            <a:cxnSpLocks/>
          </p:cNvCxnSpPr>
          <p:nvPr/>
        </p:nvCxnSpPr>
        <p:spPr>
          <a:xfrm flipH="1" flipV="1">
            <a:off x="4169125" y="2432215"/>
            <a:ext cx="1136299" cy="69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412DFEA-90B1-4346-BEB9-AD2B0D4E73DB}"/>
              </a:ext>
            </a:extLst>
          </p:cNvPr>
          <p:cNvCxnSpPr>
            <a:cxnSpLocks/>
            <a:stCxn id="49" idx="1"/>
          </p:cNvCxnSpPr>
          <p:nvPr/>
        </p:nvCxnSpPr>
        <p:spPr>
          <a:xfrm flipH="1">
            <a:off x="4162394" y="2228714"/>
            <a:ext cx="634200" cy="42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16F32A3-F862-47BE-B8A5-8CA11C9CA8C3}"/>
              </a:ext>
            </a:extLst>
          </p:cNvPr>
          <p:cNvCxnSpPr>
            <a:cxnSpLocks/>
          </p:cNvCxnSpPr>
          <p:nvPr/>
        </p:nvCxnSpPr>
        <p:spPr>
          <a:xfrm>
            <a:off x="2525322" y="2247471"/>
            <a:ext cx="1224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3F0CC7A-428D-450D-ABBD-4358C5317879}"/>
              </a:ext>
            </a:extLst>
          </p:cNvPr>
          <p:cNvCxnSpPr>
            <a:cxnSpLocks/>
          </p:cNvCxnSpPr>
          <p:nvPr/>
        </p:nvCxnSpPr>
        <p:spPr>
          <a:xfrm>
            <a:off x="2525322" y="2348958"/>
            <a:ext cx="1224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1C6B853-DEC1-4647-9C6B-D67F0094C33F}"/>
              </a:ext>
            </a:extLst>
          </p:cNvPr>
          <p:cNvCxnSpPr>
            <a:cxnSpLocks/>
          </p:cNvCxnSpPr>
          <p:nvPr/>
        </p:nvCxnSpPr>
        <p:spPr>
          <a:xfrm>
            <a:off x="2525322" y="2459109"/>
            <a:ext cx="1224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Arc 62">
            <a:extLst>
              <a:ext uri="{FF2B5EF4-FFF2-40B4-BE49-F238E27FC236}">
                <a16:creationId xmlns:a16="http://schemas.microsoft.com/office/drawing/2014/main" id="{8B5244DE-08CB-4B91-B799-9381536ABD76}"/>
              </a:ext>
            </a:extLst>
          </p:cNvPr>
          <p:cNvSpPr/>
          <p:nvPr/>
        </p:nvSpPr>
        <p:spPr>
          <a:xfrm rot="9288941" flipH="1">
            <a:off x="3714115" y="1220976"/>
            <a:ext cx="388775" cy="370956"/>
          </a:xfrm>
          <a:prstGeom prst="arc">
            <a:avLst>
              <a:gd name="adj1" fmla="val 16200000"/>
              <a:gd name="adj2" fmla="val 13149150"/>
            </a:avLst>
          </a:prstGeom>
          <a:ln w="79375">
            <a:solidFill>
              <a:schemeClr val="accent2">
                <a:lumMod val="20000"/>
                <a:lumOff val="80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F18EB85-8671-48C1-B3DE-239789299D9D}"/>
              </a:ext>
            </a:extLst>
          </p:cNvPr>
          <p:cNvSpPr/>
          <p:nvPr/>
        </p:nvSpPr>
        <p:spPr>
          <a:xfrm>
            <a:off x="3397278" y="1086804"/>
            <a:ext cx="102243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50" dirty="0"/>
              <a:t>disambiguation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FF65C9A-637B-4301-A19C-73053DACD772}"/>
              </a:ext>
            </a:extLst>
          </p:cNvPr>
          <p:cNvCxnSpPr>
            <a:stCxn id="41" idx="2"/>
            <a:endCxn id="219" idx="0"/>
          </p:cNvCxnSpPr>
          <p:nvPr/>
        </p:nvCxnSpPr>
        <p:spPr>
          <a:xfrm>
            <a:off x="1084537" y="2600853"/>
            <a:ext cx="1110" cy="696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763B32F-B380-4C2D-B0B2-6BB8FF935A4E}"/>
              </a:ext>
            </a:extLst>
          </p:cNvPr>
          <p:cNvCxnSpPr>
            <a:stCxn id="42" idx="2"/>
            <a:endCxn id="91" idx="0"/>
          </p:cNvCxnSpPr>
          <p:nvPr/>
        </p:nvCxnSpPr>
        <p:spPr>
          <a:xfrm flipH="1">
            <a:off x="2296650" y="2600853"/>
            <a:ext cx="1" cy="6966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F1E31D-93A4-4ECA-BF53-5AB49050488A}"/>
              </a:ext>
            </a:extLst>
          </p:cNvPr>
          <p:cNvCxnSpPr>
            <a:cxnSpLocks/>
            <a:stCxn id="213" idx="2"/>
            <a:endCxn id="217" idx="0"/>
          </p:cNvCxnSpPr>
          <p:nvPr/>
        </p:nvCxnSpPr>
        <p:spPr>
          <a:xfrm flipH="1">
            <a:off x="3973070" y="2600853"/>
            <a:ext cx="127" cy="69669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960B57D-27A4-4CDE-B168-CB5CCCE2F19A}"/>
              </a:ext>
            </a:extLst>
          </p:cNvPr>
          <p:cNvCxnSpPr>
            <a:cxnSpLocks/>
            <a:stCxn id="214" idx="2"/>
            <a:endCxn id="218" idx="0"/>
          </p:cNvCxnSpPr>
          <p:nvPr/>
        </p:nvCxnSpPr>
        <p:spPr>
          <a:xfrm flipH="1">
            <a:off x="5189427" y="2600851"/>
            <a:ext cx="763" cy="6966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8E12F9C-C88D-4304-AD5B-26C59AE1B625}"/>
              </a:ext>
            </a:extLst>
          </p:cNvPr>
          <p:cNvSpPr txBox="1"/>
          <p:nvPr/>
        </p:nvSpPr>
        <p:spPr>
          <a:xfrm rot="16200000">
            <a:off x="-32383" y="1964192"/>
            <a:ext cx="7040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100" dirty="0"/>
              <a:t>Artefacts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28B2515-7DA1-4C24-9E42-F83940C0F1DC}"/>
              </a:ext>
            </a:extLst>
          </p:cNvPr>
          <p:cNvSpPr txBox="1"/>
          <p:nvPr/>
        </p:nvSpPr>
        <p:spPr>
          <a:xfrm rot="16200000">
            <a:off x="85443" y="1115189"/>
            <a:ext cx="4683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100" dirty="0"/>
              <a:t>Links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1E1C8B1-5169-4531-A233-2E32883E5AFB}"/>
              </a:ext>
            </a:extLst>
          </p:cNvPr>
          <p:cNvSpPr txBox="1"/>
          <p:nvPr/>
        </p:nvSpPr>
        <p:spPr>
          <a:xfrm rot="16200000">
            <a:off x="-22763" y="575928"/>
            <a:ext cx="6848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100" dirty="0"/>
              <a:t>Domains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EEEB305-B23D-44DC-A7DA-D70CE00562F7}"/>
              </a:ext>
            </a:extLst>
          </p:cNvPr>
          <p:cNvSpPr txBox="1"/>
          <p:nvPr/>
        </p:nvSpPr>
        <p:spPr>
          <a:xfrm>
            <a:off x="3929651" y="1232391"/>
            <a:ext cx="1800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Structural hierarchy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0CDA2A31-05A6-4BA9-9F17-F5BAA081BDC0}"/>
              </a:ext>
            </a:extLst>
          </p:cNvPr>
          <p:cNvSpPr/>
          <p:nvPr/>
        </p:nvSpPr>
        <p:spPr>
          <a:xfrm>
            <a:off x="433879" y="948361"/>
            <a:ext cx="45719" cy="56102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Left Brace 72">
            <a:extLst>
              <a:ext uri="{FF2B5EF4-FFF2-40B4-BE49-F238E27FC236}">
                <a16:creationId xmlns:a16="http://schemas.microsoft.com/office/drawing/2014/main" id="{E9E9B0A7-2C7F-45E7-9B70-A23030E12488}"/>
              </a:ext>
            </a:extLst>
          </p:cNvPr>
          <p:cNvSpPr/>
          <p:nvPr/>
        </p:nvSpPr>
        <p:spPr>
          <a:xfrm>
            <a:off x="433879" y="1593386"/>
            <a:ext cx="45719" cy="101169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Left Brace 73">
            <a:extLst>
              <a:ext uri="{FF2B5EF4-FFF2-40B4-BE49-F238E27FC236}">
                <a16:creationId xmlns:a16="http://schemas.microsoft.com/office/drawing/2014/main" id="{B64197AC-4235-4EDC-89C4-3E21BDC49D98}"/>
              </a:ext>
            </a:extLst>
          </p:cNvPr>
          <p:cNvSpPr/>
          <p:nvPr/>
        </p:nvSpPr>
        <p:spPr>
          <a:xfrm>
            <a:off x="433879" y="2649048"/>
            <a:ext cx="45719" cy="32037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Left Brace 74">
            <a:extLst>
              <a:ext uri="{FF2B5EF4-FFF2-40B4-BE49-F238E27FC236}">
                <a16:creationId xmlns:a16="http://schemas.microsoft.com/office/drawing/2014/main" id="{E5603535-5C5F-4160-BCAC-05771AB0A75F}"/>
              </a:ext>
            </a:extLst>
          </p:cNvPr>
          <p:cNvSpPr/>
          <p:nvPr/>
        </p:nvSpPr>
        <p:spPr>
          <a:xfrm>
            <a:off x="433879" y="494513"/>
            <a:ext cx="45719" cy="42299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B711654-18E6-4654-AC3B-1A7979A79C08}"/>
              </a:ext>
            </a:extLst>
          </p:cNvPr>
          <p:cNvSpPr txBox="1"/>
          <p:nvPr/>
        </p:nvSpPr>
        <p:spPr>
          <a:xfrm>
            <a:off x="2088345" y="2709062"/>
            <a:ext cx="2131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spc="600" dirty="0" err="1"/>
              <a:t>Transclusion</a:t>
            </a:r>
            <a:endParaRPr lang="en-CA" sz="1600" spc="600" dirty="0"/>
          </a:p>
        </p:txBody>
      </p:sp>
    </p:spTree>
    <p:extLst>
      <p:ext uri="{BB962C8B-B14F-4D97-AF65-F5344CB8AC3E}">
        <p14:creationId xmlns:p14="http://schemas.microsoft.com/office/powerpoint/2010/main" val="1957571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FD0E7B95-665D-417F-BE3D-43D86028B371}"/>
              </a:ext>
            </a:extLst>
          </p:cNvPr>
          <p:cNvGrpSpPr/>
          <p:nvPr/>
        </p:nvGrpSpPr>
        <p:grpSpPr>
          <a:xfrm>
            <a:off x="292921" y="912046"/>
            <a:ext cx="1181593" cy="542571"/>
            <a:chOff x="112734" y="370318"/>
            <a:chExt cx="1381221" cy="63423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EA3A9B7-BC88-4D8E-8DB6-DB64EFF92AFA}"/>
                </a:ext>
              </a:extLst>
            </p:cNvPr>
            <p:cNvSpPr/>
            <p:nvPr/>
          </p:nvSpPr>
          <p:spPr>
            <a:xfrm>
              <a:off x="112734" y="370318"/>
              <a:ext cx="382998" cy="166587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fr-FR" sz="600" i="1" dirty="0">
                  <a:solidFill>
                    <a:schemeClr val="tx1"/>
                  </a:solidFill>
                </a:rPr>
                <a:t>Guideline</a:t>
              </a:r>
              <a:endParaRPr lang="en-CA" sz="600" i="1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25AA340-8E26-4915-A621-2854F37F4232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>
              <a:off x="304233" y="536904"/>
              <a:ext cx="0" cy="156219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2EF260D-F04C-4DE2-8AB7-740B807204E8}"/>
                </a:ext>
              </a:extLst>
            </p:cNvPr>
            <p:cNvSpPr/>
            <p:nvPr/>
          </p:nvSpPr>
          <p:spPr>
            <a:xfrm>
              <a:off x="112734" y="693124"/>
              <a:ext cx="382998" cy="166587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fr-FR" sz="600" i="1" dirty="0">
                  <a:solidFill>
                    <a:schemeClr val="tx1"/>
                  </a:solidFill>
                </a:rPr>
                <a:t>Section</a:t>
              </a:r>
              <a:endParaRPr lang="en-CA" sz="600" i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4A3EAC7-1540-4BA7-8263-F679F9C9DCEC}"/>
                </a:ext>
              </a:extLst>
            </p:cNvPr>
            <p:cNvSpPr/>
            <p:nvPr/>
          </p:nvSpPr>
          <p:spPr>
            <a:xfrm>
              <a:off x="609326" y="697154"/>
              <a:ext cx="406644" cy="166587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fr-FR" sz="600" i="1" dirty="0" err="1">
                  <a:solidFill>
                    <a:schemeClr val="tx1"/>
                  </a:solidFill>
                </a:rPr>
                <a:t>Conection</a:t>
              </a:r>
              <a:endParaRPr lang="en-CA" sz="600" i="1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2FD8D25-7BEE-43E8-9E1C-2BBB9ACB5877}"/>
                </a:ext>
              </a:extLst>
            </p:cNvPr>
            <p:cNvCxnSpPr>
              <a:cxnSpLocks/>
              <a:stCxn id="7" idx="1"/>
              <a:endCxn id="6" idx="3"/>
            </p:cNvCxnSpPr>
            <p:nvPr/>
          </p:nvCxnSpPr>
          <p:spPr>
            <a:xfrm flipH="1" flipV="1">
              <a:off x="495732" y="776418"/>
              <a:ext cx="113594" cy="4030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4A9FDAA-37F9-44E3-89CE-E3FBEAA7CF93}"/>
                </a:ext>
              </a:extLst>
            </p:cNvPr>
            <p:cNvSpPr txBox="1"/>
            <p:nvPr/>
          </p:nvSpPr>
          <p:spPr>
            <a:xfrm>
              <a:off x="249751" y="614925"/>
              <a:ext cx="52467" cy="1259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fr-FR" sz="700" dirty="0"/>
                <a:t>*</a:t>
              </a:r>
              <a:endParaRPr lang="en-CA" sz="7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599224-3401-49CB-A3E8-1421C5DD9E7C}"/>
                </a:ext>
              </a:extLst>
            </p:cNvPr>
            <p:cNvSpPr txBox="1"/>
            <p:nvPr/>
          </p:nvSpPr>
          <p:spPr>
            <a:xfrm>
              <a:off x="226933" y="585664"/>
              <a:ext cx="440724" cy="179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400" dirty="0"/>
                <a:t>compose</a:t>
              </a:r>
              <a:endParaRPr lang="en-CA" sz="400" dirty="0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E66247B5-C411-4454-ADB3-3370566E076E}"/>
                </a:ext>
              </a:extLst>
            </p:cNvPr>
            <p:cNvSpPr/>
            <p:nvPr/>
          </p:nvSpPr>
          <p:spPr>
            <a:xfrm rot="5400000">
              <a:off x="560897" y="758276"/>
              <a:ext cx="43659" cy="38662"/>
            </a:xfrm>
            <a:prstGeom prst="triangl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CA" sz="70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EC0B771-EAFD-4E9E-BEE6-3E0CDE6B7932}"/>
                </a:ext>
              </a:extLst>
            </p:cNvPr>
            <p:cNvSpPr/>
            <p:nvPr/>
          </p:nvSpPr>
          <p:spPr>
            <a:xfrm>
              <a:off x="1100009" y="597340"/>
              <a:ext cx="393946" cy="134517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fr-FR" sz="600" i="1" dirty="0">
                  <a:solidFill>
                    <a:schemeClr val="tx1"/>
                  </a:solidFill>
                </a:rPr>
                <a:t>Rule</a:t>
              </a:r>
              <a:endParaRPr lang="en-CA" sz="600" i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48D8F07-FB5B-4988-8224-5C0E0B3526EE}"/>
                </a:ext>
              </a:extLst>
            </p:cNvPr>
            <p:cNvSpPr/>
            <p:nvPr/>
          </p:nvSpPr>
          <p:spPr>
            <a:xfrm>
              <a:off x="1100009" y="870038"/>
              <a:ext cx="393946" cy="134517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fr-FR" sz="600" i="1" dirty="0" err="1">
                  <a:solidFill>
                    <a:schemeClr val="tx1"/>
                  </a:solidFill>
                </a:rPr>
                <a:t>Spec</a:t>
              </a:r>
              <a:endParaRPr lang="en-CA" sz="600" i="1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CAC302D5-0C1E-4E3F-86D3-910419BEB890}"/>
                </a:ext>
              </a:extLst>
            </p:cNvPr>
            <p:cNvCxnSpPr>
              <a:cxnSpLocks/>
              <a:stCxn id="12" idx="1"/>
              <a:endCxn id="7" idx="3"/>
            </p:cNvCxnSpPr>
            <p:nvPr/>
          </p:nvCxnSpPr>
          <p:spPr>
            <a:xfrm rot="10800000" flipV="1">
              <a:off x="1015971" y="664598"/>
              <a:ext cx="84039" cy="115849"/>
            </a:xfrm>
            <a:prstGeom prst="bentConnector3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AC9AC281-5A16-4C6F-B671-25B1F98EDF30}"/>
                </a:ext>
              </a:extLst>
            </p:cNvPr>
            <p:cNvCxnSpPr>
              <a:cxnSpLocks/>
              <a:stCxn id="14" idx="1"/>
              <a:endCxn id="7" idx="3"/>
            </p:cNvCxnSpPr>
            <p:nvPr/>
          </p:nvCxnSpPr>
          <p:spPr>
            <a:xfrm rot="10800000">
              <a:off x="1015971" y="780449"/>
              <a:ext cx="84039" cy="156849"/>
            </a:xfrm>
            <a:prstGeom prst="bentConnector3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910D57F2-F279-45C6-A7D4-17D2DA60E8BF}"/>
                </a:ext>
              </a:extLst>
            </p:cNvPr>
            <p:cNvSpPr/>
            <p:nvPr/>
          </p:nvSpPr>
          <p:spPr>
            <a:xfrm rot="16200000">
              <a:off x="1016334" y="766748"/>
              <a:ext cx="32718" cy="28233"/>
            </a:xfrm>
            <a:prstGeom prst="triangl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CA" sz="5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7486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2475</TotalTime>
  <Words>276</Words>
  <Application>Microsoft Office PowerPoint</Application>
  <PresentationFormat>Custom</PresentationFormat>
  <Paragraphs>193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Batot Édouard</dc:creator>
  <cp:lastModifiedBy>Batot Édouard</cp:lastModifiedBy>
  <cp:revision>74</cp:revision>
  <dcterms:created xsi:type="dcterms:W3CDTF">2020-11-16T09:55:25Z</dcterms:created>
  <dcterms:modified xsi:type="dcterms:W3CDTF">2020-12-08T23:15:30Z</dcterms:modified>
</cp:coreProperties>
</file>