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5596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38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416" y="68"/>
      </p:cViewPr>
      <p:guideLst>
        <p:guide orient="horz" pos="2041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060529"/>
            <a:ext cx="6425724" cy="2256061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403592"/>
            <a:ext cx="5669756" cy="1564542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9DD-F2B2-46D2-AB21-8E5C56924AFC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9778-BE0C-43C2-A7D8-0C5DAAFAD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555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9DD-F2B2-46D2-AB21-8E5C56924AFC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9778-BE0C-43C2-A7D8-0C5DAAFAD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05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45009"/>
            <a:ext cx="1630055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45009"/>
            <a:ext cx="479566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9DD-F2B2-46D2-AB21-8E5C56924AFC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9778-BE0C-43C2-A7D8-0C5DAAFAD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19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9DD-F2B2-46D2-AB21-8E5C56924AFC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9778-BE0C-43C2-A7D8-0C5DAAFAD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58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615546"/>
            <a:ext cx="6520220" cy="2695572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4336619"/>
            <a:ext cx="6520220" cy="141753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9DD-F2B2-46D2-AB21-8E5C56924AFC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9778-BE0C-43C2-A7D8-0C5DAAFAD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79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725046"/>
            <a:ext cx="3212862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725046"/>
            <a:ext cx="3212862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9DD-F2B2-46D2-AB21-8E5C56924AFC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9778-BE0C-43C2-A7D8-0C5DAAFAD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93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45011"/>
            <a:ext cx="6520220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588543"/>
            <a:ext cx="3198096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367064"/>
            <a:ext cx="319809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588543"/>
            <a:ext cx="3213847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367064"/>
            <a:ext cx="3213847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9DD-F2B2-46D2-AB21-8E5C56924AFC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9778-BE0C-43C2-A7D8-0C5DAAFAD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39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9DD-F2B2-46D2-AB21-8E5C56924AFC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9778-BE0C-43C2-A7D8-0C5DAAFAD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60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9DD-F2B2-46D2-AB21-8E5C56924AFC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9778-BE0C-43C2-A7D8-0C5DAAFAD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80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32012"/>
            <a:ext cx="2438192" cy="151204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933027"/>
            <a:ext cx="3827085" cy="4605124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944052"/>
            <a:ext cx="2438192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9DD-F2B2-46D2-AB21-8E5C56924AFC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9778-BE0C-43C2-A7D8-0C5DAAFAD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43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32012"/>
            <a:ext cx="2438192" cy="151204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933027"/>
            <a:ext cx="3827085" cy="4605124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944052"/>
            <a:ext cx="2438192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B9DD-F2B2-46D2-AB21-8E5C56924AFC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9778-BE0C-43C2-A7D8-0C5DAAFAD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13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45011"/>
            <a:ext cx="6520220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725046"/>
            <a:ext cx="6520220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6006164"/>
            <a:ext cx="170092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B9DD-F2B2-46D2-AB21-8E5C56924AFC}" type="datetimeFigureOut">
              <a:rPr lang="en-CA" smtClean="0"/>
              <a:t>2020-12-10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6006164"/>
            <a:ext cx="255139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6006164"/>
            <a:ext cx="170092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E9778-BE0C-43C2-A7D8-0C5DAAFAD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1EDA78-79AD-4819-8CCE-193717321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5" y="142875"/>
            <a:ext cx="7429584" cy="619442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BD6D92-5FE1-40D5-BAF4-1CC09926E362}"/>
              </a:ext>
            </a:extLst>
          </p:cNvPr>
          <p:cNvSpPr/>
          <p:nvPr/>
        </p:nvSpPr>
        <p:spPr>
          <a:xfrm>
            <a:off x="1714500" y="838200"/>
            <a:ext cx="5686425" cy="4448175"/>
          </a:xfrm>
          <a:prstGeom prst="roundRect">
            <a:avLst>
              <a:gd name="adj" fmla="val 1464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0E3B4-B00B-462D-ADD5-2B30102A238B}"/>
              </a:ext>
            </a:extLst>
          </p:cNvPr>
          <p:cNvSpPr txBox="1"/>
          <p:nvPr/>
        </p:nvSpPr>
        <p:spPr>
          <a:xfrm>
            <a:off x="5473782" y="4778364"/>
            <a:ext cx="1889043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</a:rPr>
              <a:t>Editor </a:t>
            </a:r>
            <a:r>
              <a:rPr lang="fr-FR" sz="1400" dirty="0" err="1">
                <a:solidFill>
                  <a:schemeClr val="bg1"/>
                </a:solidFill>
              </a:rPr>
              <a:t>with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verification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fr-FR" sz="1400" dirty="0">
                <a:solidFill>
                  <a:schemeClr val="bg1"/>
                </a:solidFill>
              </a:rPr>
              <a:t>and auto </a:t>
            </a:r>
            <a:r>
              <a:rPr lang="fr-FR" sz="1400" dirty="0" err="1">
                <a:solidFill>
                  <a:schemeClr val="bg1"/>
                </a:solidFill>
              </a:rPr>
              <a:t>completion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70382C-74F9-4BD5-B994-DC2C34C8A941}"/>
              </a:ext>
            </a:extLst>
          </p:cNvPr>
          <p:cNvSpPr/>
          <p:nvPr/>
        </p:nvSpPr>
        <p:spPr>
          <a:xfrm>
            <a:off x="65045" y="838201"/>
            <a:ext cx="1611355" cy="2600898"/>
          </a:xfrm>
          <a:prstGeom prst="roundRect">
            <a:avLst>
              <a:gd name="adj" fmla="val 1464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D882CD-5B27-4822-82B5-76412DEABE72}"/>
              </a:ext>
            </a:extLst>
          </p:cNvPr>
          <p:cNvSpPr/>
          <p:nvPr/>
        </p:nvSpPr>
        <p:spPr>
          <a:xfrm>
            <a:off x="65045" y="3474720"/>
            <a:ext cx="1611355" cy="2745104"/>
          </a:xfrm>
          <a:prstGeom prst="roundRect">
            <a:avLst>
              <a:gd name="adj" fmla="val 1464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64C8F7-F1F4-4969-945B-1735BB494B9A}"/>
              </a:ext>
            </a:extLst>
          </p:cNvPr>
          <p:cNvSpPr txBox="1"/>
          <p:nvPr/>
        </p:nvSpPr>
        <p:spPr>
          <a:xfrm>
            <a:off x="553429" y="3124200"/>
            <a:ext cx="1088504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</a:rPr>
              <a:t>File explorer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EBEF4-6885-4619-8B1A-D6B68EC4D091}"/>
              </a:ext>
            </a:extLst>
          </p:cNvPr>
          <p:cNvSpPr txBox="1"/>
          <p:nvPr/>
        </p:nvSpPr>
        <p:spPr>
          <a:xfrm>
            <a:off x="915452" y="5900513"/>
            <a:ext cx="726481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fr-FR" sz="1400" dirty="0" err="1">
                <a:solidFill>
                  <a:schemeClr val="bg1"/>
                </a:solidFill>
              </a:rPr>
              <a:t>Outline</a:t>
            </a:r>
            <a:endParaRPr lang="en-C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68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11F311-6EEC-4A49-8032-B72CBEF86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5" y="-1"/>
            <a:ext cx="7429585" cy="648017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BD6D92-5FE1-40D5-BAF4-1CC09926E362}"/>
              </a:ext>
            </a:extLst>
          </p:cNvPr>
          <p:cNvSpPr/>
          <p:nvPr/>
        </p:nvSpPr>
        <p:spPr>
          <a:xfrm>
            <a:off x="1714500" y="838201"/>
            <a:ext cx="5686425" cy="4267200"/>
          </a:xfrm>
          <a:prstGeom prst="roundRect">
            <a:avLst>
              <a:gd name="adj" fmla="val 1464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0E3B4-B00B-462D-ADD5-2B30102A238B}"/>
              </a:ext>
            </a:extLst>
          </p:cNvPr>
          <p:cNvSpPr txBox="1"/>
          <p:nvPr/>
        </p:nvSpPr>
        <p:spPr>
          <a:xfrm>
            <a:off x="5165885" y="994215"/>
            <a:ext cx="2128083" cy="58477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fr-FR" sz="1600" dirty="0">
                <a:solidFill>
                  <a:schemeClr val="bg1"/>
                </a:solidFill>
              </a:rPr>
              <a:t>Editor </a:t>
            </a:r>
            <a:r>
              <a:rPr lang="fr-FR" sz="1600" dirty="0" err="1">
                <a:solidFill>
                  <a:schemeClr val="bg1"/>
                </a:solidFill>
              </a:rPr>
              <a:t>with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err="1">
                <a:solidFill>
                  <a:schemeClr val="bg1"/>
                </a:solidFill>
              </a:rPr>
              <a:t>verification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fr-FR" sz="1600" dirty="0">
                <a:solidFill>
                  <a:schemeClr val="bg1"/>
                </a:solidFill>
              </a:rPr>
              <a:t>and content-assist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70382C-74F9-4BD5-B994-DC2C34C8A941}"/>
              </a:ext>
            </a:extLst>
          </p:cNvPr>
          <p:cNvSpPr/>
          <p:nvPr/>
        </p:nvSpPr>
        <p:spPr>
          <a:xfrm>
            <a:off x="65045" y="838201"/>
            <a:ext cx="1611355" cy="2600898"/>
          </a:xfrm>
          <a:prstGeom prst="roundRect">
            <a:avLst>
              <a:gd name="adj" fmla="val 1464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D882CD-5B27-4822-82B5-76412DEABE72}"/>
              </a:ext>
            </a:extLst>
          </p:cNvPr>
          <p:cNvSpPr/>
          <p:nvPr/>
        </p:nvSpPr>
        <p:spPr>
          <a:xfrm>
            <a:off x="65045" y="3474720"/>
            <a:ext cx="1611355" cy="2745104"/>
          </a:xfrm>
          <a:prstGeom prst="roundRect">
            <a:avLst>
              <a:gd name="adj" fmla="val 1464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64C8F7-F1F4-4969-945B-1735BB494B9A}"/>
              </a:ext>
            </a:extLst>
          </p:cNvPr>
          <p:cNvSpPr txBox="1"/>
          <p:nvPr/>
        </p:nvSpPr>
        <p:spPr>
          <a:xfrm>
            <a:off x="406844" y="3028950"/>
            <a:ext cx="1216039" cy="3385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fr-FR" sz="1600" dirty="0">
                <a:solidFill>
                  <a:schemeClr val="bg1"/>
                </a:solidFill>
              </a:rPr>
              <a:t>File explorer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EBEF4-6885-4619-8B1A-D6B68EC4D091}"/>
              </a:ext>
            </a:extLst>
          </p:cNvPr>
          <p:cNvSpPr txBox="1"/>
          <p:nvPr/>
        </p:nvSpPr>
        <p:spPr>
          <a:xfrm>
            <a:off x="822664" y="5805263"/>
            <a:ext cx="800219" cy="3385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fr-FR" sz="1600" dirty="0" err="1">
                <a:solidFill>
                  <a:schemeClr val="bg1"/>
                </a:solidFill>
              </a:rPr>
              <a:t>Outline</a:t>
            </a:r>
            <a:endParaRPr lang="en-CA" sz="16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5108F8-510F-4543-9806-A349CA6CC6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2" t="62827"/>
          <a:stretch/>
        </p:blipFill>
        <p:spPr>
          <a:xfrm>
            <a:off x="1808203" y="4034671"/>
            <a:ext cx="5686426" cy="23026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C88E79-F3F1-465D-8E17-1148378F6D89}"/>
              </a:ext>
            </a:extLst>
          </p:cNvPr>
          <p:cNvSpPr txBox="1"/>
          <p:nvPr/>
        </p:nvSpPr>
        <p:spPr>
          <a:xfrm>
            <a:off x="4031304" y="3696117"/>
            <a:ext cx="1593706" cy="3385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fr-FR" sz="1600" dirty="0" err="1">
                <a:solidFill>
                  <a:schemeClr val="bg1"/>
                </a:solidFill>
              </a:rPr>
              <a:t>Auto-completion</a:t>
            </a:r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2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18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Batot Édouard</dc:creator>
  <cp:lastModifiedBy>Batot Édouard</cp:lastModifiedBy>
  <cp:revision>3</cp:revision>
  <dcterms:created xsi:type="dcterms:W3CDTF">2020-12-09T17:35:24Z</dcterms:created>
  <dcterms:modified xsi:type="dcterms:W3CDTF">2020-12-10T17:24:52Z</dcterms:modified>
</cp:coreProperties>
</file>