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7315200" cy="4479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1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138" y="144"/>
      </p:cViewPr>
      <p:guideLst>
        <p:guide orient="horz" pos="1411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33173"/>
            <a:ext cx="5486400" cy="1559678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352998"/>
            <a:ext cx="5486400" cy="1081611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786D-50FC-4A8B-A796-479A275D2EC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E0D5-1E51-44A4-BAB6-DFE21F0C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5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786D-50FC-4A8B-A796-479A275D2EC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E0D5-1E51-44A4-BAB6-DFE21F0C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8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38515"/>
            <a:ext cx="1577340" cy="37965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38515"/>
            <a:ext cx="4640580" cy="37965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786D-50FC-4A8B-A796-479A275D2EC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E0D5-1E51-44A4-BAB6-DFE21F0C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7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786D-50FC-4A8B-A796-479A275D2EC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E0D5-1E51-44A4-BAB6-DFE21F0C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65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116871"/>
            <a:ext cx="6309360" cy="1863524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2998025"/>
            <a:ext cx="6309360" cy="979983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786D-50FC-4A8B-A796-479A275D2EC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E0D5-1E51-44A4-BAB6-DFE21F0C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6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92573"/>
            <a:ext cx="3108960" cy="28424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192573"/>
            <a:ext cx="3108960" cy="28424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786D-50FC-4A8B-A796-479A275D2EC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E0D5-1E51-44A4-BAB6-DFE21F0C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0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38515"/>
            <a:ext cx="6309360" cy="865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1098204"/>
            <a:ext cx="3094672" cy="538213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636417"/>
            <a:ext cx="3094672" cy="2406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098204"/>
            <a:ext cx="3109913" cy="538213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636417"/>
            <a:ext cx="3109913" cy="2406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786D-50FC-4A8B-A796-479A275D2EC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E0D5-1E51-44A4-BAB6-DFE21F0C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4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786D-50FC-4A8B-A796-479A275D2EC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E0D5-1E51-44A4-BAB6-DFE21F0C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8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786D-50FC-4A8B-A796-479A275D2EC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E0D5-1E51-44A4-BAB6-DFE21F0C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3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98662"/>
            <a:ext cx="2359342" cy="1045316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645027"/>
            <a:ext cx="3703320" cy="318365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43977"/>
            <a:ext cx="2359342" cy="2489885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786D-50FC-4A8B-A796-479A275D2EC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E0D5-1E51-44A4-BAB6-DFE21F0C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82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98662"/>
            <a:ext cx="2359342" cy="1045316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645027"/>
            <a:ext cx="3703320" cy="318365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43977"/>
            <a:ext cx="2359342" cy="2489885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786D-50FC-4A8B-A796-479A275D2EC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E0D5-1E51-44A4-BAB6-DFE21F0C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4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38515"/>
            <a:ext cx="6309360" cy="865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192573"/>
            <a:ext cx="6309360" cy="2842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152227"/>
            <a:ext cx="1645920" cy="2385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786D-50FC-4A8B-A796-479A275D2EC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152227"/>
            <a:ext cx="2468880" cy="2385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152227"/>
            <a:ext cx="1645920" cy="2385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9E0D5-1E51-44A4-BAB6-DFE21F0C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8B98E5-28ED-4A3C-AD78-8F7F6531F5BB}"/>
              </a:ext>
            </a:extLst>
          </p:cNvPr>
          <p:cNvCxnSpPr/>
          <p:nvPr/>
        </p:nvCxnSpPr>
        <p:spPr>
          <a:xfrm>
            <a:off x="72787" y="46313"/>
            <a:ext cx="7223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BAFDB-054A-4D41-8FF8-AF83F1DF1F7A}"/>
              </a:ext>
            </a:extLst>
          </p:cNvPr>
          <p:cNvCxnSpPr/>
          <p:nvPr/>
        </p:nvCxnSpPr>
        <p:spPr>
          <a:xfrm>
            <a:off x="72787" y="920273"/>
            <a:ext cx="7223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16BE12-CA38-4EE5-929D-7644889C9D27}"/>
              </a:ext>
            </a:extLst>
          </p:cNvPr>
          <p:cNvCxnSpPr/>
          <p:nvPr/>
        </p:nvCxnSpPr>
        <p:spPr>
          <a:xfrm>
            <a:off x="72787" y="1794233"/>
            <a:ext cx="7223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490F6B-5750-4646-B954-0330EF22C33E}"/>
              </a:ext>
            </a:extLst>
          </p:cNvPr>
          <p:cNvCxnSpPr/>
          <p:nvPr/>
        </p:nvCxnSpPr>
        <p:spPr>
          <a:xfrm>
            <a:off x="72787" y="2668193"/>
            <a:ext cx="7223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304D6D-FCBC-4AC1-A674-AEFB0CBBA408}"/>
              </a:ext>
            </a:extLst>
          </p:cNvPr>
          <p:cNvCxnSpPr/>
          <p:nvPr/>
        </p:nvCxnSpPr>
        <p:spPr>
          <a:xfrm>
            <a:off x="72787" y="3542153"/>
            <a:ext cx="7223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B65FE4-E491-45AF-96DC-E651C5AA1B6C}"/>
              </a:ext>
            </a:extLst>
          </p:cNvPr>
          <p:cNvCxnSpPr/>
          <p:nvPr/>
        </p:nvCxnSpPr>
        <p:spPr>
          <a:xfrm>
            <a:off x="72787" y="4416111"/>
            <a:ext cx="7223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F3EA71-FBCF-4BDB-B5CD-468E94D76D96}"/>
              </a:ext>
            </a:extLst>
          </p:cNvPr>
          <p:cNvCxnSpPr>
            <a:cxnSpLocks/>
          </p:cNvCxnSpPr>
          <p:nvPr/>
        </p:nvCxnSpPr>
        <p:spPr>
          <a:xfrm>
            <a:off x="2196862" y="46313"/>
            <a:ext cx="0" cy="4369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00E296-7E87-4E4B-9360-49AFE46C0BA9}"/>
              </a:ext>
            </a:extLst>
          </p:cNvPr>
          <p:cNvSpPr txBox="1"/>
          <p:nvPr/>
        </p:nvSpPr>
        <p:spPr>
          <a:xfrm>
            <a:off x="530622" y="329199"/>
            <a:ext cx="154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Customization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E86DBD-5436-48FC-8C88-CD24D023109A}"/>
              </a:ext>
            </a:extLst>
          </p:cNvPr>
          <p:cNvSpPr txBox="1"/>
          <p:nvPr/>
        </p:nvSpPr>
        <p:spPr>
          <a:xfrm>
            <a:off x="530622" y="1189079"/>
            <a:ext cx="1514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Identification 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1231A-C622-4996-8AA5-32338AAB0BFD}"/>
              </a:ext>
            </a:extLst>
          </p:cNvPr>
          <p:cNvSpPr txBox="1"/>
          <p:nvPr/>
        </p:nvSpPr>
        <p:spPr>
          <a:xfrm>
            <a:off x="530622" y="1905368"/>
            <a:ext cx="1668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Visualization</a:t>
            </a:r>
            <a:r>
              <a:rPr lang="fr-FR" b="1" dirty="0"/>
              <a:t> &amp; </a:t>
            </a:r>
          </a:p>
          <a:p>
            <a:r>
              <a:rPr lang="en-US" b="1" dirty="0"/>
              <a:t>Retrieval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373817-55AD-46F8-AD30-3716B68EFF65}"/>
              </a:ext>
            </a:extLst>
          </p:cNvPr>
          <p:cNvSpPr txBox="1"/>
          <p:nvPr/>
        </p:nvSpPr>
        <p:spPr>
          <a:xfrm>
            <a:off x="530622" y="2805860"/>
            <a:ext cx="1477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Persistence &amp;</a:t>
            </a:r>
          </a:p>
          <a:p>
            <a:r>
              <a:rPr lang="en-US" b="1" dirty="0"/>
              <a:t>Edition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FB4E9C-6D5A-4B71-B2A7-DCF8696810F4}"/>
              </a:ext>
            </a:extLst>
          </p:cNvPr>
          <p:cNvSpPr txBox="1"/>
          <p:nvPr/>
        </p:nvSpPr>
        <p:spPr>
          <a:xfrm>
            <a:off x="534721" y="3679817"/>
            <a:ext cx="1630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Quality assessment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5657D7-292A-4853-AB60-F30DD791822E}"/>
              </a:ext>
            </a:extLst>
          </p:cNvPr>
          <p:cNvSpPr txBox="1"/>
          <p:nvPr/>
        </p:nvSpPr>
        <p:spPr>
          <a:xfrm>
            <a:off x="2306988" y="24099"/>
            <a:ext cx="4040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 dirty="0"/>
              <a:t>Artefact typing &amp; Granularity</a:t>
            </a:r>
          </a:p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 dirty="0"/>
              <a:t>Relationship typing &amp; Cardinality</a:t>
            </a:r>
          </a:p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 dirty="0"/>
              <a:t>Trace structure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217C0D-28E3-4654-A477-8D2CAAC0FF40}"/>
              </a:ext>
            </a:extLst>
          </p:cNvPr>
          <p:cNvSpPr txBox="1"/>
          <p:nvPr/>
        </p:nvSpPr>
        <p:spPr>
          <a:xfrm>
            <a:off x="2306989" y="1027154"/>
            <a:ext cx="2081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 dirty="0"/>
              <a:t>Automation level</a:t>
            </a:r>
          </a:p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 dirty="0"/>
              <a:t>Extra features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0A15B0-523C-4B37-B199-99AD43E42159}"/>
              </a:ext>
            </a:extLst>
          </p:cNvPr>
          <p:cNvSpPr txBox="1"/>
          <p:nvPr/>
        </p:nvSpPr>
        <p:spPr>
          <a:xfrm>
            <a:off x="2306989" y="1774504"/>
            <a:ext cx="5023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 dirty="0"/>
              <a:t>Textual, Graphical, Matrix-based representations</a:t>
            </a:r>
          </a:p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 dirty="0"/>
              <a:t>Other types of representation</a:t>
            </a:r>
          </a:p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 dirty="0"/>
              <a:t>Querying existing traces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C815E8-21AE-4ED9-9674-804864A03EC5}"/>
              </a:ext>
            </a:extLst>
          </p:cNvPr>
          <p:cNvSpPr txBox="1"/>
          <p:nvPr/>
        </p:nvSpPr>
        <p:spPr>
          <a:xfrm>
            <a:off x="2306989" y="2786810"/>
            <a:ext cx="4182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 dirty="0"/>
              <a:t>Persistence format</a:t>
            </a:r>
          </a:p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 dirty="0"/>
              <a:t>Operations on traces and links available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404051-A94D-4D4F-BC57-744EEECCC29D}"/>
              </a:ext>
            </a:extLst>
          </p:cNvPr>
          <p:cNvSpPr txBox="1"/>
          <p:nvPr/>
        </p:nvSpPr>
        <p:spPr>
          <a:xfrm>
            <a:off x="2306989" y="3523231"/>
            <a:ext cx="1717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 dirty="0"/>
              <a:t>Consistency</a:t>
            </a:r>
          </a:p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 dirty="0"/>
              <a:t>Confidence</a:t>
            </a:r>
          </a:p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 dirty="0"/>
              <a:t>Explainability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658672-01A7-4C29-8093-CADFFC973F8F}"/>
              </a:ext>
            </a:extLst>
          </p:cNvPr>
          <p:cNvCxnSpPr>
            <a:cxnSpLocks/>
          </p:cNvCxnSpPr>
          <p:nvPr/>
        </p:nvCxnSpPr>
        <p:spPr>
          <a:xfrm>
            <a:off x="36592" y="90211"/>
            <a:ext cx="0" cy="7772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021232-4642-4819-9907-96A0B8B0D6EC}"/>
              </a:ext>
            </a:extLst>
          </p:cNvPr>
          <p:cNvCxnSpPr>
            <a:cxnSpLocks/>
          </p:cNvCxnSpPr>
          <p:nvPr/>
        </p:nvCxnSpPr>
        <p:spPr>
          <a:xfrm>
            <a:off x="36592" y="962532"/>
            <a:ext cx="0" cy="7772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3751715-47AC-45F3-A543-E5D3D925CC9E}"/>
              </a:ext>
            </a:extLst>
          </p:cNvPr>
          <p:cNvCxnSpPr>
            <a:cxnSpLocks/>
          </p:cNvCxnSpPr>
          <p:nvPr/>
        </p:nvCxnSpPr>
        <p:spPr>
          <a:xfrm>
            <a:off x="36592" y="1843434"/>
            <a:ext cx="0" cy="7772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21E2567-9286-4B6E-B8D3-3523FD1E7E55}"/>
              </a:ext>
            </a:extLst>
          </p:cNvPr>
          <p:cNvCxnSpPr>
            <a:cxnSpLocks/>
          </p:cNvCxnSpPr>
          <p:nvPr/>
        </p:nvCxnSpPr>
        <p:spPr>
          <a:xfrm>
            <a:off x="36592" y="2712380"/>
            <a:ext cx="0" cy="7772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785563F-030C-4E0D-9C6B-98F7F0116C6C}"/>
              </a:ext>
            </a:extLst>
          </p:cNvPr>
          <p:cNvCxnSpPr>
            <a:cxnSpLocks/>
          </p:cNvCxnSpPr>
          <p:nvPr/>
        </p:nvCxnSpPr>
        <p:spPr>
          <a:xfrm>
            <a:off x="36592" y="3595623"/>
            <a:ext cx="0" cy="7772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9A1BD63-ECED-4FAE-A429-CECF588EC38C}"/>
              </a:ext>
            </a:extLst>
          </p:cNvPr>
          <p:cNvCxnSpPr>
            <a:cxnSpLocks/>
          </p:cNvCxnSpPr>
          <p:nvPr/>
        </p:nvCxnSpPr>
        <p:spPr>
          <a:xfrm>
            <a:off x="7296547" y="46313"/>
            <a:ext cx="0" cy="4369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Ellipse 250">
            <a:extLst>
              <a:ext uri="{FF2B5EF4-FFF2-40B4-BE49-F238E27FC236}">
                <a16:creationId xmlns:a16="http://schemas.microsoft.com/office/drawing/2014/main" id="{A9A3F6DF-EAA7-4A82-81EB-A8AF59D4A627}"/>
              </a:ext>
            </a:extLst>
          </p:cNvPr>
          <p:cNvSpPr/>
          <p:nvPr/>
        </p:nvSpPr>
        <p:spPr>
          <a:xfrm>
            <a:off x="158464" y="327485"/>
            <a:ext cx="340401" cy="3338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" name="Ellipse 250">
            <a:extLst>
              <a:ext uri="{FF2B5EF4-FFF2-40B4-BE49-F238E27FC236}">
                <a16:creationId xmlns:a16="http://schemas.microsoft.com/office/drawing/2014/main" id="{7B6B3D90-BFC5-4AD5-8B30-68914260724D}"/>
              </a:ext>
            </a:extLst>
          </p:cNvPr>
          <p:cNvSpPr/>
          <p:nvPr/>
        </p:nvSpPr>
        <p:spPr>
          <a:xfrm>
            <a:off x="158464" y="1172496"/>
            <a:ext cx="340401" cy="3338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8" name="Ellipse 250">
            <a:extLst>
              <a:ext uri="{FF2B5EF4-FFF2-40B4-BE49-F238E27FC236}">
                <a16:creationId xmlns:a16="http://schemas.microsoft.com/office/drawing/2014/main" id="{CE66FAF5-968A-42CC-B2F4-4381D7145B48}"/>
              </a:ext>
            </a:extLst>
          </p:cNvPr>
          <p:cNvSpPr/>
          <p:nvPr/>
        </p:nvSpPr>
        <p:spPr>
          <a:xfrm>
            <a:off x="158464" y="2071503"/>
            <a:ext cx="340401" cy="3338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9" name="Ellipse 250">
            <a:extLst>
              <a:ext uri="{FF2B5EF4-FFF2-40B4-BE49-F238E27FC236}">
                <a16:creationId xmlns:a16="http://schemas.microsoft.com/office/drawing/2014/main" id="{D3BCD379-B497-4DD9-9FC9-C0D12B9AA47D}"/>
              </a:ext>
            </a:extLst>
          </p:cNvPr>
          <p:cNvSpPr/>
          <p:nvPr/>
        </p:nvSpPr>
        <p:spPr>
          <a:xfrm>
            <a:off x="158464" y="2938242"/>
            <a:ext cx="340401" cy="3338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0" name="Ellipse 250">
            <a:extLst>
              <a:ext uri="{FF2B5EF4-FFF2-40B4-BE49-F238E27FC236}">
                <a16:creationId xmlns:a16="http://schemas.microsoft.com/office/drawing/2014/main" id="{F2B70835-46ED-476A-84A7-AE8A101CE39A}"/>
              </a:ext>
            </a:extLst>
          </p:cNvPr>
          <p:cNvSpPr/>
          <p:nvPr/>
        </p:nvSpPr>
        <p:spPr>
          <a:xfrm>
            <a:off x="158464" y="3805038"/>
            <a:ext cx="340401" cy="3338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962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579</TotalTime>
  <Words>53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Batot Edouard Romari</dc:creator>
  <cp:lastModifiedBy>Batot Edouard Romari</cp:lastModifiedBy>
  <cp:revision>10</cp:revision>
  <dcterms:created xsi:type="dcterms:W3CDTF">2021-04-02T14:02:11Z</dcterms:created>
  <dcterms:modified xsi:type="dcterms:W3CDTF">2021-04-22T10:41:11Z</dcterms:modified>
</cp:coreProperties>
</file>