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550" r:id="rId3"/>
    <p:sldId id="5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635B-6665-4521-80C1-7B838D1E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8FE1-FEAE-43D9-AB4E-C36F52A2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BA21-C011-472A-89CC-3D642844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D210-CD18-4134-9742-EB873DA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3E-7A51-4FE1-9977-3D93F43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241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8519-D84E-4D70-AE9B-6C988C76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C63EA-FE3C-490A-962B-C262D7FD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8A99-C338-4E95-BA03-C2F0F1D8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F44F-A3F9-4285-B165-C36349BF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FBFC-F478-49C8-9C42-A5313C7A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266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08C1A-9314-4163-949D-151AF0606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4BA16-CC79-41A0-AAE1-A6BC2B60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362C-AAFD-482E-9D42-9AA4385F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6C01-C23B-464E-B095-D93B74B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D7C4-A3C4-4AB7-9CB1-2508C2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34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7652-E0CB-4CC2-9795-397B099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33E3-AA5D-46C0-9BD8-FD215BDB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6957-C911-4EE0-9D0D-664B3160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DBA8-D9E5-4632-AF1B-CB1A23E6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B374-335F-4101-A195-B886966F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221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C8AE-0487-456B-BA81-AA290540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EE048-28B4-4250-A078-680DE4A4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3FDB-5ACA-4E86-998C-9697BC6F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188F-0713-40AF-8902-8AC00FFD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727A-7932-4C2B-8E56-D6BA2719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202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6A2D-411D-40BF-B969-2C288C3B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8169-EAAC-45C8-896C-66D507C6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26CE4-216B-4930-9081-CF5E86A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5195-9737-4CB0-8CC4-9CAC594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C3C86-6289-4928-91F0-6CF83D1C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EF8BC-36B6-4990-AF1C-EDFBBAEE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46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66EC-1858-4D29-8A6E-3D8BC358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7F1B-E8C9-4234-A3BE-04990770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6E17E-A962-4A1A-B742-6733921D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D6BB4-AEA3-437F-B3C8-800B74047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0F9D5-AB66-49F6-AD50-39462A905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DA43A-528A-4A7B-BDB1-B405080D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EDD20-7EDB-4A35-B10A-4A580722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608DB-1562-4A2A-B288-78D1C8A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373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64D0-DCC6-4067-B121-C9D5140C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29AD5-58DB-4CBA-83F2-590C9D9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AD395-399F-473A-B6CD-4123AB38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5228D-93D5-4829-9E66-B3830A8E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888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E442F-F45C-4C4F-980F-3B3619A8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6D30-716F-408E-8FDA-89078075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2245-09E3-4AAF-A28D-0EE95B06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76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9F85-B16E-45DA-8545-C67425CA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B394-62D0-4FE7-9C00-4822D5E9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64603-B255-4A15-98AA-490B2511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1BA03-5DC5-4C7A-A14B-557C8F61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67C1-56B1-4902-8786-4208436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6BF1-065F-4FF2-BBA1-33DD61D4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7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5603-9FC0-453C-8EC9-DCC79BA8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FE5ED-BE7F-4DBC-8C15-F5CD1065A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8CB98-CA68-4551-B348-4107A39D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73998-CB12-430F-97A0-6DB27883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A264C-3D18-46BD-9C30-B37F0C47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F4B80-887C-418B-8C06-53BAD78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49D9F-86BA-4805-A555-A546AB01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6060-426C-426D-B728-63F596F8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2A7A-E1AF-4328-A0F4-F2B884FAA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DE1292C-22CC-4974-93DA-0832CF4CEC9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ABE5-ECAC-4833-8FBC-17A2BFCB7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4A13-2CCB-4168-8678-755D01B93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D1BC1D3-4B02-486E-BB2E-73498897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13" Type="http://purl.oclc.org/ooxml/officeDocument/relationships/image" Target="../media/image12.png"/><Relationship Id="rId3" Type="http://purl.oclc.org/ooxml/officeDocument/relationships/image" Target="../media/image2.png"/><Relationship Id="rId7" Type="http://purl.oclc.org/ooxml/officeDocument/relationships/image" Target="../media/image6.png"/><Relationship Id="rId12" Type="http://purl.oclc.org/ooxml/officeDocument/relationships/image" Target="../media/image11.png"/><Relationship Id="rId2" Type="http://purl.oclc.org/ooxml/officeDocument/relationships/image" Target="../media/image1.png"/><Relationship Id="rId1" Type="http://purl.oclc.org/ooxml/officeDocument/relationships/slideLayout" Target="../slideLayouts/slideLayout2.xml"/><Relationship Id="rId6" Type="http://purl.oclc.org/ooxml/officeDocument/relationships/image" Target="../media/image5.png"/><Relationship Id="rId11" Type="http://purl.oclc.org/ooxml/officeDocument/relationships/image" Target="../media/image10.png"/><Relationship Id="rId5" Type="http://purl.oclc.org/ooxml/officeDocument/relationships/image" Target="../media/image4.png"/><Relationship Id="rId10" Type="http://purl.oclc.org/ooxml/officeDocument/relationships/image" Target="../media/image9.png"/><Relationship Id="rId4" Type="http://purl.oclc.org/ooxml/officeDocument/relationships/image" Target="../media/image3.png"/><Relationship Id="rId9" Type="http://purl.oclc.org/ooxml/officeDocument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40AB-EECC-4613-A912-407087BE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forensic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5DD2-E792-49DE-B30E-6124390D6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Papyrus typology</a:t>
            </a:r>
          </a:p>
        </p:txBody>
      </p:sp>
    </p:spTree>
    <p:extLst>
      <p:ext uri="{BB962C8B-B14F-4D97-AF65-F5344CB8AC3E}">
        <p14:creationId xmlns:p14="http://schemas.microsoft.com/office/powerpoint/2010/main" val="269032915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B99DAB-2CAE-4BCF-A3BD-17AEBF86C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.256%"/>
          <a:stretch/>
        </p:blipFill>
        <p:spPr>
          <a:xfrm>
            <a:off x="3905845" y="199143"/>
            <a:ext cx="6733469" cy="6459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4114BD3-0600-4D96-B138-E8A51664C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.444%" r="2.989%"/>
          <a:stretch/>
        </p:blipFill>
        <p:spPr>
          <a:xfrm>
            <a:off x="7990536" y="4393065"/>
            <a:ext cx="2648778" cy="2265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E4F7F0C9-320E-44FB-88A7-D3B6DE7B1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.209%" r="19.695%"/>
          <a:stretch/>
        </p:blipFill>
        <p:spPr>
          <a:xfrm>
            <a:off x="7686702" y="3787246"/>
            <a:ext cx="2952612" cy="2871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9DBD5-5248-440B-AA62-447FCE7C1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.217%"/>
          <a:stretch/>
        </p:blipFill>
        <p:spPr>
          <a:xfrm>
            <a:off x="7275924" y="3383287"/>
            <a:ext cx="3363391" cy="3275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DE970-D021-4DB4-9245-18DDAE700C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.553%"/>
          <a:stretch/>
        </p:blipFill>
        <p:spPr>
          <a:xfrm>
            <a:off x="6500639" y="2693378"/>
            <a:ext cx="4138675" cy="39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1489B-753C-40A7-83AC-0949E8322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.248%"/>
          <a:stretch/>
        </p:blipFill>
        <p:spPr>
          <a:xfrm>
            <a:off x="5532128" y="2395470"/>
            <a:ext cx="5107186" cy="426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0A602A-DE75-4C49-B618-0BDDD58679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6017" y="5286837"/>
            <a:ext cx="908900" cy="1297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9221E-EE56-4E0B-A3D6-7DF147E9C6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7596" y="1792163"/>
            <a:ext cx="5121718" cy="4866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1171CA-31E0-4C13-8A6B-9F4ED6C6CB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5085" y="1480540"/>
            <a:ext cx="6384229" cy="5178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34CB61-0D7A-4A66-8D23-FC6D8DD023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6286" y="695283"/>
            <a:ext cx="7463028" cy="596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C62253-4AD4-4D4E-8653-13CE9C512CD6}"/>
              </a:ext>
            </a:extLst>
          </p:cNvPr>
          <p:cNvSpPr txBox="1"/>
          <p:nvPr/>
        </p:nvSpPr>
        <p:spPr>
          <a:xfrm>
            <a:off x="7771036" y="6421013"/>
            <a:ext cx="2149861" cy="22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54" dirty="0"/>
              <a:t>data/</a:t>
            </a:r>
            <a:r>
              <a:rPr lang="en-US" sz="854" dirty="0" err="1"/>
              <a:t>input_trace_data.json&amp;nc</a:t>
            </a:r>
            <a:r>
              <a:rPr lang="en-US" sz="854" dirty="0"/>
              <a:t>=4&amp;lc=4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C4913B-227F-4988-A181-54BFD01711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2502" y="199143"/>
            <a:ext cx="8080168" cy="6459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A2A9A-B01D-42EA-A3C5-34316642C9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32452" y="4934637"/>
            <a:ext cx="922466" cy="166857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C0D43A3-45B2-4873-9118-778B66BAE331}"/>
              </a:ext>
            </a:extLst>
          </p:cNvPr>
          <p:cNvSpPr txBox="1">
            <a:spLocks/>
          </p:cNvSpPr>
          <p:nvPr/>
        </p:nvSpPr>
        <p:spPr>
          <a:xfrm rot="16200000">
            <a:off x="-1219277" y="1390957"/>
            <a:ext cx="469976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forensic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B4E8011-6EED-4171-9603-E2E3FE35B0B6}"/>
              </a:ext>
            </a:extLst>
          </p:cNvPr>
          <p:cNvSpPr txBox="1">
            <a:spLocks/>
          </p:cNvSpPr>
          <p:nvPr/>
        </p:nvSpPr>
        <p:spPr>
          <a:xfrm rot="16200000">
            <a:off x="-1219277" y="3329060"/>
            <a:ext cx="46997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Exploring Papyrus typology</a:t>
            </a:r>
          </a:p>
        </p:txBody>
      </p:sp>
    </p:spTree>
    <p:extLst>
      <p:ext uri="{BB962C8B-B14F-4D97-AF65-F5344CB8AC3E}">
        <p14:creationId xmlns:p14="http://schemas.microsoft.com/office/powerpoint/2010/main" val="41001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C4913B-227F-4988-A181-54BFD017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02" y="199143"/>
            <a:ext cx="8080168" cy="6459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%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A2A9A-B01D-42EA-A3C5-34316642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452" y="4934637"/>
            <a:ext cx="922466" cy="166857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C0D43A3-45B2-4873-9118-778B66BAE331}"/>
              </a:ext>
            </a:extLst>
          </p:cNvPr>
          <p:cNvSpPr txBox="1">
            <a:spLocks/>
          </p:cNvSpPr>
          <p:nvPr/>
        </p:nvSpPr>
        <p:spPr>
          <a:xfrm rot="16200000">
            <a:off x="-1219277" y="1390957"/>
            <a:ext cx="469976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 forensic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B4E8011-6EED-4171-9603-E2E3FE35B0B6}"/>
              </a:ext>
            </a:extLst>
          </p:cNvPr>
          <p:cNvSpPr txBox="1">
            <a:spLocks/>
          </p:cNvSpPr>
          <p:nvPr/>
        </p:nvSpPr>
        <p:spPr>
          <a:xfrm rot="16200000">
            <a:off x="-1219277" y="3329060"/>
            <a:ext cx="46997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Exploring Papyrus typology</a:t>
            </a:r>
          </a:p>
        </p:txBody>
      </p:sp>
    </p:spTree>
    <p:extLst>
      <p:ext uri="{BB962C8B-B14F-4D97-AF65-F5344CB8AC3E}">
        <p14:creationId xmlns:p14="http://schemas.microsoft.com/office/powerpoint/2010/main" val="15601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71</TotalTime>
  <Words>32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Reference forensic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forensic</dc:title>
  <dc:creator>Batot Edouard Romari</dc:creator>
  <cp:lastModifiedBy>Batot Edouard Romari</cp:lastModifiedBy>
  <cp:revision>3</cp:revision>
  <dcterms:created xsi:type="dcterms:W3CDTF">2022-03-17T23:30:29Z</dcterms:created>
  <dcterms:modified xsi:type="dcterms:W3CDTF">2022-03-18T20:26:44Z</dcterms:modified>
</cp:coreProperties>
</file>