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85" r:id="rId2"/>
    <p:sldId id="287" r:id="rId3"/>
    <p:sldId id="286" r:id="rId4"/>
  </p:sldIdLst>
  <p:sldSz cx="6792913" cy="4157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0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1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872" y="60"/>
      </p:cViewPr>
      <p:guideLst>
        <p:guide orient="horz" pos="1310"/>
        <p:guide pos="21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9114" y="680432"/>
            <a:ext cx="5094685" cy="1447483"/>
          </a:xfrm>
        </p:spPr>
        <p:txBody>
          <a:bodyPr anchor="b"/>
          <a:lstStyle>
            <a:lvl1pPr algn="ctr">
              <a:defRPr sz="33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114" y="2183736"/>
            <a:ext cx="5094685" cy="1003806"/>
          </a:xfrm>
        </p:spPr>
        <p:txBody>
          <a:bodyPr/>
          <a:lstStyle>
            <a:lvl1pPr marL="0" indent="0" algn="ctr">
              <a:buNone/>
              <a:defRPr sz="1337"/>
            </a:lvl1pPr>
            <a:lvl2pPr marL="254752" indent="0" algn="ctr">
              <a:buNone/>
              <a:defRPr sz="1114"/>
            </a:lvl2pPr>
            <a:lvl3pPr marL="509504" indent="0" algn="ctr">
              <a:buNone/>
              <a:defRPr sz="1003"/>
            </a:lvl3pPr>
            <a:lvl4pPr marL="764256" indent="0" algn="ctr">
              <a:buNone/>
              <a:defRPr sz="892"/>
            </a:lvl4pPr>
            <a:lvl5pPr marL="1019007" indent="0" algn="ctr">
              <a:buNone/>
              <a:defRPr sz="892"/>
            </a:lvl5pPr>
            <a:lvl6pPr marL="1273759" indent="0" algn="ctr">
              <a:buNone/>
              <a:defRPr sz="892"/>
            </a:lvl6pPr>
            <a:lvl7pPr marL="1528511" indent="0" algn="ctr">
              <a:buNone/>
              <a:defRPr sz="892"/>
            </a:lvl7pPr>
            <a:lvl8pPr marL="1783263" indent="0" algn="ctr">
              <a:buNone/>
              <a:defRPr sz="892"/>
            </a:lvl8pPr>
            <a:lvl9pPr marL="2038015" indent="0" algn="ctr">
              <a:buNone/>
              <a:defRPr sz="8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01C-06CD-4854-805F-BF6B4D53080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4AB5-D563-4734-8FAC-F3399982A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033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01C-06CD-4854-805F-BF6B4D53080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4AB5-D563-4734-8FAC-F3399982A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165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61178" y="221357"/>
            <a:ext cx="1464722" cy="35234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7013" y="221357"/>
            <a:ext cx="4309254" cy="35234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01C-06CD-4854-805F-BF6B4D53080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4AB5-D563-4734-8FAC-F3399982A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568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01C-06CD-4854-805F-BF6B4D53080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4AB5-D563-4734-8FAC-F3399982A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567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475" y="1036529"/>
            <a:ext cx="5858887" cy="1729472"/>
          </a:xfrm>
        </p:spPr>
        <p:txBody>
          <a:bodyPr anchor="b"/>
          <a:lstStyle>
            <a:lvl1pPr>
              <a:defRPr sz="33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475" y="2782363"/>
            <a:ext cx="5858887" cy="909488"/>
          </a:xfrm>
        </p:spPr>
        <p:txBody>
          <a:bodyPr/>
          <a:lstStyle>
            <a:lvl1pPr marL="0" indent="0">
              <a:buNone/>
              <a:defRPr sz="1337">
                <a:solidFill>
                  <a:schemeClr val="tx1">
                    <a:tint val="75000"/>
                  </a:schemeClr>
                </a:solidFill>
              </a:defRPr>
            </a:lvl1pPr>
            <a:lvl2pPr marL="254752" indent="0">
              <a:buNone/>
              <a:defRPr sz="1114">
                <a:solidFill>
                  <a:schemeClr val="tx1">
                    <a:tint val="75000"/>
                  </a:schemeClr>
                </a:solidFill>
              </a:defRPr>
            </a:lvl2pPr>
            <a:lvl3pPr marL="509504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3pPr>
            <a:lvl4pPr marL="764256" indent="0">
              <a:buNone/>
              <a:defRPr sz="892">
                <a:solidFill>
                  <a:schemeClr val="tx1">
                    <a:tint val="75000"/>
                  </a:schemeClr>
                </a:solidFill>
              </a:defRPr>
            </a:lvl4pPr>
            <a:lvl5pPr marL="1019007" indent="0">
              <a:buNone/>
              <a:defRPr sz="892">
                <a:solidFill>
                  <a:schemeClr val="tx1">
                    <a:tint val="75000"/>
                  </a:schemeClr>
                </a:solidFill>
              </a:defRPr>
            </a:lvl5pPr>
            <a:lvl6pPr marL="1273759" indent="0">
              <a:buNone/>
              <a:defRPr sz="892">
                <a:solidFill>
                  <a:schemeClr val="tx1">
                    <a:tint val="75000"/>
                  </a:schemeClr>
                </a:solidFill>
              </a:defRPr>
            </a:lvl6pPr>
            <a:lvl7pPr marL="1528511" indent="0">
              <a:buNone/>
              <a:defRPr sz="892">
                <a:solidFill>
                  <a:schemeClr val="tx1">
                    <a:tint val="75000"/>
                  </a:schemeClr>
                </a:solidFill>
              </a:defRPr>
            </a:lvl7pPr>
            <a:lvl8pPr marL="1783263" indent="0">
              <a:buNone/>
              <a:defRPr sz="892">
                <a:solidFill>
                  <a:schemeClr val="tx1">
                    <a:tint val="75000"/>
                  </a:schemeClr>
                </a:solidFill>
              </a:defRPr>
            </a:lvl8pPr>
            <a:lvl9pPr marL="2038015" indent="0">
              <a:buNone/>
              <a:defRPr sz="8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01C-06CD-4854-805F-BF6B4D53080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4AB5-D563-4734-8FAC-F3399982A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866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013" y="1106785"/>
            <a:ext cx="2886988" cy="2637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38912" y="1106785"/>
            <a:ext cx="2886988" cy="2637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01C-06CD-4854-805F-BF6B4D53080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4AB5-D563-4734-8FAC-F3399982A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30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98" y="221357"/>
            <a:ext cx="5858887" cy="8036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898" y="1019205"/>
            <a:ext cx="2873720" cy="499497"/>
          </a:xfrm>
        </p:spPr>
        <p:txBody>
          <a:bodyPr anchor="b"/>
          <a:lstStyle>
            <a:lvl1pPr marL="0" indent="0">
              <a:buNone/>
              <a:defRPr sz="1337" b="1"/>
            </a:lvl1pPr>
            <a:lvl2pPr marL="254752" indent="0">
              <a:buNone/>
              <a:defRPr sz="1114" b="1"/>
            </a:lvl2pPr>
            <a:lvl3pPr marL="509504" indent="0">
              <a:buNone/>
              <a:defRPr sz="1003" b="1"/>
            </a:lvl3pPr>
            <a:lvl4pPr marL="764256" indent="0">
              <a:buNone/>
              <a:defRPr sz="892" b="1"/>
            </a:lvl4pPr>
            <a:lvl5pPr marL="1019007" indent="0">
              <a:buNone/>
              <a:defRPr sz="892" b="1"/>
            </a:lvl5pPr>
            <a:lvl6pPr marL="1273759" indent="0">
              <a:buNone/>
              <a:defRPr sz="892" b="1"/>
            </a:lvl6pPr>
            <a:lvl7pPr marL="1528511" indent="0">
              <a:buNone/>
              <a:defRPr sz="892" b="1"/>
            </a:lvl7pPr>
            <a:lvl8pPr marL="1783263" indent="0">
              <a:buNone/>
              <a:defRPr sz="892" b="1"/>
            </a:lvl8pPr>
            <a:lvl9pPr marL="2038015" indent="0">
              <a:buNone/>
              <a:defRPr sz="8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98" y="1518702"/>
            <a:ext cx="2873720" cy="2233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38912" y="1019205"/>
            <a:ext cx="2887873" cy="499497"/>
          </a:xfrm>
        </p:spPr>
        <p:txBody>
          <a:bodyPr anchor="b"/>
          <a:lstStyle>
            <a:lvl1pPr marL="0" indent="0">
              <a:buNone/>
              <a:defRPr sz="1337" b="1"/>
            </a:lvl1pPr>
            <a:lvl2pPr marL="254752" indent="0">
              <a:buNone/>
              <a:defRPr sz="1114" b="1"/>
            </a:lvl2pPr>
            <a:lvl3pPr marL="509504" indent="0">
              <a:buNone/>
              <a:defRPr sz="1003" b="1"/>
            </a:lvl3pPr>
            <a:lvl4pPr marL="764256" indent="0">
              <a:buNone/>
              <a:defRPr sz="892" b="1"/>
            </a:lvl4pPr>
            <a:lvl5pPr marL="1019007" indent="0">
              <a:buNone/>
              <a:defRPr sz="892" b="1"/>
            </a:lvl5pPr>
            <a:lvl6pPr marL="1273759" indent="0">
              <a:buNone/>
              <a:defRPr sz="892" b="1"/>
            </a:lvl6pPr>
            <a:lvl7pPr marL="1528511" indent="0">
              <a:buNone/>
              <a:defRPr sz="892" b="1"/>
            </a:lvl7pPr>
            <a:lvl8pPr marL="1783263" indent="0">
              <a:buNone/>
              <a:defRPr sz="892" b="1"/>
            </a:lvl8pPr>
            <a:lvl9pPr marL="2038015" indent="0">
              <a:buNone/>
              <a:defRPr sz="8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38912" y="1518702"/>
            <a:ext cx="2887873" cy="2233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01C-06CD-4854-805F-BF6B4D53080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4AB5-D563-4734-8FAC-F3399982A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457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01C-06CD-4854-805F-BF6B4D53080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4AB5-D563-4734-8FAC-F3399982A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092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01C-06CD-4854-805F-BF6B4D53080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4AB5-D563-4734-8FAC-F3399982A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175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98" y="277178"/>
            <a:ext cx="2190891" cy="970121"/>
          </a:xfrm>
        </p:spPr>
        <p:txBody>
          <a:bodyPr anchor="b"/>
          <a:lstStyle>
            <a:lvl1pPr>
              <a:defRPr sz="17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873" y="598627"/>
            <a:ext cx="3438912" cy="2954636"/>
          </a:xfrm>
        </p:spPr>
        <p:txBody>
          <a:bodyPr/>
          <a:lstStyle>
            <a:lvl1pPr>
              <a:defRPr sz="1783"/>
            </a:lvl1pPr>
            <a:lvl2pPr>
              <a:defRPr sz="1560"/>
            </a:lvl2pPr>
            <a:lvl3pPr>
              <a:defRPr sz="1337"/>
            </a:lvl3pPr>
            <a:lvl4pPr>
              <a:defRPr sz="1114"/>
            </a:lvl4pPr>
            <a:lvl5pPr>
              <a:defRPr sz="1114"/>
            </a:lvl5pPr>
            <a:lvl6pPr>
              <a:defRPr sz="1114"/>
            </a:lvl6pPr>
            <a:lvl7pPr>
              <a:defRPr sz="1114"/>
            </a:lvl7pPr>
            <a:lvl8pPr>
              <a:defRPr sz="1114"/>
            </a:lvl8pPr>
            <a:lvl9pPr>
              <a:defRPr sz="11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898" y="1247299"/>
            <a:ext cx="2190891" cy="2310776"/>
          </a:xfrm>
        </p:spPr>
        <p:txBody>
          <a:bodyPr/>
          <a:lstStyle>
            <a:lvl1pPr marL="0" indent="0">
              <a:buNone/>
              <a:defRPr sz="892"/>
            </a:lvl1pPr>
            <a:lvl2pPr marL="254752" indent="0">
              <a:buNone/>
              <a:defRPr sz="780"/>
            </a:lvl2pPr>
            <a:lvl3pPr marL="509504" indent="0">
              <a:buNone/>
              <a:defRPr sz="669"/>
            </a:lvl3pPr>
            <a:lvl4pPr marL="764256" indent="0">
              <a:buNone/>
              <a:defRPr sz="557"/>
            </a:lvl4pPr>
            <a:lvl5pPr marL="1019007" indent="0">
              <a:buNone/>
              <a:defRPr sz="557"/>
            </a:lvl5pPr>
            <a:lvl6pPr marL="1273759" indent="0">
              <a:buNone/>
              <a:defRPr sz="557"/>
            </a:lvl6pPr>
            <a:lvl7pPr marL="1528511" indent="0">
              <a:buNone/>
              <a:defRPr sz="557"/>
            </a:lvl7pPr>
            <a:lvl8pPr marL="1783263" indent="0">
              <a:buNone/>
              <a:defRPr sz="557"/>
            </a:lvl8pPr>
            <a:lvl9pPr marL="2038015" indent="0">
              <a:buNone/>
              <a:defRPr sz="5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01C-06CD-4854-805F-BF6B4D53080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4AB5-D563-4734-8FAC-F3399982A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785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98" y="277178"/>
            <a:ext cx="2190891" cy="970121"/>
          </a:xfrm>
        </p:spPr>
        <p:txBody>
          <a:bodyPr anchor="b"/>
          <a:lstStyle>
            <a:lvl1pPr>
              <a:defRPr sz="17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87873" y="598627"/>
            <a:ext cx="3438912" cy="2954636"/>
          </a:xfrm>
        </p:spPr>
        <p:txBody>
          <a:bodyPr anchor="t"/>
          <a:lstStyle>
            <a:lvl1pPr marL="0" indent="0">
              <a:buNone/>
              <a:defRPr sz="1783"/>
            </a:lvl1pPr>
            <a:lvl2pPr marL="254752" indent="0">
              <a:buNone/>
              <a:defRPr sz="1560"/>
            </a:lvl2pPr>
            <a:lvl3pPr marL="509504" indent="0">
              <a:buNone/>
              <a:defRPr sz="1337"/>
            </a:lvl3pPr>
            <a:lvl4pPr marL="764256" indent="0">
              <a:buNone/>
              <a:defRPr sz="1114"/>
            </a:lvl4pPr>
            <a:lvl5pPr marL="1019007" indent="0">
              <a:buNone/>
              <a:defRPr sz="1114"/>
            </a:lvl5pPr>
            <a:lvl6pPr marL="1273759" indent="0">
              <a:buNone/>
              <a:defRPr sz="1114"/>
            </a:lvl6pPr>
            <a:lvl7pPr marL="1528511" indent="0">
              <a:buNone/>
              <a:defRPr sz="1114"/>
            </a:lvl7pPr>
            <a:lvl8pPr marL="1783263" indent="0">
              <a:buNone/>
              <a:defRPr sz="1114"/>
            </a:lvl8pPr>
            <a:lvl9pPr marL="2038015" indent="0">
              <a:buNone/>
              <a:defRPr sz="11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898" y="1247299"/>
            <a:ext cx="2190891" cy="2310776"/>
          </a:xfrm>
        </p:spPr>
        <p:txBody>
          <a:bodyPr/>
          <a:lstStyle>
            <a:lvl1pPr marL="0" indent="0">
              <a:buNone/>
              <a:defRPr sz="892"/>
            </a:lvl1pPr>
            <a:lvl2pPr marL="254752" indent="0">
              <a:buNone/>
              <a:defRPr sz="780"/>
            </a:lvl2pPr>
            <a:lvl3pPr marL="509504" indent="0">
              <a:buNone/>
              <a:defRPr sz="669"/>
            </a:lvl3pPr>
            <a:lvl4pPr marL="764256" indent="0">
              <a:buNone/>
              <a:defRPr sz="557"/>
            </a:lvl4pPr>
            <a:lvl5pPr marL="1019007" indent="0">
              <a:buNone/>
              <a:defRPr sz="557"/>
            </a:lvl5pPr>
            <a:lvl6pPr marL="1273759" indent="0">
              <a:buNone/>
              <a:defRPr sz="557"/>
            </a:lvl6pPr>
            <a:lvl7pPr marL="1528511" indent="0">
              <a:buNone/>
              <a:defRPr sz="557"/>
            </a:lvl7pPr>
            <a:lvl8pPr marL="1783263" indent="0">
              <a:buNone/>
              <a:defRPr sz="557"/>
            </a:lvl8pPr>
            <a:lvl9pPr marL="2038015" indent="0">
              <a:buNone/>
              <a:defRPr sz="5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01C-06CD-4854-805F-BF6B4D53080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4AB5-D563-4734-8FAC-F3399982A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954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013" y="221357"/>
            <a:ext cx="5858887" cy="803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013" y="1106785"/>
            <a:ext cx="5858887" cy="263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013" y="3853538"/>
            <a:ext cx="1528405" cy="221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9601C-06CD-4854-805F-BF6B4D53080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50153" y="3853538"/>
            <a:ext cx="2292608" cy="221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7495" y="3853538"/>
            <a:ext cx="1528405" cy="221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4AB5-D563-4734-8FAC-F3399982A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781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09504" rtl="0" eaLnBrk="1" latinLnBrk="0" hangingPunct="1">
        <a:lnSpc>
          <a:spcPct val="90000"/>
        </a:lnSpc>
        <a:spcBef>
          <a:spcPct val="0"/>
        </a:spcBef>
        <a:buNone/>
        <a:defRPr sz="24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376" indent="-127376" algn="l" defTabSz="509504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82128" indent="-127376" algn="l" defTabSz="509504" rtl="0" eaLnBrk="1" latinLnBrk="0" hangingPunct="1">
        <a:lnSpc>
          <a:spcPct val="90000"/>
        </a:lnSpc>
        <a:spcBef>
          <a:spcPts val="279"/>
        </a:spcBef>
        <a:buFont typeface="Arial" panose="020B0604020202020204" pitchFamily="34" charset="0"/>
        <a:buChar char="•"/>
        <a:defRPr sz="1337" kern="1200">
          <a:solidFill>
            <a:schemeClr val="tx1"/>
          </a:solidFill>
          <a:latin typeface="+mn-lt"/>
          <a:ea typeface="+mn-ea"/>
          <a:cs typeface="+mn-cs"/>
        </a:defRPr>
      </a:lvl2pPr>
      <a:lvl3pPr marL="636880" indent="-127376" algn="l" defTabSz="509504" rtl="0" eaLnBrk="1" latinLnBrk="0" hangingPunct="1">
        <a:lnSpc>
          <a:spcPct val="90000"/>
        </a:lnSpc>
        <a:spcBef>
          <a:spcPts val="27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3pPr>
      <a:lvl4pPr marL="891631" indent="-127376" algn="l" defTabSz="509504" rtl="0" eaLnBrk="1" latinLnBrk="0" hangingPunct="1">
        <a:lnSpc>
          <a:spcPct val="90000"/>
        </a:lnSpc>
        <a:spcBef>
          <a:spcPts val="279"/>
        </a:spcBef>
        <a:buFont typeface="Arial" panose="020B0604020202020204" pitchFamily="34" charset="0"/>
        <a:buChar char="•"/>
        <a:defRPr sz="1003" kern="1200">
          <a:solidFill>
            <a:schemeClr val="tx1"/>
          </a:solidFill>
          <a:latin typeface="+mn-lt"/>
          <a:ea typeface="+mn-ea"/>
          <a:cs typeface="+mn-cs"/>
        </a:defRPr>
      </a:lvl4pPr>
      <a:lvl5pPr marL="1146383" indent="-127376" algn="l" defTabSz="509504" rtl="0" eaLnBrk="1" latinLnBrk="0" hangingPunct="1">
        <a:lnSpc>
          <a:spcPct val="90000"/>
        </a:lnSpc>
        <a:spcBef>
          <a:spcPts val="279"/>
        </a:spcBef>
        <a:buFont typeface="Arial" panose="020B0604020202020204" pitchFamily="34" charset="0"/>
        <a:buChar char="•"/>
        <a:defRPr sz="1003" kern="1200">
          <a:solidFill>
            <a:schemeClr val="tx1"/>
          </a:solidFill>
          <a:latin typeface="+mn-lt"/>
          <a:ea typeface="+mn-ea"/>
          <a:cs typeface="+mn-cs"/>
        </a:defRPr>
      </a:lvl5pPr>
      <a:lvl6pPr marL="1401135" indent="-127376" algn="l" defTabSz="509504" rtl="0" eaLnBrk="1" latinLnBrk="0" hangingPunct="1">
        <a:lnSpc>
          <a:spcPct val="90000"/>
        </a:lnSpc>
        <a:spcBef>
          <a:spcPts val="279"/>
        </a:spcBef>
        <a:buFont typeface="Arial" panose="020B0604020202020204" pitchFamily="34" charset="0"/>
        <a:buChar char="•"/>
        <a:defRPr sz="1003" kern="1200">
          <a:solidFill>
            <a:schemeClr val="tx1"/>
          </a:solidFill>
          <a:latin typeface="+mn-lt"/>
          <a:ea typeface="+mn-ea"/>
          <a:cs typeface="+mn-cs"/>
        </a:defRPr>
      </a:lvl6pPr>
      <a:lvl7pPr marL="1655887" indent="-127376" algn="l" defTabSz="509504" rtl="0" eaLnBrk="1" latinLnBrk="0" hangingPunct="1">
        <a:lnSpc>
          <a:spcPct val="90000"/>
        </a:lnSpc>
        <a:spcBef>
          <a:spcPts val="279"/>
        </a:spcBef>
        <a:buFont typeface="Arial" panose="020B0604020202020204" pitchFamily="34" charset="0"/>
        <a:buChar char="•"/>
        <a:defRPr sz="1003" kern="1200">
          <a:solidFill>
            <a:schemeClr val="tx1"/>
          </a:solidFill>
          <a:latin typeface="+mn-lt"/>
          <a:ea typeface="+mn-ea"/>
          <a:cs typeface="+mn-cs"/>
        </a:defRPr>
      </a:lvl7pPr>
      <a:lvl8pPr marL="1910639" indent="-127376" algn="l" defTabSz="509504" rtl="0" eaLnBrk="1" latinLnBrk="0" hangingPunct="1">
        <a:lnSpc>
          <a:spcPct val="90000"/>
        </a:lnSpc>
        <a:spcBef>
          <a:spcPts val="279"/>
        </a:spcBef>
        <a:buFont typeface="Arial" panose="020B0604020202020204" pitchFamily="34" charset="0"/>
        <a:buChar char="•"/>
        <a:defRPr sz="1003" kern="1200">
          <a:solidFill>
            <a:schemeClr val="tx1"/>
          </a:solidFill>
          <a:latin typeface="+mn-lt"/>
          <a:ea typeface="+mn-ea"/>
          <a:cs typeface="+mn-cs"/>
        </a:defRPr>
      </a:lvl8pPr>
      <a:lvl9pPr marL="2165391" indent="-127376" algn="l" defTabSz="509504" rtl="0" eaLnBrk="1" latinLnBrk="0" hangingPunct="1">
        <a:lnSpc>
          <a:spcPct val="90000"/>
        </a:lnSpc>
        <a:spcBef>
          <a:spcPts val="279"/>
        </a:spcBef>
        <a:buFont typeface="Arial" panose="020B0604020202020204" pitchFamily="34" charset="0"/>
        <a:buChar char="•"/>
        <a:defRPr sz="10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504" rtl="0" eaLnBrk="1" latinLnBrk="0" hangingPunct="1">
        <a:defRPr sz="1003" kern="1200">
          <a:solidFill>
            <a:schemeClr val="tx1"/>
          </a:solidFill>
          <a:latin typeface="+mn-lt"/>
          <a:ea typeface="+mn-ea"/>
          <a:cs typeface="+mn-cs"/>
        </a:defRPr>
      </a:lvl1pPr>
      <a:lvl2pPr marL="254752" algn="l" defTabSz="509504" rtl="0" eaLnBrk="1" latinLnBrk="0" hangingPunct="1">
        <a:defRPr sz="1003" kern="1200">
          <a:solidFill>
            <a:schemeClr val="tx1"/>
          </a:solidFill>
          <a:latin typeface="+mn-lt"/>
          <a:ea typeface="+mn-ea"/>
          <a:cs typeface="+mn-cs"/>
        </a:defRPr>
      </a:lvl2pPr>
      <a:lvl3pPr marL="509504" algn="l" defTabSz="509504" rtl="0" eaLnBrk="1" latinLnBrk="0" hangingPunct="1">
        <a:defRPr sz="1003" kern="1200">
          <a:solidFill>
            <a:schemeClr val="tx1"/>
          </a:solidFill>
          <a:latin typeface="+mn-lt"/>
          <a:ea typeface="+mn-ea"/>
          <a:cs typeface="+mn-cs"/>
        </a:defRPr>
      </a:lvl3pPr>
      <a:lvl4pPr marL="764256" algn="l" defTabSz="509504" rtl="0" eaLnBrk="1" latinLnBrk="0" hangingPunct="1">
        <a:defRPr sz="1003" kern="1200">
          <a:solidFill>
            <a:schemeClr val="tx1"/>
          </a:solidFill>
          <a:latin typeface="+mn-lt"/>
          <a:ea typeface="+mn-ea"/>
          <a:cs typeface="+mn-cs"/>
        </a:defRPr>
      </a:lvl4pPr>
      <a:lvl5pPr marL="1019007" algn="l" defTabSz="509504" rtl="0" eaLnBrk="1" latinLnBrk="0" hangingPunct="1">
        <a:defRPr sz="1003" kern="1200">
          <a:solidFill>
            <a:schemeClr val="tx1"/>
          </a:solidFill>
          <a:latin typeface="+mn-lt"/>
          <a:ea typeface="+mn-ea"/>
          <a:cs typeface="+mn-cs"/>
        </a:defRPr>
      </a:lvl5pPr>
      <a:lvl6pPr marL="1273759" algn="l" defTabSz="509504" rtl="0" eaLnBrk="1" latinLnBrk="0" hangingPunct="1">
        <a:defRPr sz="1003" kern="1200">
          <a:solidFill>
            <a:schemeClr val="tx1"/>
          </a:solidFill>
          <a:latin typeface="+mn-lt"/>
          <a:ea typeface="+mn-ea"/>
          <a:cs typeface="+mn-cs"/>
        </a:defRPr>
      </a:lvl6pPr>
      <a:lvl7pPr marL="1528511" algn="l" defTabSz="509504" rtl="0" eaLnBrk="1" latinLnBrk="0" hangingPunct="1">
        <a:defRPr sz="1003" kern="1200">
          <a:solidFill>
            <a:schemeClr val="tx1"/>
          </a:solidFill>
          <a:latin typeface="+mn-lt"/>
          <a:ea typeface="+mn-ea"/>
          <a:cs typeface="+mn-cs"/>
        </a:defRPr>
      </a:lvl7pPr>
      <a:lvl8pPr marL="1783263" algn="l" defTabSz="509504" rtl="0" eaLnBrk="1" latinLnBrk="0" hangingPunct="1">
        <a:defRPr sz="1003" kern="1200">
          <a:solidFill>
            <a:schemeClr val="tx1"/>
          </a:solidFill>
          <a:latin typeface="+mn-lt"/>
          <a:ea typeface="+mn-ea"/>
          <a:cs typeface="+mn-cs"/>
        </a:defRPr>
      </a:lvl8pPr>
      <a:lvl9pPr marL="2038015" algn="l" defTabSz="509504" rtl="0" eaLnBrk="1" latinLnBrk="0" hangingPunct="1">
        <a:defRPr sz="10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B03F85C-99F6-4CF9-8870-95CFF43B5B8F}"/>
              </a:ext>
            </a:extLst>
          </p:cNvPr>
          <p:cNvSpPr/>
          <p:nvPr/>
        </p:nvSpPr>
        <p:spPr>
          <a:xfrm>
            <a:off x="794739" y="2335312"/>
            <a:ext cx="416286" cy="33109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0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639390-86D9-4AB9-BE26-5258E3380427}"/>
              </a:ext>
            </a:extLst>
          </p:cNvPr>
          <p:cNvSpPr/>
          <p:nvPr/>
        </p:nvSpPr>
        <p:spPr>
          <a:xfrm>
            <a:off x="412268" y="1087497"/>
            <a:ext cx="1202565" cy="367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</a:rPr>
              <a:t>Artefact</a:t>
            </a:r>
            <a:endParaRPr lang="en-CA" sz="1400" i="1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7B2FE8-073C-4E32-AC24-E0C2BC26F105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flipH="1">
            <a:off x="1012796" y="1454848"/>
            <a:ext cx="755" cy="53352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A141A2B-58F1-4D0B-A695-C7CFC5EC20FE}"/>
              </a:ext>
            </a:extLst>
          </p:cNvPr>
          <p:cNvSpPr/>
          <p:nvPr/>
        </p:nvSpPr>
        <p:spPr>
          <a:xfrm>
            <a:off x="2206539" y="477055"/>
            <a:ext cx="1132637" cy="367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Trace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93C82C-75AE-4AEB-A3BD-5E5133912CB1}"/>
              </a:ext>
            </a:extLst>
          </p:cNvPr>
          <p:cNvCxnSpPr>
            <a:cxnSpLocks/>
          </p:cNvCxnSpPr>
          <p:nvPr/>
        </p:nvCxnSpPr>
        <p:spPr>
          <a:xfrm>
            <a:off x="1633647" y="2131658"/>
            <a:ext cx="756004" cy="3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063235-A672-44B6-BE12-E68408DDB6CF}"/>
              </a:ext>
            </a:extLst>
          </p:cNvPr>
          <p:cNvCxnSpPr>
            <a:cxnSpLocks/>
          </p:cNvCxnSpPr>
          <p:nvPr/>
        </p:nvCxnSpPr>
        <p:spPr>
          <a:xfrm>
            <a:off x="1633647" y="2264395"/>
            <a:ext cx="756004" cy="3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778789-D2EA-4360-A6AC-5078B9AB1734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634916" y="2274241"/>
            <a:ext cx="800264" cy="520277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D385B2-22CC-4A2D-BE04-C683E318D2B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634915" y="1617287"/>
            <a:ext cx="800266" cy="49673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93E661-BF16-41BE-AFA1-92941326EA89}"/>
              </a:ext>
            </a:extLst>
          </p:cNvPr>
          <p:cNvCxnSpPr>
            <a:cxnSpLocks/>
          </p:cNvCxnSpPr>
          <p:nvPr/>
        </p:nvCxnSpPr>
        <p:spPr>
          <a:xfrm flipH="1">
            <a:off x="3507527" y="2117399"/>
            <a:ext cx="1127389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652BBC-A4EA-4C41-B315-C4529DB6D2C4}"/>
              </a:ext>
            </a:extLst>
          </p:cNvPr>
          <p:cNvCxnSpPr>
            <a:cxnSpLocks/>
          </p:cNvCxnSpPr>
          <p:nvPr/>
        </p:nvCxnSpPr>
        <p:spPr>
          <a:xfrm flipH="1">
            <a:off x="3507527" y="2277619"/>
            <a:ext cx="1127389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4B0DDF-23D1-431E-AE34-50A74E05CE25}"/>
              </a:ext>
            </a:extLst>
          </p:cNvPr>
          <p:cNvGrpSpPr/>
          <p:nvPr/>
        </p:nvGrpSpPr>
        <p:grpSpPr>
          <a:xfrm>
            <a:off x="3491996" y="3560890"/>
            <a:ext cx="1414838" cy="501672"/>
            <a:chOff x="4260095" y="1512525"/>
            <a:chExt cx="1236620" cy="520955"/>
          </a:xfrm>
          <a:solidFill>
            <a:schemeClr val="bg1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6123FA1-3880-42C5-9296-5353E2D9AEAC}"/>
                </a:ext>
              </a:extLst>
            </p:cNvPr>
            <p:cNvSpPr/>
            <p:nvPr/>
          </p:nvSpPr>
          <p:spPr>
            <a:xfrm>
              <a:off x="4260095" y="1652010"/>
              <a:ext cx="1236620" cy="3814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sz="1400" dirty="0">
                  <a:solidFill>
                    <a:schemeClr val="tx1"/>
                  </a:solidFill>
                </a:rPr>
                <a:t>TraceRetrieval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E500A1D-798F-4373-A392-A03DD43C277B}"/>
                </a:ext>
              </a:extLst>
            </p:cNvPr>
            <p:cNvSpPr/>
            <p:nvPr/>
          </p:nvSpPr>
          <p:spPr>
            <a:xfrm>
              <a:off x="4260095" y="1512525"/>
              <a:ext cx="450242" cy="1389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E14646-CB7A-4135-8FC2-AD933446A302}"/>
              </a:ext>
            </a:extLst>
          </p:cNvPr>
          <p:cNvGrpSpPr/>
          <p:nvPr/>
        </p:nvGrpSpPr>
        <p:grpSpPr>
          <a:xfrm>
            <a:off x="1846327" y="3560890"/>
            <a:ext cx="1414838" cy="501672"/>
            <a:chOff x="4260095" y="2070992"/>
            <a:chExt cx="1236620" cy="520955"/>
          </a:xfrm>
          <a:solidFill>
            <a:schemeClr val="bg1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1BE62C6-6C8A-47C8-8C5B-A89E93D044AB}"/>
                </a:ext>
              </a:extLst>
            </p:cNvPr>
            <p:cNvSpPr/>
            <p:nvPr/>
          </p:nvSpPr>
          <p:spPr>
            <a:xfrm>
              <a:off x="4260095" y="2210477"/>
              <a:ext cx="1236620" cy="3814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sz="1400" dirty="0">
                  <a:solidFill>
                    <a:schemeClr val="tx1"/>
                  </a:solidFill>
                </a:rPr>
                <a:t>TraceRecord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73C1A9A-CEEE-4C75-9A0A-E6FDC69BDECD}"/>
                </a:ext>
              </a:extLst>
            </p:cNvPr>
            <p:cNvSpPr/>
            <p:nvPr/>
          </p:nvSpPr>
          <p:spPr>
            <a:xfrm>
              <a:off x="4260095" y="2070992"/>
              <a:ext cx="450242" cy="1389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B1FD545-1F6C-49D4-8360-88AFAEB75C7D}"/>
              </a:ext>
            </a:extLst>
          </p:cNvPr>
          <p:cNvGrpSpPr/>
          <p:nvPr/>
        </p:nvGrpSpPr>
        <p:grpSpPr>
          <a:xfrm>
            <a:off x="5137666" y="3560890"/>
            <a:ext cx="1414838" cy="501672"/>
            <a:chOff x="4260095" y="1512525"/>
            <a:chExt cx="1236620" cy="520955"/>
          </a:xfrm>
          <a:solidFill>
            <a:schemeClr val="bg1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809E2CA-22CB-4CE0-9051-11D797D62FB5}"/>
                </a:ext>
              </a:extLst>
            </p:cNvPr>
            <p:cNvSpPr/>
            <p:nvPr/>
          </p:nvSpPr>
          <p:spPr>
            <a:xfrm>
              <a:off x="4260095" y="1652010"/>
              <a:ext cx="1236620" cy="3814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sz="1400" dirty="0">
                  <a:solidFill>
                    <a:schemeClr val="tx1"/>
                  </a:solidFill>
                </a:rPr>
                <a:t>TraceAnalysis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5783C87-EEE0-4604-ADED-E3C2E0784584}"/>
                </a:ext>
              </a:extLst>
            </p:cNvPr>
            <p:cNvSpPr/>
            <p:nvPr/>
          </p:nvSpPr>
          <p:spPr>
            <a:xfrm>
              <a:off x="4260095" y="1512525"/>
              <a:ext cx="450242" cy="1389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5CD60E-30E1-4761-BA74-FF55BE26744E}"/>
              </a:ext>
            </a:extLst>
          </p:cNvPr>
          <p:cNvGrpSpPr/>
          <p:nvPr/>
        </p:nvGrpSpPr>
        <p:grpSpPr>
          <a:xfrm>
            <a:off x="200658" y="3560892"/>
            <a:ext cx="1414838" cy="501671"/>
            <a:chOff x="4261911" y="1426958"/>
            <a:chExt cx="1236620" cy="520954"/>
          </a:xfrm>
          <a:solidFill>
            <a:schemeClr val="bg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A84740A-E4C2-40DA-A461-52E1BE771892}"/>
                </a:ext>
              </a:extLst>
            </p:cNvPr>
            <p:cNvSpPr/>
            <p:nvPr/>
          </p:nvSpPr>
          <p:spPr>
            <a:xfrm>
              <a:off x="4261911" y="1566442"/>
              <a:ext cx="1236620" cy="3814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sz="1400" dirty="0">
                  <a:solidFill>
                    <a:schemeClr val="tx1"/>
                  </a:solidFill>
                </a:rPr>
                <a:t>TraceSynthesis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4F440D6-51CD-4F1F-A863-D1F3139F6128}"/>
                </a:ext>
              </a:extLst>
            </p:cNvPr>
            <p:cNvSpPr/>
            <p:nvPr/>
          </p:nvSpPr>
          <p:spPr>
            <a:xfrm>
              <a:off x="4261911" y="1426958"/>
              <a:ext cx="450242" cy="1389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DA8E674-F520-4018-8C11-B3429873C580}"/>
              </a:ext>
            </a:extLst>
          </p:cNvPr>
          <p:cNvSpPr/>
          <p:nvPr/>
        </p:nvSpPr>
        <p:spPr>
          <a:xfrm>
            <a:off x="411514" y="1988375"/>
            <a:ext cx="1202565" cy="367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i="1" dirty="0" err="1">
                <a:solidFill>
                  <a:schemeClr val="tx1"/>
                </a:solidFill>
              </a:rPr>
              <a:t>ArtFragment</a:t>
            </a:r>
            <a:endParaRPr lang="en-CA" sz="1400" i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894B8-F1C5-4533-9775-2CCDE44C84A3}"/>
              </a:ext>
            </a:extLst>
          </p:cNvPr>
          <p:cNvSpPr/>
          <p:nvPr/>
        </p:nvSpPr>
        <p:spPr>
          <a:xfrm>
            <a:off x="4634915" y="55743"/>
            <a:ext cx="1132637" cy="367350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</a:rPr>
              <a:t>Trustee</a:t>
            </a:r>
            <a:endParaRPr lang="en-CA" sz="1400" i="1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B40D97-E551-4BD9-B833-005B553F880A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772858" y="844405"/>
            <a:ext cx="13940" cy="115029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84CB82D-5099-46C2-A523-5B5BC18E3B1D}"/>
              </a:ext>
            </a:extLst>
          </p:cNvPr>
          <p:cNvSpPr/>
          <p:nvPr/>
        </p:nvSpPr>
        <p:spPr>
          <a:xfrm>
            <a:off x="5435180" y="2610842"/>
            <a:ext cx="1130720" cy="367350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</a:rPr>
              <a:t>Purpose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E49556-62EE-4F69-ADF9-99DE11C302F8}"/>
              </a:ext>
            </a:extLst>
          </p:cNvPr>
          <p:cNvSpPr/>
          <p:nvPr/>
        </p:nvSpPr>
        <p:spPr>
          <a:xfrm>
            <a:off x="5435181" y="1433611"/>
            <a:ext cx="1130720" cy="367350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</a:rPr>
              <a:t>Evidence</a:t>
            </a:r>
            <a:endParaRPr lang="en-CA" sz="1400" i="1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084F48-7B2D-46DE-BAE7-BC9948803573}"/>
              </a:ext>
            </a:extLst>
          </p:cNvPr>
          <p:cNvSpPr txBox="1"/>
          <p:nvPr/>
        </p:nvSpPr>
        <p:spPr>
          <a:xfrm>
            <a:off x="38101" y="1584990"/>
            <a:ext cx="94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composes</a:t>
            </a:r>
            <a:endParaRPr lang="en-CA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7C208C-7B47-477B-B2AA-A791D924F662}"/>
              </a:ext>
            </a:extLst>
          </p:cNvPr>
          <p:cNvSpPr txBox="1"/>
          <p:nvPr/>
        </p:nvSpPr>
        <p:spPr>
          <a:xfrm>
            <a:off x="1926626" y="1176778"/>
            <a:ext cx="94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composes</a:t>
            </a:r>
            <a:endParaRPr lang="en-CA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034778-E06A-4EFB-9934-A74CB0996EF8}"/>
              </a:ext>
            </a:extLst>
          </p:cNvPr>
          <p:cNvSpPr txBox="1"/>
          <p:nvPr/>
        </p:nvSpPr>
        <p:spPr>
          <a:xfrm>
            <a:off x="4312005" y="1676877"/>
            <a:ext cx="664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testify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EEB3BC-1CA1-4E7B-8660-7F5CC9C6907C}"/>
              </a:ext>
            </a:extLst>
          </p:cNvPr>
          <p:cNvSpPr txBox="1"/>
          <p:nvPr/>
        </p:nvSpPr>
        <p:spPr>
          <a:xfrm>
            <a:off x="4303912" y="2423885"/>
            <a:ext cx="69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means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4FAE7C2-4577-4CDF-B414-6940A96A0104}"/>
              </a:ext>
            </a:extLst>
          </p:cNvPr>
          <p:cNvSpPr/>
          <p:nvPr/>
        </p:nvSpPr>
        <p:spPr>
          <a:xfrm>
            <a:off x="3249613" y="1112455"/>
            <a:ext cx="1368325" cy="3901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i="1" dirty="0" err="1">
                <a:solidFill>
                  <a:schemeClr val="tx1"/>
                </a:solidFill>
              </a:rPr>
              <a:t>TypedRelationship</a:t>
            </a:r>
            <a:endParaRPr lang="en-CA" sz="1400" i="1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5DA459-6E87-479D-9E1A-7108E7BC1FE8}"/>
              </a:ext>
            </a:extLst>
          </p:cNvPr>
          <p:cNvCxnSpPr>
            <a:cxnSpLocks/>
            <a:stCxn id="52" idx="2"/>
            <a:endCxn id="71" idx="0"/>
          </p:cNvCxnSpPr>
          <p:nvPr/>
        </p:nvCxnSpPr>
        <p:spPr>
          <a:xfrm rot="5400000">
            <a:off x="3190534" y="1251452"/>
            <a:ext cx="492107" cy="9943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A1982E1A-EB93-455A-9D7F-303A8C87E154}"/>
              </a:ext>
            </a:extLst>
          </p:cNvPr>
          <p:cNvSpPr/>
          <p:nvPr/>
        </p:nvSpPr>
        <p:spPr>
          <a:xfrm>
            <a:off x="3873805" y="1510519"/>
            <a:ext cx="128935" cy="8937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40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355CD8-54E1-48E1-BEF5-42C9A3950DF2}"/>
              </a:ext>
            </a:extLst>
          </p:cNvPr>
          <p:cNvSpPr txBox="1"/>
          <p:nvPr/>
        </p:nvSpPr>
        <p:spPr>
          <a:xfrm>
            <a:off x="1008947" y="1438334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1</a:t>
            </a:r>
            <a:endParaRPr lang="en-CA" sz="10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DA1E6E-1CB9-42DF-A03B-278829A0E7A5}"/>
              </a:ext>
            </a:extLst>
          </p:cNvPr>
          <p:cNvSpPr txBox="1"/>
          <p:nvPr/>
        </p:nvSpPr>
        <p:spPr>
          <a:xfrm>
            <a:off x="811848" y="1816404"/>
            <a:ext cx="283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*</a:t>
            </a:r>
            <a:endParaRPr lang="en-CA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AA08E9F-D17C-4CB4-B4E3-CA9DF512004B}"/>
              </a:ext>
            </a:extLst>
          </p:cNvPr>
          <p:cNvSpPr txBox="1"/>
          <p:nvPr/>
        </p:nvSpPr>
        <p:spPr>
          <a:xfrm>
            <a:off x="1134382" y="2324044"/>
            <a:ext cx="283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*</a:t>
            </a:r>
            <a:endParaRPr lang="en-CA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7522418-44AF-4BE8-AA9E-016407DAD4D4}"/>
              </a:ext>
            </a:extLst>
          </p:cNvPr>
          <p:cNvSpPr txBox="1"/>
          <p:nvPr/>
        </p:nvSpPr>
        <p:spPr>
          <a:xfrm>
            <a:off x="439481" y="2616523"/>
            <a:ext cx="1152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subfragment</a:t>
            </a:r>
            <a:endParaRPr lang="en-CA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1A88B7D-A072-4B64-AC64-E5496C8501A9}"/>
              </a:ext>
            </a:extLst>
          </p:cNvPr>
          <p:cNvSpPr txBox="1"/>
          <p:nvPr/>
        </p:nvSpPr>
        <p:spPr>
          <a:xfrm>
            <a:off x="1563170" y="1941320"/>
            <a:ext cx="283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*</a:t>
            </a:r>
            <a:endParaRPr lang="en-CA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C7F4C7-DE06-4C66-8C57-3B1E9B3C0CF5}"/>
              </a:ext>
            </a:extLst>
          </p:cNvPr>
          <p:cNvSpPr txBox="1"/>
          <p:nvPr/>
        </p:nvSpPr>
        <p:spPr>
          <a:xfrm>
            <a:off x="1563170" y="2214679"/>
            <a:ext cx="283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*</a:t>
            </a:r>
            <a:endParaRPr lang="en-CA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47D5FB4-0C51-49D3-B037-CBD0C8D8D28A}"/>
              </a:ext>
            </a:extLst>
          </p:cNvPr>
          <p:cNvSpPr txBox="1"/>
          <p:nvPr/>
        </p:nvSpPr>
        <p:spPr>
          <a:xfrm>
            <a:off x="1653157" y="2247373"/>
            <a:ext cx="693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targets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E42025-2352-44A6-B293-E73A6B0D3647}"/>
              </a:ext>
            </a:extLst>
          </p:cNvPr>
          <p:cNvSpPr txBox="1"/>
          <p:nvPr/>
        </p:nvSpPr>
        <p:spPr>
          <a:xfrm>
            <a:off x="1639005" y="1798832"/>
            <a:ext cx="739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sources</a:t>
            </a:r>
            <a:endParaRPr lang="en-CA" sz="14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7FEB3F4-413D-4AC2-B128-0F6D4DA5F1DF}"/>
              </a:ext>
            </a:extLst>
          </p:cNvPr>
          <p:cNvCxnSpPr>
            <a:stCxn id="20" idx="1"/>
            <a:endCxn id="8" idx="3"/>
          </p:cNvCxnSpPr>
          <p:nvPr/>
        </p:nvCxnSpPr>
        <p:spPr>
          <a:xfrm rot="10800000" flipV="1">
            <a:off x="3339177" y="239418"/>
            <a:ext cx="1295739" cy="421312"/>
          </a:xfrm>
          <a:prstGeom prst="bentConnector3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C8741506-50A4-487B-A5F7-68A8F992F7A8}"/>
              </a:ext>
            </a:extLst>
          </p:cNvPr>
          <p:cNvCxnSpPr>
            <a:cxnSpLocks/>
            <a:stCxn id="20" idx="3"/>
            <a:endCxn id="24" idx="0"/>
          </p:cNvCxnSpPr>
          <p:nvPr/>
        </p:nvCxnSpPr>
        <p:spPr>
          <a:xfrm>
            <a:off x="5767551" y="239418"/>
            <a:ext cx="232990" cy="1194193"/>
          </a:xfrm>
          <a:prstGeom prst="bentConnector2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9C738E9-0299-4FDF-8456-240143FAA944}"/>
              </a:ext>
            </a:extLst>
          </p:cNvPr>
          <p:cNvCxnSpPr>
            <a:cxnSpLocks/>
          </p:cNvCxnSpPr>
          <p:nvPr/>
        </p:nvCxnSpPr>
        <p:spPr>
          <a:xfrm>
            <a:off x="5767551" y="239417"/>
            <a:ext cx="798349" cy="2555100"/>
          </a:xfrm>
          <a:prstGeom prst="bentConnector3">
            <a:avLst>
              <a:gd name="adj1" fmla="val 126543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069803CA-3074-4B3F-A20F-6C521AB78B23}"/>
              </a:ext>
            </a:extLst>
          </p:cNvPr>
          <p:cNvCxnSpPr>
            <a:stCxn id="20" idx="1"/>
            <a:endCxn id="6" idx="1"/>
          </p:cNvCxnSpPr>
          <p:nvPr/>
        </p:nvCxnSpPr>
        <p:spPr>
          <a:xfrm rot="10800000" flipV="1">
            <a:off x="412268" y="239418"/>
            <a:ext cx="4222648" cy="1031754"/>
          </a:xfrm>
          <a:prstGeom prst="bentConnector3">
            <a:avLst>
              <a:gd name="adj1" fmla="val 10944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52CAEFBC-8693-4C65-AA98-C3E28B1365F2}"/>
              </a:ext>
            </a:extLst>
          </p:cNvPr>
          <p:cNvCxnSpPr>
            <a:cxnSpLocks/>
            <a:stCxn id="20" idx="1"/>
            <a:endCxn id="19" idx="1"/>
          </p:cNvCxnSpPr>
          <p:nvPr/>
        </p:nvCxnSpPr>
        <p:spPr>
          <a:xfrm rot="10800000" flipV="1">
            <a:off x="411514" y="239418"/>
            <a:ext cx="4223402" cy="1932632"/>
          </a:xfrm>
          <a:prstGeom prst="bentConnector3">
            <a:avLst>
              <a:gd name="adj1" fmla="val 109477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03A07F9-F781-426B-A1C6-DC2CDAE741EA}"/>
              </a:ext>
            </a:extLst>
          </p:cNvPr>
          <p:cNvSpPr txBox="1"/>
          <p:nvPr/>
        </p:nvSpPr>
        <p:spPr>
          <a:xfrm>
            <a:off x="2526924" y="1768408"/>
            <a:ext cx="283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*</a:t>
            </a:r>
            <a:endParaRPr lang="en-CA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CD0CB42-3CF0-49FA-BCD9-144ABB41E039}"/>
              </a:ext>
            </a:extLst>
          </p:cNvPr>
          <p:cNvSpPr txBox="1"/>
          <p:nvPr/>
        </p:nvSpPr>
        <p:spPr>
          <a:xfrm>
            <a:off x="5216703" y="1476261"/>
            <a:ext cx="283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*</a:t>
            </a:r>
            <a:endParaRPr lang="en-CA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C5B0148-5702-458F-9C2F-10B45BA01431}"/>
              </a:ext>
            </a:extLst>
          </p:cNvPr>
          <p:cNvSpPr txBox="1"/>
          <p:nvPr/>
        </p:nvSpPr>
        <p:spPr>
          <a:xfrm>
            <a:off x="5228725" y="2754171"/>
            <a:ext cx="283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*</a:t>
            </a:r>
            <a:endParaRPr lang="en-CA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CD1F071-F67C-430C-953D-33BC5F346908}"/>
              </a:ext>
            </a:extLst>
          </p:cNvPr>
          <p:cNvSpPr txBox="1"/>
          <p:nvPr/>
        </p:nvSpPr>
        <p:spPr>
          <a:xfrm>
            <a:off x="3483704" y="2262608"/>
            <a:ext cx="320922" cy="2539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tx1"/>
                </a:solidFill>
              </a:rPr>
              <a:t>1..</a:t>
            </a:r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8548389-5BA7-444B-8834-38AE02485D8E}"/>
              </a:ext>
            </a:extLst>
          </p:cNvPr>
          <p:cNvSpPr txBox="1"/>
          <p:nvPr/>
        </p:nvSpPr>
        <p:spPr>
          <a:xfrm>
            <a:off x="3618201" y="2252644"/>
            <a:ext cx="283987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</a:rPr>
              <a:t>*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DA694E0-7407-4A17-9755-6A7959F9D9FD}"/>
              </a:ext>
            </a:extLst>
          </p:cNvPr>
          <p:cNvSpPr txBox="1"/>
          <p:nvPr/>
        </p:nvSpPr>
        <p:spPr>
          <a:xfrm>
            <a:off x="3483704" y="1930446"/>
            <a:ext cx="253596" cy="2539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tx1"/>
                </a:solidFill>
              </a:rPr>
              <a:t>1</a:t>
            </a:r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C9E6810-128A-4B56-AD4C-A72CF2A53098}"/>
              </a:ext>
            </a:extLst>
          </p:cNvPr>
          <p:cNvSpPr txBox="1"/>
          <p:nvPr/>
        </p:nvSpPr>
        <p:spPr>
          <a:xfrm>
            <a:off x="4297016" y="57083"/>
            <a:ext cx="3209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1..</a:t>
            </a:r>
            <a:endParaRPr lang="en-CA" sz="105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E03D65A-6244-486F-903D-D094C44EC996}"/>
              </a:ext>
            </a:extLst>
          </p:cNvPr>
          <p:cNvSpPr txBox="1"/>
          <p:nvPr/>
        </p:nvSpPr>
        <p:spPr>
          <a:xfrm>
            <a:off x="4431513" y="47118"/>
            <a:ext cx="283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*</a:t>
            </a:r>
            <a:endParaRPr lang="en-CA" sz="1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AB7324F-EF7E-4101-A2CE-B78F0856D74E}"/>
              </a:ext>
            </a:extLst>
          </p:cNvPr>
          <p:cNvSpPr txBox="1"/>
          <p:nvPr/>
        </p:nvSpPr>
        <p:spPr>
          <a:xfrm>
            <a:off x="5754629" y="57083"/>
            <a:ext cx="3209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1..</a:t>
            </a:r>
            <a:endParaRPr lang="en-CA" sz="105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7BBDE75-86CA-48B4-A817-3650F86DCFD2}"/>
              </a:ext>
            </a:extLst>
          </p:cNvPr>
          <p:cNvSpPr txBox="1"/>
          <p:nvPr/>
        </p:nvSpPr>
        <p:spPr>
          <a:xfrm>
            <a:off x="5889126" y="47118"/>
            <a:ext cx="283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*</a:t>
            </a:r>
            <a:endParaRPr lang="en-CA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C365C56-166D-4653-A7B5-24B8F38C8C42}"/>
              </a:ext>
            </a:extLst>
          </p:cNvPr>
          <p:cNvSpPr txBox="1"/>
          <p:nvPr/>
        </p:nvSpPr>
        <p:spPr>
          <a:xfrm>
            <a:off x="212953" y="2168298"/>
            <a:ext cx="283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*</a:t>
            </a:r>
            <a:endParaRPr lang="en-CA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CEE61E5-A48B-48B1-B046-412A2BAD98DC}"/>
              </a:ext>
            </a:extLst>
          </p:cNvPr>
          <p:cNvSpPr txBox="1"/>
          <p:nvPr/>
        </p:nvSpPr>
        <p:spPr>
          <a:xfrm>
            <a:off x="212953" y="1089116"/>
            <a:ext cx="283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*</a:t>
            </a:r>
            <a:endParaRPr lang="en-CA" sz="14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602F784-BEA4-4DAA-815E-59BEDD918748}"/>
              </a:ext>
            </a:extLst>
          </p:cNvPr>
          <p:cNvSpPr/>
          <p:nvPr/>
        </p:nvSpPr>
        <p:spPr>
          <a:xfrm>
            <a:off x="1864108" y="2848725"/>
            <a:ext cx="935483" cy="381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LNode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95268FC-D412-463D-8BDC-66726AB50184}"/>
              </a:ext>
            </a:extLst>
          </p:cNvPr>
          <p:cNvSpPr/>
          <p:nvPr/>
        </p:nvSpPr>
        <p:spPr>
          <a:xfrm>
            <a:off x="3190793" y="2848725"/>
            <a:ext cx="935483" cy="381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LLeaf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38EAFB17-27C0-4677-BEC6-7C629AF69B5B}"/>
              </a:ext>
            </a:extLst>
          </p:cNvPr>
          <p:cNvCxnSpPr>
            <a:cxnSpLocks/>
            <a:stCxn id="72" idx="0"/>
            <a:endCxn id="71" idx="2"/>
          </p:cNvCxnSpPr>
          <p:nvPr/>
        </p:nvCxnSpPr>
        <p:spPr>
          <a:xfrm rot="5400000" flipH="1" flipV="1">
            <a:off x="2399343" y="2308671"/>
            <a:ext cx="472560" cy="607548"/>
          </a:xfrm>
          <a:prstGeom prst="bentConnector3">
            <a:avLst>
              <a:gd name="adj1" fmla="val 3871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F54D32BA-3C70-4E16-8A83-782E3E1A22E1}"/>
              </a:ext>
            </a:extLst>
          </p:cNvPr>
          <p:cNvCxnSpPr>
            <a:cxnSpLocks/>
            <a:stCxn id="74" idx="0"/>
            <a:endCxn id="71" idx="2"/>
          </p:cNvCxnSpPr>
          <p:nvPr/>
        </p:nvCxnSpPr>
        <p:spPr>
          <a:xfrm rot="16200000" flipV="1">
            <a:off x="3062686" y="2252877"/>
            <a:ext cx="472560" cy="719137"/>
          </a:xfrm>
          <a:prstGeom prst="bentConnector3">
            <a:avLst>
              <a:gd name="adj1" fmla="val 387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EACF41B3-1016-44AD-992B-F9A52E3B3D0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54189" y="2346557"/>
            <a:ext cx="504061" cy="495014"/>
          </a:xfrm>
          <a:prstGeom prst="bentConnector3">
            <a:avLst>
              <a:gd name="adj1" fmla="val 5453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73CFE77-B50A-442E-B82E-FFC18D63C07D}"/>
              </a:ext>
            </a:extLst>
          </p:cNvPr>
          <p:cNvSpPr txBox="1"/>
          <p:nvPr/>
        </p:nvSpPr>
        <p:spPr>
          <a:xfrm flipH="1">
            <a:off x="3137052" y="2410296"/>
            <a:ext cx="89768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</a:rPr>
              <a:t>*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96270A8-24DB-4F5D-A885-9E8156158609}"/>
              </a:ext>
            </a:extLst>
          </p:cNvPr>
          <p:cNvSpPr txBox="1"/>
          <p:nvPr/>
        </p:nvSpPr>
        <p:spPr>
          <a:xfrm flipH="1">
            <a:off x="3812215" y="2675683"/>
            <a:ext cx="89768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</a:rPr>
              <a:t>*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888E2147-8019-42D4-9B72-2FF384A61042}"/>
              </a:ext>
            </a:extLst>
          </p:cNvPr>
          <p:cNvSpPr/>
          <p:nvPr/>
        </p:nvSpPr>
        <p:spPr>
          <a:xfrm>
            <a:off x="2891067" y="2387477"/>
            <a:ext cx="98067" cy="96272"/>
          </a:xfrm>
          <a:prstGeom prst="triangl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2FBBEC3-B2A8-4217-8A81-C91C53DDAB8B}"/>
              </a:ext>
            </a:extLst>
          </p:cNvPr>
          <p:cNvSpPr/>
          <p:nvPr/>
        </p:nvSpPr>
        <p:spPr>
          <a:xfrm>
            <a:off x="2377865" y="1994695"/>
            <a:ext cx="1123064" cy="381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i="1" dirty="0" err="1">
                <a:solidFill>
                  <a:schemeClr val="tx1"/>
                </a:solidFill>
              </a:rPr>
              <a:t>TraceLink</a:t>
            </a:r>
            <a:endParaRPr lang="en-CA" sz="1400" i="1" dirty="0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A9A9D0F-34DA-43A1-B9C1-6045168D35EF}"/>
              </a:ext>
            </a:extLst>
          </p:cNvPr>
          <p:cNvSpPr txBox="1"/>
          <p:nvPr/>
        </p:nvSpPr>
        <p:spPr>
          <a:xfrm>
            <a:off x="2526924" y="836796"/>
            <a:ext cx="283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*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414792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B03F85C-99F6-4CF9-8870-95CFF43B5B8F}"/>
              </a:ext>
            </a:extLst>
          </p:cNvPr>
          <p:cNvSpPr/>
          <p:nvPr/>
        </p:nvSpPr>
        <p:spPr>
          <a:xfrm>
            <a:off x="794739" y="2335312"/>
            <a:ext cx="416286" cy="33109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0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639390-86D9-4AB9-BE26-5258E3380427}"/>
              </a:ext>
            </a:extLst>
          </p:cNvPr>
          <p:cNvSpPr/>
          <p:nvPr/>
        </p:nvSpPr>
        <p:spPr>
          <a:xfrm>
            <a:off x="412268" y="1123593"/>
            <a:ext cx="1202565" cy="367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</a:rPr>
              <a:t>Artefact</a:t>
            </a:r>
            <a:endParaRPr lang="en-CA" sz="1400" i="1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7B2FE8-073C-4E32-AC24-E0C2BC26F105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flipH="1">
            <a:off x="1012797" y="1490943"/>
            <a:ext cx="754" cy="497432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A141A2B-58F1-4D0B-A695-C7CFC5EC20FE}"/>
              </a:ext>
            </a:extLst>
          </p:cNvPr>
          <p:cNvSpPr/>
          <p:nvPr/>
        </p:nvSpPr>
        <p:spPr>
          <a:xfrm>
            <a:off x="2206539" y="477055"/>
            <a:ext cx="1132637" cy="367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Trace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93C82C-75AE-4AEB-A3BD-5E5133912CB1}"/>
              </a:ext>
            </a:extLst>
          </p:cNvPr>
          <p:cNvCxnSpPr>
            <a:cxnSpLocks/>
          </p:cNvCxnSpPr>
          <p:nvPr/>
        </p:nvCxnSpPr>
        <p:spPr>
          <a:xfrm>
            <a:off x="1633647" y="2131658"/>
            <a:ext cx="756004" cy="3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063235-A672-44B6-BE12-E68408DDB6CF}"/>
              </a:ext>
            </a:extLst>
          </p:cNvPr>
          <p:cNvCxnSpPr>
            <a:cxnSpLocks/>
          </p:cNvCxnSpPr>
          <p:nvPr/>
        </p:nvCxnSpPr>
        <p:spPr>
          <a:xfrm>
            <a:off x="1633647" y="2264395"/>
            <a:ext cx="756004" cy="3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D385B2-22CC-4A2D-BE04-C683E318D2B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634915" y="1617287"/>
            <a:ext cx="800266" cy="49673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93E661-BF16-41BE-AFA1-92941326EA89}"/>
              </a:ext>
            </a:extLst>
          </p:cNvPr>
          <p:cNvCxnSpPr>
            <a:cxnSpLocks/>
          </p:cNvCxnSpPr>
          <p:nvPr/>
        </p:nvCxnSpPr>
        <p:spPr>
          <a:xfrm flipH="1">
            <a:off x="3507527" y="2117399"/>
            <a:ext cx="1127389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652BBC-A4EA-4C41-B315-C4529DB6D2C4}"/>
              </a:ext>
            </a:extLst>
          </p:cNvPr>
          <p:cNvCxnSpPr>
            <a:cxnSpLocks/>
            <a:stCxn id="8" idx="1"/>
            <a:endCxn id="23" idx="3"/>
          </p:cNvCxnSpPr>
          <p:nvPr/>
        </p:nvCxnSpPr>
        <p:spPr>
          <a:xfrm flipH="1" flipV="1">
            <a:off x="1614079" y="658371"/>
            <a:ext cx="592460" cy="2359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4B0DDF-23D1-431E-AE34-50A74E05CE25}"/>
              </a:ext>
            </a:extLst>
          </p:cNvPr>
          <p:cNvGrpSpPr/>
          <p:nvPr/>
        </p:nvGrpSpPr>
        <p:grpSpPr>
          <a:xfrm>
            <a:off x="3491996" y="3560890"/>
            <a:ext cx="1414838" cy="501672"/>
            <a:chOff x="4260095" y="1512525"/>
            <a:chExt cx="1236620" cy="520955"/>
          </a:xfrm>
          <a:solidFill>
            <a:schemeClr val="bg1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6123FA1-3880-42C5-9296-5353E2D9AEAC}"/>
                </a:ext>
              </a:extLst>
            </p:cNvPr>
            <p:cNvSpPr/>
            <p:nvPr/>
          </p:nvSpPr>
          <p:spPr>
            <a:xfrm>
              <a:off x="4260095" y="1652010"/>
              <a:ext cx="1236620" cy="3814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sz="1400" dirty="0">
                  <a:solidFill>
                    <a:schemeClr val="tx1"/>
                  </a:solidFill>
                </a:rPr>
                <a:t>TraceRetrieval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E500A1D-798F-4373-A392-A03DD43C277B}"/>
                </a:ext>
              </a:extLst>
            </p:cNvPr>
            <p:cNvSpPr/>
            <p:nvPr/>
          </p:nvSpPr>
          <p:spPr>
            <a:xfrm>
              <a:off x="4260095" y="1512525"/>
              <a:ext cx="450242" cy="1389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E14646-CB7A-4135-8FC2-AD933446A302}"/>
              </a:ext>
            </a:extLst>
          </p:cNvPr>
          <p:cNvGrpSpPr/>
          <p:nvPr/>
        </p:nvGrpSpPr>
        <p:grpSpPr>
          <a:xfrm>
            <a:off x="1846327" y="3560890"/>
            <a:ext cx="1414838" cy="501672"/>
            <a:chOff x="4260095" y="2070992"/>
            <a:chExt cx="1236620" cy="520955"/>
          </a:xfrm>
          <a:solidFill>
            <a:schemeClr val="bg1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1BE62C6-6C8A-47C8-8C5B-A89E93D044AB}"/>
                </a:ext>
              </a:extLst>
            </p:cNvPr>
            <p:cNvSpPr/>
            <p:nvPr/>
          </p:nvSpPr>
          <p:spPr>
            <a:xfrm>
              <a:off x="4260095" y="2210477"/>
              <a:ext cx="1236620" cy="3814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sz="1400" dirty="0">
                  <a:solidFill>
                    <a:schemeClr val="tx1"/>
                  </a:solidFill>
                </a:rPr>
                <a:t>TraceRecord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73C1A9A-CEEE-4C75-9A0A-E6FDC69BDECD}"/>
                </a:ext>
              </a:extLst>
            </p:cNvPr>
            <p:cNvSpPr/>
            <p:nvPr/>
          </p:nvSpPr>
          <p:spPr>
            <a:xfrm>
              <a:off x="4260095" y="2070992"/>
              <a:ext cx="450242" cy="1389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B1FD545-1F6C-49D4-8360-88AFAEB75C7D}"/>
              </a:ext>
            </a:extLst>
          </p:cNvPr>
          <p:cNvGrpSpPr/>
          <p:nvPr/>
        </p:nvGrpSpPr>
        <p:grpSpPr>
          <a:xfrm>
            <a:off x="5137666" y="3560890"/>
            <a:ext cx="1414838" cy="501672"/>
            <a:chOff x="4260095" y="1512525"/>
            <a:chExt cx="1236620" cy="520955"/>
          </a:xfrm>
          <a:solidFill>
            <a:schemeClr val="bg1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809E2CA-22CB-4CE0-9051-11D797D62FB5}"/>
                </a:ext>
              </a:extLst>
            </p:cNvPr>
            <p:cNvSpPr/>
            <p:nvPr/>
          </p:nvSpPr>
          <p:spPr>
            <a:xfrm>
              <a:off x="4260095" y="1652010"/>
              <a:ext cx="1236620" cy="3814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sz="1400" dirty="0">
                  <a:solidFill>
                    <a:schemeClr val="tx1"/>
                  </a:solidFill>
                </a:rPr>
                <a:t>TraceAnalysis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5783C87-EEE0-4604-ADED-E3C2E0784584}"/>
                </a:ext>
              </a:extLst>
            </p:cNvPr>
            <p:cNvSpPr/>
            <p:nvPr/>
          </p:nvSpPr>
          <p:spPr>
            <a:xfrm>
              <a:off x="4260095" y="1512525"/>
              <a:ext cx="450242" cy="1389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5CD60E-30E1-4761-BA74-FF55BE26744E}"/>
              </a:ext>
            </a:extLst>
          </p:cNvPr>
          <p:cNvGrpSpPr/>
          <p:nvPr/>
        </p:nvGrpSpPr>
        <p:grpSpPr>
          <a:xfrm>
            <a:off x="200658" y="3560892"/>
            <a:ext cx="1414838" cy="501671"/>
            <a:chOff x="4261911" y="1426958"/>
            <a:chExt cx="1236620" cy="520954"/>
          </a:xfrm>
          <a:solidFill>
            <a:schemeClr val="bg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A84740A-E4C2-40DA-A461-52E1BE771892}"/>
                </a:ext>
              </a:extLst>
            </p:cNvPr>
            <p:cNvSpPr/>
            <p:nvPr/>
          </p:nvSpPr>
          <p:spPr>
            <a:xfrm>
              <a:off x="4261911" y="1566442"/>
              <a:ext cx="1236620" cy="3814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sz="1400" dirty="0">
                  <a:solidFill>
                    <a:schemeClr val="tx1"/>
                  </a:solidFill>
                </a:rPr>
                <a:t>TraceSynthesis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4F440D6-51CD-4F1F-A863-D1F3139F6128}"/>
                </a:ext>
              </a:extLst>
            </p:cNvPr>
            <p:cNvSpPr/>
            <p:nvPr/>
          </p:nvSpPr>
          <p:spPr>
            <a:xfrm>
              <a:off x="4261911" y="1426958"/>
              <a:ext cx="450242" cy="1389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DA8E674-F520-4018-8C11-B3429873C580}"/>
              </a:ext>
            </a:extLst>
          </p:cNvPr>
          <p:cNvSpPr/>
          <p:nvPr/>
        </p:nvSpPr>
        <p:spPr>
          <a:xfrm>
            <a:off x="411514" y="1988375"/>
            <a:ext cx="1202565" cy="367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i="1" dirty="0" err="1">
                <a:solidFill>
                  <a:schemeClr val="tx1"/>
                </a:solidFill>
              </a:rPr>
              <a:t>ArtFragment</a:t>
            </a:r>
            <a:endParaRPr lang="en-CA" sz="1400" i="1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B40D97-E551-4BD9-B833-005B553F880A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772858" y="844405"/>
            <a:ext cx="13940" cy="115029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84CB82D-5099-46C2-A523-5B5BC18E3B1D}"/>
              </a:ext>
            </a:extLst>
          </p:cNvPr>
          <p:cNvSpPr/>
          <p:nvPr/>
        </p:nvSpPr>
        <p:spPr>
          <a:xfrm>
            <a:off x="411513" y="474696"/>
            <a:ext cx="1202566" cy="367350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</a:rPr>
              <a:t>Purpose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E49556-62EE-4F69-ADF9-99DE11C302F8}"/>
              </a:ext>
            </a:extLst>
          </p:cNvPr>
          <p:cNvSpPr/>
          <p:nvPr/>
        </p:nvSpPr>
        <p:spPr>
          <a:xfrm>
            <a:off x="5435181" y="1433611"/>
            <a:ext cx="1130720" cy="367350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</a:rPr>
              <a:t>Evidence</a:t>
            </a:r>
            <a:endParaRPr lang="en-CA" sz="1400" i="1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084F48-7B2D-46DE-BAE7-BC9948803573}"/>
              </a:ext>
            </a:extLst>
          </p:cNvPr>
          <p:cNvSpPr txBox="1"/>
          <p:nvPr/>
        </p:nvSpPr>
        <p:spPr>
          <a:xfrm>
            <a:off x="38101" y="1584990"/>
            <a:ext cx="94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composes</a:t>
            </a:r>
            <a:endParaRPr lang="en-CA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7C208C-7B47-477B-B2AA-A791D924F662}"/>
              </a:ext>
            </a:extLst>
          </p:cNvPr>
          <p:cNvSpPr txBox="1"/>
          <p:nvPr/>
        </p:nvSpPr>
        <p:spPr>
          <a:xfrm>
            <a:off x="1926626" y="1176778"/>
            <a:ext cx="94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composes</a:t>
            </a:r>
            <a:endParaRPr lang="en-CA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034778-E06A-4EFB-9934-A74CB0996EF8}"/>
              </a:ext>
            </a:extLst>
          </p:cNvPr>
          <p:cNvSpPr txBox="1"/>
          <p:nvPr/>
        </p:nvSpPr>
        <p:spPr>
          <a:xfrm>
            <a:off x="4046701" y="1816403"/>
            <a:ext cx="664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testify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EEB3BC-1CA1-4E7B-8660-7F5CC9C6907C}"/>
              </a:ext>
            </a:extLst>
          </p:cNvPr>
          <p:cNvSpPr txBox="1"/>
          <p:nvPr/>
        </p:nvSpPr>
        <p:spPr>
          <a:xfrm>
            <a:off x="1587746" y="608203"/>
            <a:ext cx="69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means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4FAE7C2-4577-4CDF-B414-6940A96A0104}"/>
              </a:ext>
            </a:extLst>
          </p:cNvPr>
          <p:cNvSpPr/>
          <p:nvPr/>
        </p:nvSpPr>
        <p:spPr>
          <a:xfrm>
            <a:off x="3249613" y="1112455"/>
            <a:ext cx="1368325" cy="3901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i="1" dirty="0" err="1">
                <a:solidFill>
                  <a:schemeClr val="tx1"/>
                </a:solidFill>
              </a:rPr>
              <a:t>TypedRelationship</a:t>
            </a:r>
            <a:endParaRPr lang="en-CA" sz="1400" i="1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5DA459-6E87-479D-9E1A-7108E7BC1FE8}"/>
              </a:ext>
            </a:extLst>
          </p:cNvPr>
          <p:cNvCxnSpPr>
            <a:cxnSpLocks/>
            <a:stCxn id="52" idx="2"/>
            <a:endCxn id="71" idx="0"/>
          </p:cNvCxnSpPr>
          <p:nvPr/>
        </p:nvCxnSpPr>
        <p:spPr>
          <a:xfrm rot="5400000">
            <a:off x="3190534" y="1251452"/>
            <a:ext cx="492107" cy="9943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A1982E1A-EB93-455A-9D7F-303A8C87E154}"/>
              </a:ext>
            </a:extLst>
          </p:cNvPr>
          <p:cNvSpPr/>
          <p:nvPr/>
        </p:nvSpPr>
        <p:spPr>
          <a:xfrm>
            <a:off x="3873805" y="1510519"/>
            <a:ext cx="128935" cy="8937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40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355CD8-54E1-48E1-BEF5-42C9A3950DF2}"/>
              </a:ext>
            </a:extLst>
          </p:cNvPr>
          <p:cNvSpPr txBox="1"/>
          <p:nvPr/>
        </p:nvSpPr>
        <p:spPr>
          <a:xfrm>
            <a:off x="1008947" y="1456382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1</a:t>
            </a:r>
            <a:endParaRPr lang="en-CA" sz="10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DA1E6E-1CB9-42DF-A03B-278829A0E7A5}"/>
              </a:ext>
            </a:extLst>
          </p:cNvPr>
          <p:cNvSpPr txBox="1"/>
          <p:nvPr/>
        </p:nvSpPr>
        <p:spPr>
          <a:xfrm>
            <a:off x="811848" y="1816404"/>
            <a:ext cx="283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*</a:t>
            </a:r>
            <a:endParaRPr lang="en-CA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AA08E9F-D17C-4CB4-B4E3-CA9DF512004B}"/>
              </a:ext>
            </a:extLst>
          </p:cNvPr>
          <p:cNvSpPr txBox="1"/>
          <p:nvPr/>
        </p:nvSpPr>
        <p:spPr>
          <a:xfrm>
            <a:off x="1134382" y="2324044"/>
            <a:ext cx="283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*</a:t>
            </a:r>
            <a:endParaRPr lang="en-CA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7522418-44AF-4BE8-AA9E-016407DAD4D4}"/>
              </a:ext>
            </a:extLst>
          </p:cNvPr>
          <p:cNvSpPr txBox="1"/>
          <p:nvPr/>
        </p:nvSpPr>
        <p:spPr>
          <a:xfrm>
            <a:off x="439481" y="2616523"/>
            <a:ext cx="1152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subfragment</a:t>
            </a:r>
            <a:endParaRPr lang="en-CA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1A88B7D-A072-4B64-AC64-E5496C8501A9}"/>
              </a:ext>
            </a:extLst>
          </p:cNvPr>
          <p:cNvSpPr txBox="1"/>
          <p:nvPr/>
        </p:nvSpPr>
        <p:spPr>
          <a:xfrm>
            <a:off x="1563170" y="1941320"/>
            <a:ext cx="283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*</a:t>
            </a:r>
            <a:endParaRPr lang="en-CA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C7F4C7-DE06-4C66-8C57-3B1E9B3C0CF5}"/>
              </a:ext>
            </a:extLst>
          </p:cNvPr>
          <p:cNvSpPr txBox="1"/>
          <p:nvPr/>
        </p:nvSpPr>
        <p:spPr>
          <a:xfrm>
            <a:off x="1563170" y="2214679"/>
            <a:ext cx="283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*</a:t>
            </a:r>
            <a:endParaRPr lang="en-CA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47D5FB4-0C51-49D3-B037-CBD0C8D8D28A}"/>
              </a:ext>
            </a:extLst>
          </p:cNvPr>
          <p:cNvSpPr txBox="1"/>
          <p:nvPr/>
        </p:nvSpPr>
        <p:spPr>
          <a:xfrm>
            <a:off x="1653157" y="2247373"/>
            <a:ext cx="693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targets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E42025-2352-44A6-B293-E73A6B0D3647}"/>
              </a:ext>
            </a:extLst>
          </p:cNvPr>
          <p:cNvSpPr txBox="1"/>
          <p:nvPr/>
        </p:nvSpPr>
        <p:spPr>
          <a:xfrm>
            <a:off x="1639005" y="1798832"/>
            <a:ext cx="739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sources</a:t>
            </a:r>
            <a:endParaRPr lang="en-CA" sz="14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7FEB3F4-413D-4AC2-B128-0F6D4DA5F1DF}"/>
              </a:ext>
            </a:extLst>
          </p:cNvPr>
          <p:cNvCxnSpPr>
            <a:stCxn id="20" idx="1"/>
            <a:endCxn id="8" idx="3"/>
          </p:cNvCxnSpPr>
          <p:nvPr/>
        </p:nvCxnSpPr>
        <p:spPr>
          <a:xfrm rot="10800000" flipV="1">
            <a:off x="3339177" y="239418"/>
            <a:ext cx="1295739" cy="421312"/>
          </a:xfrm>
          <a:prstGeom prst="bentConnector3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C8741506-50A4-487B-A5F7-68A8F992F7A8}"/>
              </a:ext>
            </a:extLst>
          </p:cNvPr>
          <p:cNvCxnSpPr>
            <a:cxnSpLocks/>
            <a:stCxn id="20" idx="3"/>
            <a:endCxn id="24" idx="0"/>
          </p:cNvCxnSpPr>
          <p:nvPr/>
        </p:nvCxnSpPr>
        <p:spPr>
          <a:xfrm>
            <a:off x="5767551" y="239418"/>
            <a:ext cx="232990" cy="1194193"/>
          </a:xfrm>
          <a:prstGeom prst="bentConnector2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9C738E9-0299-4FDF-8456-240143FAA944}"/>
              </a:ext>
            </a:extLst>
          </p:cNvPr>
          <p:cNvCxnSpPr>
            <a:cxnSpLocks/>
            <a:stCxn id="20" idx="1"/>
            <a:endCxn id="23" idx="0"/>
          </p:cNvCxnSpPr>
          <p:nvPr/>
        </p:nvCxnSpPr>
        <p:spPr>
          <a:xfrm rot="10800000" flipV="1">
            <a:off x="1012797" y="239418"/>
            <a:ext cx="3622119" cy="235278"/>
          </a:xfrm>
          <a:prstGeom prst="bentConnector2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069803CA-3074-4B3F-A20F-6C521AB78B23}"/>
              </a:ext>
            </a:extLst>
          </p:cNvPr>
          <p:cNvCxnSpPr>
            <a:stCxn id="20" idx="1"/>
            <a:endCxn id="6" idx="1"/>
          </p:cNvCxnSpPr>
          <p:nvPr/>
        </p:nvCxnSpPr>
        <p:spPr>
          <a:xfrm rot="10800000" flipV="1">
            <a:off x="412269" y="239418"/>
            <a:ext cx="4222647" cy="1067850"/>
          </a:xfrm>
          <a:prstGeom prst="bentConnector3">
            <a:avLst>
              <a:gd name="adj1" fmla="val 1098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52CAEFBC-8693-4C65-AA98-C3E28B1365F2}"/>
              </a:ext>
            </a:extLst>
          </p:cNvPr>
          <p:cNvCxnSpPr>
            <a:cxnSpLocks/>
            <a:stCxn id="20" idx="1"/>
            <a:endCxn id="19" idx="1"/>
          </p:cNvCxnSpPr>
          <p:nvPr/>
        </p:nvCxnSpPr>
        <p:spPr>
          <a:xfrm rot="10800000" flipV="1">
            <a:off x="411514" y="239418"/>
            <a:ext cx="4223402" cy="1932632"/>
          </a:xfrm>
          <a:prstGeom prst="bentConnector3">
            <a:avLst>
              <a:gd name="adj1" fmla="val 109477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03A07F9-F781-426B-A1C6-DC2CDAE741EA}"/>
              </a:ext>
            </a:extLst>
          </p:cNvPr>
          <p:cNvSpPr txBox="1"/>
          <p:nvPr/>
        </p:nvSpPr>
        <p:spPr>
          <a:xfrm>
            <a:off x="2526924" y="1768408"/>
            <a:ext cx="283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*</a:t>
            </a:r>
            <a:endParaRPr lang="en-CA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CD0CB42-3CF0-49FA-BCD9-144ABB41E039}"/>
              </a:ext>
            </a:extLst>
          </p:cNvPr>
          <p:cNvSpPr txBox="1"/>
          <p:nvPr/>
        </p:nvSpPr>
        <p:spPr>
          <a:xfrm>
            <a:off x="5216703" y="1476261"/>
            <a:ext cx="283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*</a:t>
            </a:r>
            <a:endParaRPr lang="en-CA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C5B0148-5702-458F-9C2F-10B45BA01431}"/>
              </a:ext>
            </a:extLst>
          </p:cNvPr>
          <p:cNvSpPr txBox="1"/>
          <p:nvPr/>
        </p:nvSpPr>
        <p:spPr>
          <a:xfrm>
            <a:off x="1547611" y="450074"/>
            <a:ext cx="283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*</a:t>
            </a:r>
            <a:endParaRPr lang="en-CA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CD1F071-F67C-430C-953D-33BC5F346908}"/>
              </a:ext>
            </a:extLst>
          </p:cNvPr>
          <p:cNvSpPr txBox="1"/>
          <p:nvPr/>
        </p:nvSpPr>
        <p:spPr>
          <a:xfrm>
            <a:off x="3483704" y="2262608"/>
            <a:ext cx="388248" cy="2539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tx1"/>
                </a:solidFill>
              </a:rPr>
              <a:t>1..*</a:t>
            </a:r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8548389-5BA7-444B-8834-38AE02485D8E}"/>
              </a:ext>
            </a:extLst>
          </p:cNvPr>
          <p:cNvSpPr txBox="1"/>
          <p:nvPr/>
        </p:nvSpPr>
        <p:spPr>
          <a:xfrm>
            <a:off x="1997783" y="445600"/>
            <a:ext cx="283987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</a:rPr>
              <a:t>*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DA694E0-7407-4A17-9755-6A7959F9D9FD}"/>
              </a:ext>
            </a:extLst>
          </p:cNvPr>
          <p:cNvSpPr txBox="1"/>
          <p:nvPr/>
        </p:nvSpPr>
        <p:spPr>
          <a:xfrm>
            <a:off x="3502618" y="1852693"/>
            <a:ext cx="388248" cy="2539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tx1"/>
                </a:solidFill>
              </a:rPr>
              <a:t>1..*</a:t>
            </a:r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C9E6810-128A-4B56-AD4C-A72CF2A53098}"/>
              </a:ext>
            </a:extLst>
          </p:cNvPr>
          <p:cNvSpPr txBox="1"/>
          <p:nvPr/>
        </p:nvSpPr>
        <p:spPr>
          <a:xfrm>
            <a:off x="4297016" y="57083"/>
            <a:ext cx="3209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1..</a:t>
            </a:r>
            <a:endParaRPr lang="en-CA" sz="105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E03D65A-6244-486F-903D-D094C44EC996}"/>
              </a:ext>
            </a:extLst>
          </p:cNvPr>
          <p:cNvSpPr txBox="1"/>
          <p:nvPr/>
        </p:nvSpPr>
        <p:spPr>
          <a:xfrm>
            <a:off x="4431513" y="47118"/>
            <a:ext cx="283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*</a:t>
            </a:r>
            <a:endParaRPr lang="en-CA" sz="1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AB7324F-EF7E-4101-A2CE-B78F0856D74E}"/>
              </a:ext>
            </a:extLst>
          </p:cNvPr>
          <p:cNvSpPr txBox="1"/>
          <p:nvPr/>
        </p:nvSpPr>
        <p:spPr>
          <a:xfrm>
            <a:off x="5754629" y="57083"/>
            <a:ext cx="3209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1..</a:t>
            </a:r>
            <a:endParaRPr lang="en-CA" sz="105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7BBDE75-86CA-48B4-A817-3650F86DCFD2}"/>
              </a:ext>
            </a:extLst>
          </p:cNvPr>
          <p:cNvSpPr txBox="1"/>
          <p:nvPr/>
        </p:nvSpPr>
        <p:spPr>
          <a:xfrm>
            <a:off x="5889126" y="47118"/>
            <a:ext cx="283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*</a:t>
            </a:r>
            <a:endParaRPr lang="en-CA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C365C56-166D-4653-A7B5-24B8F38C8C42}"/>
              </a:ext>
            </a:extLst>
          </p:cNvPr>
          <p:cNvSpPr txBox="1"/>
          <p:nvPr/>
        </p:nvSpPr>
        <p:spPr>
          <a:xfrm>
            <a:off x="212953" y="2168298"/>
            <a:ext cx="283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*</a:t>
            </a:r>
            <a:endParaRPr lang="en-CA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CEE61E5-A48B-48B1-B046-412A2BAD98DC}"/>
              </a:ext>
            </a:extLst>
          </p:cNvPr>
          <p:cNvSpPr txBox="1"/>
          <p:nvPr/>
        </p:nvSpPr>
        <p:spPr>
          <a:xfrm>
            <a:off x="212953" y="1089116"/>
            <a:ext cx="283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*</a:t>
            </a:r>
            <a:endParaRPr lang="en-CA" sz="14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602F784-BEA4-4DAA-815E-59BEDD918748}"/>
              </a:ext>
            </a:extLst>
          </p:cNvPr>
          <p:cNvSpPr/>
          <p:nvPr/>
        </p:nvSpPr>
        <p:spPr>
          <a:xfrm>
            <a:off x="1864108" y="2848725"/>
            <a:ext cx="935483" cy="381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LNode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95268FC-D412-463D-8BDC-66726AB50184}"/>
              </a:ext>
            </a:extLst>
          </p:cNvPr>
          <p:cNvSpPr/>
          <p:nvPr/>
        </p:nvSpPr>
        <p:spPr>
          <a:xfrm>
            <a:off x="3190793" y="2848725"/>
            <a:ext cx="935483" cy="381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LLeaf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38EAFB17-27C0-4677-BEC6-7C629AF69B5B}"/>
              </a:ext>
            </a:extLst>
          </p:cNvPr>
          <p:cNvCxnSpPr>
            <a:cxnSpLocks/>
            <a:stCxn id="72" idx="0"/>
            <a:endCxn id="71" idx="2"/>
          </p:cNvCxnSpPr>
          <p:nvPr/>
        </p:nvCxnSpPr>
        <p:spPr>
          <a:xfrm rot="5400000" flipH="1" flipV="1">
            <a:off x="2399343" y="2308671"/>
            <a:ext cx="472560" cy="607548"/>
          </a:xfrm>
          <a:prstGeom prst="bentConnector3">
            <a:avLst>
              <a:gd name="adj1" fmla="val 3871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F54D32BA-3C70-4E16-8A83-782E3E1A22E1}"/>
              </a:ext>
            </a:extLst>
          </p:cNvPr>
          <p:cNvCxnSpPr>
            <a:cxnSpLocks/>
            <a:stCxn id="74" idx="0"/>
            <a:endCxn id="71" idx="2"/>
          </p:cNvCxnSpPr>
          <p:nvPr/>
        </p:nvCxnSpPr>
        <p:spPr>
          <a:xfrm rot="16200000" flipV="1">
            <a:off x="3062686" y="2252877"/>
            <a:ext cx="472560" cy="719137"/>
          </a:xfrm>
          <a:prstGeom prst="bentConnector3">
            <a:avLst>
              <a:gd name="adj1" fmla="val 387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EACF41B3-1016-44AD-992B-F9A52E3B3D0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54189" y="2346557"/>
            <a:ext cx="504061" cy="495014"/>
          </a:xfrm>
          <a:prstGeom prst="bentConnector3">
            <a:avLst>
              <a:gd name="adj1" fmla="val 5453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73CFE77-B50A-442E-B82E-FFC18D63C07D}"/>
              </a:ext>
            </a:extLst>
          </p:cNvPr>
          <p:cNvSpPr txBox="1"/>
          <p:nvPr/>
        </p:nvSpPr>
        <p:spPr>
          <a:xfrm flipH="1">
            <a:off x="3137052" y="2410296"/>
            <a:ext cx="89768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</a:rPr>
              <a:t>*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96270A8-24DB-4F5D-A885-9E8156158609}"/>
              </a:ext>
            </a:extLst>
          </p:cNvPr>
          <p:cNvSpPr txBox="1"/>
          <p:nvPr/>
        </p:nvSpPr>
        <p:spPr>
          <a:xfrm flipH="1">
            <a:off x="3812215" y="2675683"/>
            <a:ext cx="89768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</a:rPr>
              <a:t>*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888E2147-8019-42D4-9B72-2FF384A61042}"/>
              </a:ext>
            </a:extLst>
          </p:cNvPr>
          <p:cNvSpPr/>
          <p:nvPr/>
        </p:nvSpPr>
        <p:spPr>
          <a:xfrm>
            <a:off x="2891067" y="2387477"/>
            <a:ext cx="98067" cy="96272"/>
          </a:xfrm>
          <a:prstGeom prst="triangl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2FBBEC3-B2A8-4217-8A81-C91C53DDAB8B}"/>
              </a:ext>
            </a:extLst>
          </p:cNvPr>
          <p:cNvSpPr/>
          <p:nvPr/>
        </p:nvSpPr>
        <p:spPr>
          <a:xfrm>
            <a:off x="2377865" y="1994695"/>
            <a:ext cx="1123064" cy="381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i="1" dirty="0" err="1">
                <a:solidFill>
                  <a:schemeClr val="tx1"/>
                </a:solidFill>
              </a:rPr>
              <a:t>TraceLink</a:t>
            </a:r>
            <a:endParaRPr lang="en-CA" sz="1400" i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894B8-F1C5-4533-9775-2CCDE44C84A3}"/>
              </a:ext>
            </a:extLst>
          </p:cNvPr>
          <p:cNvSpPr/>
          <p:nvPr/>
        </p:nvSpPr>
        <p:spPr>
          <a:xfrm>
            <a:off x="4634915" y="55743"/>
            <a:ext cx="1132637" cy="367350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</a:rPr>
              <a:t>Trustee</a:t>
            </a:r>
            <a:endParaRPr lang="en-CA" sz="1400" i="1" dirty="0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FC8BA5C-FE5C-4943-8948-C870703358B9}"/>
              </a:ext>
            </a:extLst>
          </p:cNvPr>
          <p:cNvSpPr txBox="1"/>
          <p:nvPr/>
        </p:nvSpPr>
        <p:spPr>
          <a:xfrm>
            <a:off x="2526924" y="836796"/>
            <a:ext cx="283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*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42717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B03F85C-99F6-4CF9-8870-95CFF43B5B8F}"/>
              </a:ext>
            </a:extLst>
          </p:cNvPr>
          <p:cNvSpPr/>
          <p:nvPr/>
        </p:nvSpPr>
        <p:spPr>
          <a:xfrm>
            <a:off x="794739" y="2335312"/>
            <a:ext cx="416286" cy="33109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0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639390-86D9-4AB9-BE26-5258E3380427}"/>
              </a:ext>
            </a:extLst>
          </p:cNvPr>
          <p:cNvSpPr/>
          <p:nvPr/>
        </p:nvSpPr>
        <p:spPr>
          <a:xfrm>
            <a:off x="412268" y="1087497"/>
            <a:ext cx="1202565" cy="367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</a:rPr>
              <a:t>Artefact</a:t>
            </a:r>
            <a:endParaRPr lang="en-CA" sz="1400" i="1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7B2FE8-073C-4E32-AC24-E0C2BC26F105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flipH="1">
            <a:off x="1012796" y="1454848"/>
            <a:ext cx="755" cy="53352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A141A2B-58F1-4D0B-A695-C7CFC5EC20FE}"/>
              </a:ext>
            </a:extLst>
          </p:cNvPr>
          <p:cNvSpPr/>
          <p:nvPr/>
        </p:nvSpPr>
        <p:spPr>
          <a:xfrm>
            <a:off x="2206539" y="477055"/>
            <a:ext cx="1132637" cy="367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Trace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93C82C-75AE-4AEB-A3BD-5E5133912CB1}"/>
              </a:ext>
            </a:extLst>
          </p:cNvPr>
          <p:cNvCxnSpPr>
            <a:cxnSpLocks/>
          </p:cNvCxnSpPr>
          <p:nvPr/>
        </p:nvCxnSpPr>
        <p:spPr>
          <a:xfrm>
            <a:off x="1633647" y="2131658"/>
            <a:ext cx="756004" cy="3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063235-A672-44B6-BE12-E68408DDB6CF}"/>
              </a:ext>
            </a:extLst>
          </p:cNvPr>
          <p:cNvCxnSpPr>
            <a:cxnSpLocks/>
          </p:cNvCxnSpPr>
          <p:nvPr/>
        </p:nvCxnSpPr>
        <p:spPr>
          <a:xfrm>
            <a:off x="1633647" y="2264395"/>
            <a:ext cx="756004" cy="3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93E661-BF16-41BE-AFA1-92941326EA89}"/>
              </a:ext>
            </a:extLst>
          </p:cNvPr>
          <p:cNvCxnSpPr>
            <a:cxnSpLocks/>
            <a:stCxn id="24" idx="1"/>
            <a:endCxn id="71" idx="3"/>
          </p:cNvCxnSpPr>
          <p:nvPr/>
        </p:nvCxnSpPr>
        <p:spPr>
          <a:xfrm flipH="1">
            <a:off x="3500929" y="2178370"/>
            <a:ext cx="1934252" cy="706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DA8E674-F520-4018-8C11-B3429873C580}"/>
              </a:ext>
            </a:extLst>
          </p:cNvPr>
          <p:cNvSpPr/>
          <p:nvPr/>
        </p:nvSpPr>
        <p:spPr>
          <a:xfrm>
            <a:off x="411514" y="1988375"/>
            <a:ext cx="1202565" cy="367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i="1" dirty="0" err="1">
                <a:solidFill>
                  <a:schemeClr val="tx1"/>
                </a:solidFill>
              </a:rPr>
              <a:t>ArtFragment</a:t>
            </a:r>
            <a:endParaRPr lang="en-CA" sz="1400" i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894B8-F1C5-4533-9775-2CCDE44C84A3}"/>
              </a:ext>
            </a:extLst>
          </p:cNvPr>
          <p:cNvSpPr/>
          <p:nvPr/>
        </p:nvSpPr>
        <p:spPr>
          <a:xfrm>
            <a:off x="4634915" y="55743"/>
            <a:ext cx="1132637" cy="367350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</a:rPr>
              <a:t>Trustee</a:t>
            </a:r>
            <a:endParaRPr lang="en-CA" sz="1400" i="1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B40D97-E551-4BD9-B833-005B553F880A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772858" y="844405"/>
            <a:ext cx="13940" cy="115029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4E49556-62EE-4F69-ADF9-99DE11C302F8}"/>
              </a:ext>
            </a:extLst>
          </p:cNvPr>
          <p:cNvSpPr/>
          <p:nvPr/>
        </p:nvSpPr>
        <p:spPr>
          <a:xfrm>
            <a:off x="5435181" y="1994695"/>
            <a:ext cx="1130720" cy="367350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</a:rPr>
              <a:t>Evidence</a:t>
            </a:r>
            <a:endParaRPr lang="en-CA" sz="1400" i="1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084F48-7B2D-46DE-BAE7-BC9948803573}"/>
              </a:ext>
            </a:extLst>
          </p:cNvPr>
          <p:cNvSpPr txBox="1"/>
          <p:nvPr/>
        </p:nvSpPr>
        <p:spPr>
          <a:xfrm>
            <a:off x="38101" y="1584990"/>
            <a:ext cx="94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composes</a:t>
            </a:r>
            <a:endParaRPr lang="en-CA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7C208C-7B47-477B-B2AA-A791D924F662}"/>
              </a:ext>
            </a:extLst>
          </p:cNvPr>
          <p:cNvSpPr txBox="1"/>
          <p:nvPr/>
        </p:nvSpPr>
        <p:spPr>
          <a:xfrm>
            <a:off x="1926626" y="1176778"/>
            <a:ext cx="94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composes</a:t>
            </a:r>
            <a:endParaRPr lang="en-CA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034778-E06A-4EFB-9934-A74CB0996EF8}"/>
              </a:ext>
            </a:extLst>
          </p:cNvPr>
          <p:cNvSpPr txBox="1"/>
          <p:nvPr/>
        </p:nvSpPr>
        <p:spPr>
          <a:xfrm>
            <a:off x="4170547" y="1864677"/>
            <a:ext cx="664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testify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4FAE7C2-4577-4CDF-B414-6940A96A0104}"/>
              </a:ext>
            </a:extLst>
          </p:cNvPr>
          <p:cNvSpPr/>
          <p:nvPr/>
        </p:nvSpPr>
        <p:spPr>
          <a:xfrm>
            <a:off x="3249613" y="1112455"/>
            <a:ext cx="1368325" cy="3901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i="1" dirty="0" err="1">
                <a:solidFill>
                  <a:schemeClr val="tx1"/>
                </a:solidFill>
              </a:rPr>
              <a:t>TypedRelationship</a:t>
            </a:r>
            <a:endParaRPr lang="en-CA" sz="1400" i="1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5DA459-6E87-479D-9E1A-7108E7BC1FE8}"/>
              </a:ext>
            </a:extLst>
          </p:cNvPr>
          <p:cNvCxnSpPr>
            <a:cxnSpLocks/>
            <a:stCxn id="52" idx="2"/>
            <a:endCxn id="71" idx="0"/>
          </p:cNvCxnSpPr>
          <p:nvPr/>
        </p:nvCxnSpPr>
        <p:spPr>
          <a:xfrm rot="5400000">
            <a:off x="3190534" y="1251452"/>
            <a:ext cx="492107" cy="9943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A1982E1A-EB93-455A-9D7F-303A8C87E154}"/>
              </a:ext>
            </a:extLst>
          </p:cNvPr>
          <p:cNvSpPr/>
          <p:nvPr/>
        </p:nvSpPr>
        <p:spPr>
          <a:xfrm>
            <a:off x="3873805" y="1510519"/>
            <a:ext cx="128935" cy="8937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40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355CD8-54E1-48E1-BEF5-42C9A3950DF2}"/>
              </a:ext>
            </a:extLst>
          </p:cNvPr>
          <p:cNvSpPr txBox="1"/>
          <p:nvPr/>
        </p:nvSpPr>
        <p:spPr>
          <a:xfrm>
            <a:off x="1008947" y="1438334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1</a:t>
            </a:r>
            <a:endParaRPr lang="en-CA" sz="10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DA1E6E-1CB9-42DF-A03B-278829A0E7A5}"/>
              </a:ext>
            </a:extLst>
          </p:cNvPr>
          <p:cNvSpPr txBox="1"/>
          <p:nvPr/>
        </p:nvSpPr>
        <p:spPr>
          <a:xfrm>
            <a:off x="811848" y="1816404"/>
            <a:ext cx="283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*</a:t>
            </a:r>
            <a:endParaRPr lang="en-CA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AA08E9F-D17C-4CB4-B4E3-CA9DF512004B}"/>
              </a:ext>
            </a:extLst>
          </p:cNvPr>
          <p:cNvSpPr txBox="1"/>
          <p:nvPr/>
        </p:nvSpPr>
        <p:spPr>
          <a:xfrm>
            <a:off x="1134382" y="2324044"/>
            <a:ext cx="283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*</a:t>
            </a:r>
            <a:endParaRPr lang="en-CA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7522418-44AF-4BE8-AA9E-016407DAD4D4}"/>
              </a:ext>
            </a:extLst>
          </p:cNvPr>
          <p:cNvSpPr txBox="1"/>
          <p:nvPr/>
        </p:nvSpPr>
        <p:spPr>
          <a:xfrm>
            <a:off x="439481" y="2616523"/>
            <a:ext cx="1152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subfragment</a:t>
            </a:r>
            <a:endParaRPr lang="en-CA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1A88B7D-A072-4B64-AC64-E5496C8501A9}"/>
              </a:ext>
            </a:extLst>
          </p:cNvPr>
          <p:cNvSpPr txBox="1"/>
          <p:nvPr/>
        </p:nvSpPr>
        <p:spPr>
          <a:xfrm>
            <a:off x="1563170" y="1941320"/>
            <a:ext cx="283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*</a:t>
            </a:r>
            <a:endParaRPr lang="en-CA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C7F4C7-DE06-4C66-8C57-3B1E9B3C0CF5}"/>
              </a:ext>
            </a:extLst>
          </p:cNvPr>
          <p:cNvSpPr txBox="1"/>
          <p:nvPr/>
        </p:nvSpPr>
        <p:spPr>
          <a:xfrm>
            <a:off x="1563170" y="2214679"/>
            <a:ext cx="283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*</a:t>
            </a:r>
            <a:endParaRPr lang="en-CA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47D5FB4-0C51-49D3-B037-CBD0C8D8D28A}"/>
              </a:ext>
            </a:extLst>
          </p:cNvPr>
          <p:cNvSpPr txBox="1"/>
          <p:nvPr/>
        </p:nvSpPr>
        <p:spPr>
          <a:xfrm>
            <a:off x="1653157" y="2247373"/>
            <a:ext cx="693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targets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E42025-2352-44A6-B293-E73A6B0D3647}"/>
              </a:ext>
            </a:extLst>
          </p:cNvPr>
          <p:cNvSpPr txBox="1"/>
          <p:nvPr/>
        </p:nvSpPr>
        <p:spPr>
          <a:xfrm>
            <a:off x="1639005" y="1798832"/>
            <a:ext cx="739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sources</a:t>
            </a:r>
            <a:endParaRPr lang="en-CA" sz="14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7FEB3F4-413D-4AC2-B128-0F6D4DA5F1DF}"/>
              </a:ext>
            </a:extLst>
          </p:cNvPr>
          <p:cNvCxnSpPr>
            <a:stCxn id="20" idx="1"/>
            <a:endCxn id="8" idx="3"/>
          </p:cNvCxnSpPr>
          <p:nvPr/>
        </p:nvCxnSpPr>
        <p:spPr>
          <a:xfrm rot="10800000" flipV="1">
            <a:off x="3339177" y="239418"/>
            <a:ext cx="1295739" cy="421312"/>
          </a:xfrm>
          <a:prstGeom prst="bentConnector3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C8741506-50A4-487B-A5F7-68A8F992F7A8}"/>
              </a:ext>
            </a:extLst>
          </p:cNvPr>
          <p:cNvCxnSpPr>
            <a:cxnSpLocks/>
            <a:stCxn id="20" idx="3"/>
            <a:endCxn id="24" idx="0"/>
          </p:cNvCxnSpPr>
          <p:nvPr/>
        </p:nvCxnSpPr>
        <p:spPr>
          <a:xfrm>
            <a:off x="5767552" y="239418"/>
            <a:ext cx="232989" cy="1755277"/>
          </a:xfrm>
          <a:prstGeom prst="bentConnector2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069803CA-3074-4B3F-A20F-6C521AB78B23}"/>
              </a:ext>
            </a:extLst>
          </p:cNvPr>
          <p:cNvCxnSpPr>
            <a:stCxn id="20" idx="1"/>
            <a:endCxn id="6" idx="1"/>
          </p:cNvCxnSpPr>
          <p:nvPr/>
        </p:nvCxnSpPr>
        <p:spPr>
          <a:xfrm rot="10800000" flipV="1">
            <a:off x="412268" y="239418"/>
            <a:ext cx="4222648" cy="1031754"/>
          </a:xfrm>
          <a:prstGeom prst="bentConnector3">
            <a:avLst>
              <a:gd name="adj1" fmla="val 10944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52CAEFBC-8693-4C65-AA98-C3E28B1365F2}"/>
              </a:ext>
            </a:extLst>
          </p:cNvPr>
          <p:cNvCxnSpPr>
            <a:cxnSpLocks/>
            <a:stCxn id="20" idx="1"/>
            <a:endCxn id="19" idx="1"/>
          </p:cNvCxnSpPr>
          <p:nvPr/>
        </p:nvCxnSpPr>
        <p:spPr>
          <a:xfrm rot="10800000" flipV="1">
            <a:off x="411514" y="239418"/>
            <a:ext cx="4223402" cy="1932632"/>
          </a:xfrm>
          <a:prstGeom prst="bentConnector3">
            <a:avLst>
              <a:gd name="adj1" fmla="val 109477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03A07F9-F781-426B-A1C6-DC2CDAE741EA}"/>
              </a:ext>
            </a:extLst>
          </p:cNvPr>
          <p:cNvSpPr txBox="1"/>
          <p:nvPr/>
        </p:nvSpPr>
        <p:spPr>
          <a:xfrm>
            <a:off x="2526924" y="1768408"/>
            <a:ext cx="283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*</a:t>
            </a:r>
            <a:endParaRPr lang="en-CA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CD0CB42-3CF0-49FA-BCD9-144ABB41E039}"/>
              </a:ext>
            </a:extLst>
          </p:cNvPr>
          <p:cNvSpPr txBox="1"/>
          <p:nvPr/>
        </p:nvSpPr>
        <p:spPr>
          <a:xfrm>
            <a:off x="5216703" y="1964699"/>
            <a:ext cx="283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*</a:t>
            </a:r>
            <a:endParaRPr lang="en-CA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DA694E0-7407-4A17-9755-6A7959F9D9FD}"/>
              </a:ext>
            </a:extLst>
          </p:cNvPr>
          <p:cNvSpPr txBox="1"/>
          <p:nvPr/>
        </p:nvSpPr>
        <p:spPr>
          <a:xfrm>
            <a:off x="3483704" y="1930446"/>
            <a:ext cx="253596" cy="2539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tx1"/>
                </a:solidFill>
              </a:rPr>
              <a:t>1</a:t>
            </a:r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C9E6810-128A-4B56-AD4C-A72CF2A53098}"/>
              </a:ext>
            </a:extLst>
          </p:cNvPr>
          <p:cNvSpPr txBox="1"/>
          <p:nvPr/>
        </p:nvSpPr>
        <p:spPr>
          <a:xfrm>
            <a:off x="4297016" y="57083"/>
            <a:ext cx="3209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1..</a:t>
            </a:r>
            <a:endParaRPr lang="en-CA" sz="105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E03D65A-6244-486F-903D-D094C44EC996}"/>
              </a:ext>
            </a:extLst>
          </p:cNvPr>
          <p:cNvSpPr txBox="1"/>
          <p:nvPr/>
        </p:nvSpPr>
        <p:spPr>
          <a:xfrm>
            <a:off x="4431513" y="47118"/>
            <a:ext cx="283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*</a:t>
            </a:r>
            <a:endParaRPr lang="en-CA" sz="1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AB7324F-EF7E-4101-A2CE-B78F0856D74E}"/>
              </a:ext>
            </a:extLst>
          </p:cNvPr>
          <p:cNvSpPr txBox="1"/>
          <p:nvPr/>
        </p:nvSpPr>
        <p:spPr>
          <a:xfrm>
            <a:off x="5754629" y="57083"/>
            <a:ext cx="3209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1..</a:t>
            </a:r>
            <a:endParaRPr lang="en-CA" sz="105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7BBDE75-86CA-48B4-A817-3650F86DCFD2}"/>
              </a:ext>
            </a:extLst>
          </p:cNvPr>
          <p:cNvSpPr txBox="1"/>
          <p:nvPr/>
        </p:nvSpPr>
        <p:spPr>
          <a:xfrm>
            <a:off x="5889126" y="47118"/>
            <a:ext cx="283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*</a:t>
            </a:r>
            <a:endParaRPr lang="en-CA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C365C56-166D-4653-A7B5-24B8F38C8C42}"/>
              </a:ext>
            </a:extLst>
          </p:cNvPr>
          <p:cNvSpPr txBox="1"/>
          <p:nvPr/>
        </p:nvSpPr>
        <p:spPr>
          <a:xfrm>
            <a:off x="212953" y="2168298"/>
            <a:ext cx="283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*</a:t>
            </a:r>
            <a:endParaRPr lang="en-CA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CEE61E5-A48B-48B1-B046-412A2BAD98DC}"/>
              </a:ext>
            </a:extLst>
          </p:cNvPr>
          <p:cNvSpPr txBox="1"/>
          <p:nvPr/>
        </p:nvSpPr>
        <p:spPr>
          <a:xfrm>
            <a:off x="212953" y="1089116"/>
            <a:ext cx="283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*</a:t>
            </a:r>
            <a:endParaRPr lang="en-CA" sz="14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602F784-BEA4-4DAA-815E-59BEDD918748}"/>
              </a:ext>
            </a:extLst>
          </p:cNvPr>
          <p:cNvSpPr/>
          <p:nvPr/>
        </p:nvSpPr>
        <p:spPr>
          <a:xfrm>
            <a:off x="1864108" y="2848725"/>
            <a:ext cx="935483" cy="381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LNode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95268FC-D412-463D-8BDC-66726AB50184}"/>
              </a:ext>
            </a:extLst>
          </p:cNvPr>
          <p:cNvSpPr/>
          <p:nvPr/>
        </p:nvSpPr>
        <p:spPr>
          <a:xfrm>
            <a:off x="3190793" y="2848725"/>
            <a:ext cx="935483" cy="381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LLeaf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38EAFB17-27C0-4677-BEC6-7C629AF69B5B}"/>
              </a:ext>
            </a:extLst>
          </p:cNvPr>
          <p:cNvCxnSpPr>
            <a:cxnSpLocks/>
            <a:stCxn id="72" idx="0"/>
            <a:endCxn id="71" idx="2"/>
          </p:cNvCxnSpPr>
          <p:nvPr/>
        </p:nvCxnSpPr>
        <p:spPr>
          <a:xfrm rot="5400000" flipH="1" flipV="1">
            <a:off x="2399343" y="2308671"/>
            <a:ext cx="472560" cy="607548"/>
          </a:xfrm>
          <a:prstGeom prst="bentConnector3">
            <a:avLst>
              <a:gd name="adj1" fmla="val 3871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F54D32BA-3C70-4E16-8A83-782E3E1A22E1}"/>
              </a:ext>
            </a:extLst>
          </p:cNvPr>
          <p:cNvCxnSpPr>
            <a:cxnSpLocks/>
            <a:stCxn id="74" idx="0"/>
            <a:endCxn id="71" idx="2"/>
          </p:cNvCxnSpPr>
          <p:nvPr/>
        </p:nvCxnSpPr>
        <p:spPr>
          <a:xfrm rot="16200000" flipV="1">
            <a:off x="3062686" y="2252877"/>
            <a:ext cx="472560" cy="719137"/>
          </a:xfrm>
          <a:prstGeom prst="bentConnector3">
            <a:avLst>
              <a:gd name="adj1" fmla="val 387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EACF41B3-1016-44AD-992B-F9A52E3B3D0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54189" y="2346557"/>
            <a:ext cx="504061" cy="495014"/>
          </a:xfrm>
          <a:prstGeom prst="bentConnector3">
            <a:avLst>
              <a:gd name="adj1" fmla="val 5453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73CFE77-B50A-442E-B82E-FFC18D63C07D}"/>
              </a:ext>
            </a:extLst>
          </p:cNvPr>
          <p:cNvSpPr txBox="1"/>
          <p:nvPr/>
        </p:nvSpPr>
        <p:spPr>
          <a:xfrm flipH="1">
            <a:off x="3137052" y="2410296"/>
            <a:ext cx="89768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</a:rPr>
              <a:t>*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96270A8-24DB-4F5D-A885-9E8156158609}"/>
              </a:ext>
            </a:extLst>
          </p:cNvPr>
          <p:cNvSpPr txBox="1"/>
          <p:nvPr/>
        </p:nvSpPr>
        <p:spPr>
          <a:xfrm flipH="1">
            <a:off x="3812215" y="2675683"/>
            <a:ext cx="89768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</a:rPr>
              <a:t>*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888E2147-8019-42D4-9B72-2FF384A61042}"/>
              </a:ext>
            </a:extLst>
          </p:cNvPr>
          <p:cNvSpPr/>
          <p:nvPr/>
        </p:nvSpPr>
        <p:spPr>
          <a:xfrm>
            <a:off x="2891067" y="2387477"/>
            <a:ext cx="98067" cy="96272"/>
          </a:xfrm>
          <a:prstGeom prst="triangl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2FBBEC3-B2A8-4217-8A81-C91C53DDAB8B}"/>
              </a:ext>
            </a:extLst>
          </p:cNvPr>
          <p:cNvSpPr/>
          <p:nvPr/>
        </p:nvSpPr>
        <p:spPr>
          <a:xfrm>
            <a:off x="2377865" y="1994695"/>
            <a:ext cx="1123064" cy="381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i="1" dirty="0" err="1">
                <a:solidFill>
                  <a:schemeClr val="tx1"/>
                </a:solidFill>
              </a:rPr>
              <a:t>TraceLink</a:t>
            </a:r>
            <a:endParaRPr lang="en-CA" sz="1400" i="1" dirty="0">
              <a:solidFill>
                <a:schemeClr val="tx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944035-7D31-4AD7-AFF1-F1726E6B6A17}"/>
              </a:ext>
            </a:extLst>
          </p:cNvPr>
          <p:cNvGrpSpPr/>
          <p:nvPr/>
        </p:nvGrpSpPr>
        <p:grpSpPr>
          <a:xfrm>
            <a:off x="3491996" y="3560890"/>
            <a:ext cx="1414838" cy="501672"/>
            <a:chOff x="4260095" y="1512525"/>
            <a:chExt cx="1236620" cy="520955"/>
          </a:xfrm>
          <a:solidFill>
            <a:schemeClr val="bg1"/>
          </a:solidFill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B2A61F0-D02F-4EA6-BA22-80D90A19360F}"/>
                </a:ext>
              </a:extLst>
            </p:cNvPr>
            <p:cNvSpPr/>
            <p:nvPr/>
          </p:nvSpPr>
          <p:spPr>
            <a:xfrm>
              <a:off x="4260095" y="1652010"/>
              <a:ext cx="1236620" cy="3814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sz="1400" dirty="0">
                  <a:solidFill>
                    <a:schemeClr val="tx1"/>
                  </a:solidFill>
                </a:rPr>
                <a:t>TraceRetrieval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6EDB9A3-EE4C-4088-B0B7-05180A487255}"/>
                </a:ext>
              </a:extLst>
            </p:cNvPr>
            <p:cNvSpPr/>
            <p:nvPr/>
          </p:nvSpPr>
          <p:spPr>
            <a:xfrm>
              <a:off x="4260095" y="1512525"/>
              <a:ext cx="450242" cy="1389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0BAB2E7-643F-4D70-BED6-C8F0457DCA83}"/>
              </a:ext>
            </a:extLst>
          </p:cNvPr>
          <p:cNvGrpSpPr/>
          <p:nvPr/>
        </p:nvGrpSpPr>
        <p:grpSpPr>
          <a:xfrm>
            <a:off x="1846327" y="3560890"/>
            <a:ext cx="1414838" cy="501672"/>
            <a:chOff x="4260095" y="2070992"/>
            <a:chExt cx="1236620" cy="520955"/>
          </a:xfrm>
          <a:solidFill>
            <a:schemeClr val="bg1"/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24B288D-099A-49FB-89A3-DE147DC0BA48}"/>
                </a:ext>
              </a:extLst>
            </p:cNvPr>
            <p:cNvSpPr/>
            <p:nvPr/>
          </p:nvSpPr>
          <p:spPr>
            <a:xfrm>
              <a:off x="4260095" y="2210477"/>
              <a:ext cx="1236620" cy="3814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sz="1400" dirty="0">
                  <a:solidFill>
                    <a:schemeClr val="tx1"/>
                  </a:solidFill>
                </a:rPr>
                <a:t>TraceRecord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0BB01E2-0717-46CD-83A6-4816C609D328}"/>
                </a:ext>
              </a:extLst>
            </p:cNvPr>
            <p:cNvSpPr/>
            <p:nvPr/>
          </p:nvSpPr>
          <p:spPr>
            <a:xfrm>
              <a:off x="4260095" y="2070992"/>
              <a:ext cx="450242" cy="1389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57D7544-657C-4232-B5A0-7C5D0ED53A7C}"/>
              </a:ext>
            </a:extLst>
          </p:cNvPr>
          <p:cNvGrpSpPr/>
          <p:nvPr/>
        </p:nvGrpSpPr>
        <p:grpSpPr>
          <a:xfrm>
            <a:off x="5137666" y="3560890"/>
            <a:ext cx="1414838" cy="501672"/>
            <a:chOff x="4260095" y="1512525"/>
            <a:chExt cx="1236620" cy="520955"/>
          </a:xfrm>
          <a:solidFill>
            <a:schemeClr val="bg1"/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B62F97A-32C0-45A8-91E5-A7E8E115D69D}"/>
                </a:ext>
              </a:extLst>
            </p:cNvPr>
            <p:cNvSpPr/>
            <p:nvPr/>
          </p:nvSpPr>
          <p:spPr>
            <a:xfrm>
              <a:off x="4260095" y="1652010"/>
              <a:ext cx="1236620" cy="3814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sz="1400" dirty="0">
                  <a:solidFill>
                    <a:schemeClr val="tx1"/>
                  </a:solidFill>
                </a:rPr>
                <a:t>TraceAnalysis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273F1E7-4293-4849-AE7F-A4A142D5DDA0}"/>
                </a:ext>
              </a:extLst>
            </p:cNvPr>
            <p:cNvSpPr/>
            <p:nvPr/>
          </p:nvSpPr>
          <p:spPr>
            <a:xfrm>
              <a:off x="4260095" y="1512525"/>
              <a:ext cx="450242" cy="1389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30B91FB-DEBE-4A33-AC0F-30CDF3B763DA}"/>
              </a:ext>
            </a:extLst>
          </p:cNvPr>
          <p:cNvGrpSpPr/>
          <p:nvPr/>
        </p:nvGrpSpPr>
        <p:grpSpPr>
          <a:xfrm>
            <a:off x="200658" y="3560892"/>
            <a:ext cx="1414838" cy="501671"/>
            <a:chOff x="4261911" y="1426958"/>
            <a:chExt cx="1236620" cy="520954"/>
          </a:xfrm>
          <a:solidFill>
            <a:schemeClr val="bg1"/>
          </a:solidFill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CE37087-6335-4E0E-8092-D8038086ABD1}"/>
                </a:ext>
              </a:extLst>
            </p:cNvPr>
            <p:cNvSpPr/>
            <p:nvPr/>
          </p:nvSpPr>
          <p:spPr>
            <a:xfrm>
              <a:off x="4261911" y="1566442"/>
              <a:ext cx="1236620" cy="3814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sz="1400" dirty="0">
                  <a:solidFill>
                    <a:schemeClr val="tx1"/>
                  </a:solidFill>
                </a:rPr>
                <a:t>TraceSynthesis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39FF556-0BEE-40A3-A44B-EC8D1010AF23}"/>
                </a:ext>
              </a:extLst>
            </p:cNvPr>
            <p:cNvSpPr/>
            <p:nvPr/>
          </p:nvSpPr>
          <p:spPr>
            <a:xfrm>
              <a:off x="4261911" y="1426958"/>
              <a:ext cx="450242" cy="1389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6CB6F1C9-1437-429E-AAC3-0B18485423A6}"/>
              </a:ext>
            </a:extLst>
          </p:cNvPr>
          <p:cNvSpPr txBox="1"/>
          <p:nvPr/>
        </p:nvSpPr>
        <p:spPr>
          <a:xfrm>
            <a:off x="2526924" y="836796"/>
            <a:ext cx="283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*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95465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127</Words>
  <Application>Microsoft Office PowerPoint</Application>
  <PresentationFormat>Custom</PresentationFormat>
  <Paragraphs>118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Batot Édouard</dc:creator>
  <cp:lastModifiedBy>Batot Édouard</cp:lastModifiedBy>
  <cp:revision>15</cp:revision>
  <dcterms:created xsi:type="dcterms:W3CDTF">2020-08-29T09:42:49Z</dcterms:created>
  <dcterms:modified xsi:type="dcterms:W3CDTF">2020-11-02T16:04:23Z</dcterms:modified>
</cp:coreProperties>
</file>