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064" y="133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6EBB-6CD5-44AE-B1DA-F02D276C1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F5DE4-2E64-4D27-BB01-8CC2CAD6A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DF279-7416-4311-B60B-22669403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A1F4-C97C-442C-A5F4-ECF6307D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ED49-4AB7-4D17-8354-F248DA66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9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8D19-12E0-4225-9309-76C4B26B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6891F-7B17-4645-BD05-9C4CB0F1C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6971C-C3C5-4222-B1A3-0B8808BB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ECB4C-C93F-4A24-8337-EF18D323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A08F9-DBD5-4B75-802A-4FCDC1C8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12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36CF0-CF86-4803-8B55-5AC9D8EFA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311C5-4CB9-4425-A541-1207065BF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8F3F5-4C29-4401-AE27-36F534EA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59B6-AFEE-4049-8C77-81EAF65F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4E238-69CD-433F-80AD-378390AE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63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D4CE-50B0-4BBF-A6AE-80573721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8D86-97BC-4784-9A71-96FD5F95E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CEB89-8A33-4C00-9D26-0BD32439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4982-0C49-4725-8D25-9AAF7B6D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FCBB-56B9-441E-9B57-45B338D0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34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F66A-2193-45CE-9E40-1059BD1D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FCAFB-F6AB-42F9-A6A0-933C5F920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D37A9-C0AA-4942-9860-D5133372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D4633-F55D-4A36-84CA-5E8F2FE0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7716C-71EA-49CE-A4BD-6E954996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00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A9CC-DCEF-415A-8D89-0661F7C4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AAFB-86F6-46F6-B2EF-69A363B47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54777-2868-4C12-B346-3472E3310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DFF4F-4468-45A3-A589-10B2F066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29E6F-D954-462A-B608-035499B8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E91ED-A94A-4E97-B1C4-9B0175E7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55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0F8E-011B-4ECA-AA7C-5E228E03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0054D-79C5-4D56-BB40-34B4BA66B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806B8-DCA6-490F-975C-3FB4DE15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B9013-D33B-41C5-9768-541F345FD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327CA-1CB6-47F1-A7D2-B672F005B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970AF-D502-45FA-A9E0-C1E67B19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671AC-1D55-40B6-B3FF-F9F6A53B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071E0-068B-41BE-8BCE-57919569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7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D06C-BDDD-46AA-82C6-6521AC3D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3D45B-4D02-477B-9140-F715CE4E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964D0-64F2-4890-A500-01DD3652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79704-C8A7-48CB-A1D4-1679E993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54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109EA-E30B-4963-8D33-AB5A6FFC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B7766-C0B7-4DE9-8FBC-F3C3114A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E204B-2401-42B5-B7E5-4F109172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36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6D78-2802-4AF1-88FC-515257C4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A0AC-2BA8-45C7-8751-28508E99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2AC56-878A-44C1-9ACE-62B39B6F5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3871F-FFC0-4FFE-87FD-D2D4DC1E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4FBFC-C5F2-4972-A964-CBA93FC0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A20B4-8BF2-4680-8EF1-6C37BF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90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037E-901D-49E1-8784-793BB197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3E98A-5370-4E90-A228-0C10EC06A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61294-EE43-4F13-893C-86BA824F7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381D5-2860-4B79-A4B7-95E7B545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BA8BA-BE25-4EEC-BE55-822A9645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44C9-C5C9-407C-8A3C-935F9278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77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B0085-8421-493C-9482-CA11804D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57D2A-2987-42C6-938A-091B76A78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BAA13-DAD3-4921-A5E4-244982A0A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35E36-E554-4114-B632-71439CD2F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0E72C-DFF5-4770-B919-549EC9E55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225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0CC8D8-E2CD-4717-BBE4-D9184AD0D42D}"/>
              </a:ext>
            </a:extLst>
          </p:cNvPr>
          <p:cNvSpPr/>
          <p:nvPr/>
        </p:nvSpPr>
        <p:spPr>
          <a:xfrm>
            <a:off x="2768600" y="-8197413"/>
            <a:ext cx="8070850" cy="1397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Tracea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T01 {</a:t>
            </a:r>
          </a:p>
          <a:p>
            <a:endParaRPr lang="en-CA" sz="1100" dirty="0"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3F7F5F"/>
                </a:solidFill>
                <a:latin typeface="Consolas" panose="020B0609020204030204" pitchFamily="49" charset="0"/>
              </a:rPr>
              <a:t>    // Structure of traces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traces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Trace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Transclusion1 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tracelinks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NodeTraceLink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link01 {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source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sec_A_II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target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PoS_C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successors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{link02}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relationshiptype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Sec2PoS 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evidences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{Evidence_link02}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referees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(Referee01)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LeafTraceLink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link02 {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source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target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PoS_D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relationshiptype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Sec2PoS 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evidences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{Evidence_link01}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referees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(Referee01)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referees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 Referee01 )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100" dirty="0">
                <a:solidFill>
                  <a:srgbClr val="3F7F5F"/>
                </a:solidFill>
                <a:latin typeface="Consolas" panose="020B0609020204030204" pitchFamily="49" charset="0"/>
              </a:rPr>
              <a:t>// Available types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relationshiptypes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EngineeringType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Sec2PoS,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EngineeringType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NE2Class,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DomainType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Synonymy,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DomainType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Closure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100" dirty="0">
                <a:solidFill>
                  <a:srgbClr val="3F7F5F"/>
                </a:solidFill>
                <a:latin typeface="Consolas" panose="020B0609020204030204" pitchFamily="49" charset="0"/>
              </a:rPr>
              <a:t>// Structure of artefacts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artefacts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Document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doc_A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sections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sec_A_II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} },</a:t>
            </a: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Document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doc_F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F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sections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F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sec_F_I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} },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Model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modelI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fragments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Cl_i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}},</a:t>
            </a:r>
          </a:p>
          <a:p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Model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modelJ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s-E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fragments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Cl_j_01 , Cl_j_02 }}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100" dirty="0">
                <a:solidFill>
                  <a:srgbClr val="3F7F5F"/>
                </a:solidFill>
                <a:latin typeface="Consolas" panose="020B0609020204030204" pitchFamily="49" charset="0"/>
              </a:rPr>
              <a:t>// Structure of fragments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fragments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Section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partofspeechsDefined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}},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Section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sec_A_II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partofspeechsDefined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PoS_D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PoS_B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PoS_C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}},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Section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sec_F_I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partofspeechsDefined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PoS_D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PoS_B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PoS_C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}},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PartOfSpeech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PoS_B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}, 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PartOfSpeech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PoS_C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},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PartOfSpeech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PoS_D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},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Cl_i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namedelementsDefined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ne_E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 },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Cl_j_01 {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namedelementsDefined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ne_G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 },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Cl_j_02 {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namedelementsDefined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ne_H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}},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NamedElement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ne_E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},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NamedElement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ne_G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},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NamedElement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ne_H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100" dirty="0">
                <a:solidFill>
                  <a:srgbClr val="3F7F5F"/>
                </a:solidFill>
                <a:latin typeface="Consolas" panose="020B0609020204030204" pitchFamily="49" charset="0"/>
              </a:rPr>
              <a:t>// List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evidences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AIEvidence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Evidence_link01 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algorithmUsed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"AI4All"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parameters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"platform:/resource/training/posidentifier_202012"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executionDate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"20201207-123536"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results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CA" sz="1100" b="1" dirty="0">
                <a:solidFill>
                  <a:srgbClr val="7D7D7D"/>
                </a:solidFill>
                <a:latin typeface="Consolas" panose="020B0609020204030204" pitchFamily="49" charset="0"/>
              </a:rPr>
              <a:t>8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CA" sz="1100" b="1" dirty="0">
                <a:solidFill>
                  <a:srgbClr val="7D7D7D"/>
                </a:solidFill>
                <a:latin typeface="Consolas" panose="020B0609020204030204" pitchFamily="49" charset="0"/>
              </a:rPr>
              <a:t>7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impactedElements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"Transclusion1.link01"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AIEvidence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Evidence_link02 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algorithmUsed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"AI4All"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parameters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"platform:/resource/training/posidentifier_202012"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executionDate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"20201207-123536"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results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CA" sz="1100" b="1" dirty="0">
                <a:solidFill>
                  <a:srgbClr val="7D7D7D"/>
                </a:solidFill>
                <a:latin typeface="Consolas" panose="020B0609020204030204" pitchFamily="49" charset="0"/>
              </a:rPr>
              <a:t>8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CA" sz="1100" b="1" dirty="0">
                <a:solidFill>
                  <a:srgbClr val="7D7D7D"/>
                </a:solidFill>
                <a:latin typeface="Consolas" panose="020B0609020204030204" pitchFamily="49" charset="0"/>
              </a:rPr>
              <a:t>7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impactedElements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"Transclusion1.link02"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sec_A_II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PoS_C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referees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Referee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Referee01,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Referee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Referee02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7233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F29143-9CE0-4BA4-930A-08D86EFF21F3}"/>
              </a:ext>
            </a:extLst>
          </p:cNvPr>
          <p:cNvSpPr/>
          <p:nvPr/>
        </p:nvSpPr>
        <p:spPr>
          <a:xfrm>
            <a:off x="3048000" y="58847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rgbClr val="3F7F5F"/>
                </a:solidFill>
                <a:latin typeface="Consolas" panose="020B0609020204030204" pitchFamily="49" charset="0"/>
              </a:rPr>
              <a:t>// Structure of traces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traces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 Trace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Transclusion1 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tracelinks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 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NodeTraceLink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link01 {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source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sec_A_II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target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PoS_C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successors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{link02}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relationshiptype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Sec2PoS 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evidences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{Evidence_link02}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referees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(Referee01)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},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LeafTraceLink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link02 {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source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target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PoS_D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relationshiptype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Sec2PoS 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evidences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{Evidence_link01}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referees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(Referee01)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referees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( Referee01 )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17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637F15-E58C-4FD9-8232-7A610CA55C98}"/>
              </a:ext>
            </a:extLst>
          </p:cNvPr>
          <p:cNvSpPr/>
          <p:nvPr/>
        </p:nvSpPr>
        <p:spPr>
          <a:xfrm>
            <a:off x="2133600" y="-1187649"/>
            <a:ext cx="1042035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3F7F5F"/>
                </a:solidFill>
                <a:latin typeface="Consolas" panose="020B0609020204030204" pitchFamily="49" charset="0"/>
              </a:rPr>
              <a:t>// Available types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relationshiptypes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EngineeringType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Sec2PoS,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EngineeringType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NE2Class,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DomainType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Synonymy,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DomainType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Closure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3F7F5F"/>
                </a:solidFill>
                <a:latin typeface="Consolas" panose="020B0609020204030204" pitchFamily="49" charset="0"/>
              </a:rPr>
              <a:t>// Structure of artefacts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artefacts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Document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doc_A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sections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sec_A_II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} },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Document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doc_F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sections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sec_F_I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} },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Model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modelI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fragments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Cl_i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 }},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Model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modelJ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s-E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fragments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{ Cl_j_01 , Cl_j_02 }}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3F7F5F"/>
                </a:solidFill>
                <a:latin typeface="Consolas" panose="020B0609020204030204" pitchFamily="49" charset="0"/>
              </a:rPr>
              <a:t>// Structure of fragments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fragments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Section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partofspeechsDefined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}},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Section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sec_A_II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partofspeechsDefined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PoS_D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PoS_B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PoS_C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}},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Section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sec_F_I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partofspeechsDefined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PoS_D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PoS_B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PoS_C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}},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PartOfSpeech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PoS_B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 }, 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PartOfSpeech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PoS_C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 },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PartOfSpeech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PoS_D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 },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Cl_i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namedelementsDefined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ne_E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} },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Cl_j_01 {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namedelementsDefined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ne_G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} },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Cl_j_02 {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namedelementsDefined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ne_H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}},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NamedElement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ne_E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 },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NamedElement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ne_G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 },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NamedElement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ne_H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1513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BA5A7C-217B-420D-84E3-B0ABA21246A9}"/>
              </a:ext>
            </a:extLst>
          </p:cNvPr>
          <p:cNvSpPr/>
          <p:nvPr/>
        </p:nvSpPr>
        <p:spPr>
          <a:xfrm>
            <a:off x="161925" y="437833"/>
            <a:ext cx="118681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3F7F5F"/>
                </a:solidFill>
                <a:latin typeface="Consolas" panose="020B0609020204030204" pitchFamily="49" charset="0"/>
              </a:rPr>
              <a:t>    // Integrity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evidences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AIEvidence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Evidence_link01 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algorithmUsed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2A00FF"/>
                </a:solidFill>
                <a:latin typeface="Consolas" panose="020B0609020204030204" pitchFamily="49" charset="0"/>
              </a:rPr>
              <a:t>"AI4All"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parameters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"platform:/resource/training/posidentifier_202012"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executionDate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2A00FF"/>
                </a:solidFill>
                <a:latin typeface="Consolas" panose="020B0609020204030204" pitchFamily="49" charset="0"/>
              </a:rPr>
              <a:t>"20201207-123536"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results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CA" b="1" dirty="0">
                <a:solidFill>
                  <a:srgbClr val="7D7D7D"/>
                </a:solidFill>
                <a:latin typeface="Consolas" panose="020B0609020204030204" pitchFamily="49" charset="0"/>
              </a:rPr>
              <a:t>8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CA" b="1" dirty="0">
                <a:solidFill>
                  <a:srgbClr val="7D7D7D"/>
                </a:solidFill>
                <a:latin typeface="Consolas" panose="020B0609020204030204" pitchFamily="49" charset="0"/>
              </a:rPr>
              <a:t>7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impactedElements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"Transclusion1.link01"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},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AIEvidence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Evidence_link02 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algorithmUsed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2A00FF"/>
                </a:solidFill>
                <a:latin typeface="Consolas" panose="020B0609020204030204" pitchFamily="49" charset="0"/>
              </a:rPr>
              <a:t>"AI4All"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parameters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"platform:/resource/training/posidentifier_202012"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executionDate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2A00FF"/>
                </a:solidFill>
                <a:latin typeface="Consolas" panose="020B0609020204030204" pitchFamily="49" charset="0"/>
              </a:rPr>
              <a:t>"20201207-123536"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results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CA" b="1" dirty="0">
                <a:solidFill>
                  <a:srgbClr val="7D7D7D"/>
                </a:solidFill>
                <a:latin typeface="Consolas" panose="020B0609020204030204" pitchFamily="49" charset="0"/>
              </a:rPr>
              <a:t>8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CA" b="1" dirty="0">
                <a:solidFill>
                  <a:srgbClr val="7D7D7D"/>
                </a:solidFill>
                <a:latin typeface="Consolas" panose="020B0609020204030204" pitchFamily="49" charset="0"/>
              </a:rPr>
              <a:t>7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impactedElements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b="1" dirty="0">
                <a:solidFill>
                  <a:srgbClr val="2A00FF"/>
                </a:solidFill>
                <a:latin typeface="Consolas" panose="020B0609020204030204" pitchFamily="49" charset="0"/>
              </a:rPr>
              <a:t>"Transclusion1.link02"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sec_A_II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PoS_C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referees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Referee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Referee01,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Referee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Referee02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9153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</Words>
  <Application>Microsoft Office PowerPoint</Application>
  <PresentationFormat>Widescreen</PresentationFormat>
  <Paragraphs>157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Batot Édouard</dc:creator>
  <cp:lastModifiedBy>Batot Édouard</cp:lastModifiedBy>
  <cp:revision>1</cp:revision>
  <dcterms:created xsi:type="dcterms:W3CDTF">2020-12-10T10:05:00Z</dcterms:created>
  <dcterms:modified xsi:type="dcterms:W3CDTF">2020-12-10T10:05:00Z</dcterms:modified>
</cp:coreProperties>
</file>