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3990638" cy="8412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0" userDrawn="1">
          <p15:clr>
            <a:srgbClr val="A4A3A4"/>
          </p15:clr>
        </p15:guide>
        <p15:guide id="2" pos="44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20" y="120"/>
      </p:cViewPr>
      <p:guideLst>
        <p:guide orient="horz" pos="2650"/>
        <p:guide pos="44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830" y="1376713"/>
            <a:ext cx="10492979" cy="2928679"/>
          </a:xfrm>
        </p:spPr>
        <p:txBody>
          <a:bodyPr anchor="b"/>
          <a:lstStyle>
            <a:lvl1pPr algn="ctr">
              <a:defRPr sz="68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8830" y="4418333"/>
            <a:ext cx="10492979" cy="2030992"/>
          </a:xfrm>
        </p:spPr>
        <p:txBody>
          <a:bodyPr/>
          <a:lstStyle>
            <a:lvl1pPr marL="0" indent="0" algn="ctr">
              <a:buNone/>
              <a:defRPr sz="2754"/>
            </a:lvl1pPr>
            <a:lvl2pPr marL="524637" indent="0" algn="ctr">
              <a:buNone/>
              <a:defRPr sz="2295"/>
            </a:lvl2pPr>
            <a:lvl3pPr marL="1049274" indent="0" algn="ctr">
              <a:buNone/>
              <a:defRPr sz="2066"/>
            </a:lvl3pPr>
            <a:lvl4pPr marL="1573911" indent="0" algn="ctr">
              <a:buNone/>
              <a:defRPr sz="1836"/>
            </a:lvl4pPr>
            <a:lvl5pPr marL="2098548" indent="0" algn="ctr">
              <a:buNone/>
              <a:defRPr sz="1836"/>
            </a:lvl5pPr>
            <a:lvl6pPr marL="2623185" indent="0" algn="ctr">
              <a:buNone/>
              <a:defRPr sz="1836"/>
            </a:lvl6pPr>
            <a:lvl7pPr marL="3147822" indent="0" algn="ctr">
              <a:buNone/>
              <a:defRPr sz="1836"/>
            </a:lvl7pPr>
            <a:lvl8pPr marL="3672459" indent="0" algn="ctr">
              <a:buNone/>
              <a:defRPr sz="1836"/>
            </a:lvl8pPr>
            <a:lvl9pPr marL="4197096" indent="0" algn="ctr">
              <a:buNone/>
              <a:defRPr sz="18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A20-26BA-407A-AC21-7DFBEF9CAF5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DB3-654F-4507-8D4A-7B61BA14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A20-26BA-407A-AC21-7DFBEF9CAF5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DB3-654F-4507-8D4A-7B61BA14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12050" y="447870"/>
            <a:ext cx="3016731" cy="7128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1856" y="447870"/>
            <a:ext cx="8875311" cy="7128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A20-26BA-407A-AC21-7DFBEF9CAF5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DB3-654F-4507-8D4A-7B61BA14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A20-26BA-407A-AC21-7DFBEF9CAF5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DB3-654F-4507-8D4A-7B61BA14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70" y="2097200"/>
            <a:ext cx="12066925" cy="3499226"/>
          </a:xfrm>
        </p:spPr>
        <p:txBody>
          <a:bodyPr anchor="b"/>
          <a:lstStyle>
            <a:lvl1pPr>
              <a:defRPr sz="68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570" y="5629530"/>
            <a:ext cx="12066925" cy="1840160"/>
          </a:xfrm>
        </p:spPr>
        <p:txBody>
          <a:bodyPr/>
          <a:lstStyle>
            <a:lvl1pPr marL="0" indent="0">
              <a:buNone/>
              <a:defRPr sz="2754">
                <a:solidFill>
                  <a:schemeClr val="tx1">
                    <a:tint val="75000"/>
                  </a:schemeClr>
                </a:solidFill>
              </a:defRPr>
            </a:lvl1pPr>
            <a:lvl2pPr marL="524637" indent="0">
              <a:buNone/>
              <a:defRPr sz="2295">
                <a:solidFill>
                  <a:schemeClr val="tx1">
                    <a:tint val="75000"/>
                  </a:schemeClr>
                </a:solidFill>
              </a:defRPr>
            </a:lvl2pPr>
            <a:lvl3pPr marL="1049274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3pPr>
            <a:lvl4pPr marL="1573911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4pPr>
            <a:lvl5pPr marL="209854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5pPr>
            <a:lvl6pPr marL="2623185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6pPr>
            <a:lvl7pPr marL="3147822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7pPr>
            <a:lvl8pPr marL="3672459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8pPr>
            <a:lvl9pPr marL="4197096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A20-26BA-407A-AC21-7DFBEF9CAF5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DB3-654F-4507-8D4A-7B61BA14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1856" y="2239349"/>
            <a:ext cx="5946021" cy="533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2761" y="2239349"/>
            <a:ext cx="5946021" cy="533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A20-26BA-407A-AC21-7DFBEF9CAF5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DB3-654F-4507-8D4A-7B61BA14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4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79" y="447870"/>
            <a:ext cx="12066925" cy="1625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79" y="2062149"/>
            <a:ext cx="5918695" cy="1010627"/>
          </a:xfrm>
        </p:spPr>
        <p:txBody>
          <a:bodyPr anchor="b"/>
          <a:lstStyle>
            <a:lvl1pPr marL="0" indent="0">
              <a:buNone/>
              <a:defRPr sz="2754" b="1"/>
            </a:lvl1pPr>
            <a:lvl2pPr marL="524637" indent="0">
              <a:buNone/>
              <a:defRPr sz="2295" b="1"/>
            </a:lvl2pPr>
            <a:lvl3pPr marL="1049274" indent="0">
              <a:buNone/>
              <a:defRPr sz="2066" b="1"/>
            </a:lvl3pPr>
            <a:lvl4pPr marL="1573911" indent="0">
              <a:buNone/>
              <a:defRPr sz="1836" b="1"/>
            </a:lvl4pPr>
            <a:lvl5pPr marL="2098548" indent="0">
              <a:buNone/>
              <a:defRPr sz="1836" b="1"/>
            </a:lvl5pPr>
            <a:lvl6pPr marL="2623185" indent="0">
              <a:buNone/>
              <a:defRPr sz="1836" b="1"/>
            </a:lvl6pPr>
            <a:lvl7pPr marL="3147822" indent="0">
              <a:buNone/>
              <a:defRPr sz="1836" b="1"/>
            </a:lvl7pPr>
            <a:lvl8pPr marL="3672459" indent="0">
              <a:buNone/>
              <a:defRPr sz="1836" b="1"/>
            </a:lvl8pPr>
            <a:lvl9pPr marL="4197096" indent="0">
              <a:buNone/>
              <a:defRPr sz="18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679" y="3072776"/>
            <a:ext cx="5918695" cy="45195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82761" y="2062149"/>
            <a:ext cx="5947843" cy="1010627"/>
          </a:xfrm>
        </p:spPr>
        <p:txBody>
          <a:bodyPr anchor="b"/>
          <a:lstStyle>
            <a:lvl1pPr marL="0" indent="0">
              <a:buNone/>
              <a:defRPr sz="2754" b="1"/>
            </a:lvl1pPr>
            <a:lvl2pPr marL="524637" indent="0">
              <a:buNone/>
              <a:defRPr sz="2295" b="1"/>
            </a:lvl2pPr>
            <a:lvl3pPr marL="1049274" indent="0">
              <a:buNone/>
              <a:defRPr sz="2066" b="1"/>
            </a:lvl3pPr>
            <a:lvl4pPr marL="1573911" indent="0">
              <a:buNone/>
              <a:defRPr sz="1836" b="1"/>
            </a:lvl4pPr>
            <a:lvl5pPr marL="2098548" indent="0">
              <a:buNone/>
              <a:defRPr sz="1836" b="1"/>
            </a:lvl5pPr>
            <a:lvl6pPr marL="2623185" indent="0">
              <a:buNone/>
              <a:defRPr sz="1836" b="1"/>
            </a:lvl6pPr>
            <a:lvl7pPr marL="3147822" indent="0">
              <a:buNone/>
              <a:defRPr sz="1836" b="1"/>
            </a:lvl7pPr>
            <a:lvl8pPr marL="3672459" indent="0">
              <a:buNone/>
              <a:defRPr sz="1836" b="1"/>
            </a:lvl8pPr>
            <a:lvl9pPr marL="4197096" indent="0">
              <a:buNone/>
              <a:defRPr sz="18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82761" y="3072776"/>
            <a:ext cx="5947843" cy="45195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A20-26BA-407A-AC21-7DFBEF9CAF5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DB3-654F-4507-8D4A-7B61BA14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A20-26BA-407A-AC21-7DFBEF9CAF5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DB3-654F-4507-8D4A-7B61BA14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A20-26BA-407A-AC21-7DFBEF9CAF5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DB3-654F-4507-8D4A-7B61BA14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79" y="560811"/>
            <a:ext cx="4512345" cy="1962838"/>
          </a:xfrm>
        </p:spPr>
        <p:txBody>
          <a:bodyPr anchor="b"/>
          <a:lstStyle>
            <a:lvl1pPr>
              <a:defRPr sz="36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7844" y="1211196"/>
            <a:ext cx="7082760" cy="5978088"/>
          </a:xfrm>
        </p:spPr>
        <p:txBody>
          <a:bodyPr/>
          <a:lstStyle>
            <a:lvl1pPr>
              <a:defRPr sz="3672"/>
            </a:lvl1pPr>
            <a:lvl2pPr>
              <a:defRPr sz="3213"/>
            </a:lvl2pPr>
            <a:lvl3pPr>
              <a:defRPr sz="2754"/>
            </a:lvl3pPr>
            <a:lvl4pPr>
              <a:defRPr sz="2295"/>
            </a:lvl4pPr>
            <a:lvl5pPr>
              <a:defRPr sz="2295"/>
            </a:lvl5pPr>
            <a:lvl6pPr>
              <a:defRPr sz="2295"/>
            </a:lvl6pPr>
            <a:lvl7pPr>
              <a:defRPr sz="2295"/>
            </a:lvl7pPr>
            <a:lvl8pPr>
              <a:defRPr sz="2295"/>
            </a:lvl8pPr>
            <a:lvl9pPr>
              <a:defRPr sz="22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679" y="2523649"/>
            <a:ext cx="4512345" cy="4675372"/>
          </a:xfrm>
        </p:spPr>
        <p:txBody>
          <a:bodyPr/>
          <a:lstStyle>
            <a:lvl1pPr marL="0" indent="0">
              <a:buNone/>
              <a:defRPr sz="1836"/>
            </a:lvl1pPr>
            <a:lvl2pPr marL="524637" indent="0">
              <a:buNone/>
              <a:defRPr sz="1607"/>
            </a:lvl2pPr>
            <a:lvl3pPr marL="1049274" indent="0">
              <a:buNone/>
              <a:defRPr sz="1377"/>
            </a:lvl3pPr>
            <a:lvl4pPr marL="1573911" indent="0">
              <a:buNone/>
              <a:defRPr sz="1148"/>
            </a:lvl4pPr>
            <a:lvl5pPr marL="2098548" indent="0">
              <a:buNone/>
              <a:defRPr sz="1148"/>
            </a:lvl5pPr>
            <a:lvl6pPr marL="2623185" indent="0">
              <a:buNone/>
              <a:defRPr sz="1148"/>
            </a:lvl6pPr>
            <a:lvl7pPr marL="3147822" indent="0">
              <a:buNone/>
              <a:defRPr sz="1148"/>
            </a:lvl7pPr>
            <a:lvl8pPr marL="3672459" indent="0">
              <a:buNone/>
              <a:defRPr sz="1148"/>
            </a:lvl8pPr>
            <a:lvl9pPr marL="4197096" indent="0">
              <a:buNone/>
              <a:defRPr sz="11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A20-26BA-407A-AC21-7DFBEF9CAF5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DB3-654F-4507-8D4A-7B61BA14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79" y="560811"/>
            <a:ext cx="4512345" cy="1962838"/>
          </a:xfrm>
        </p:spPr>
        <p:txBody>
          <a:bodyPr anchor="b"/>
          <a:lstStyle>
            <a:lvl1pPr>
              <a:defRPr sz="36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7844" y="1211196"/>
            <a:ext cx="7082760" cy="5978088"/>
          </a:xfrm>
        </p:spPr>
        <p:txBody>
          <a:bodyPr anchor="t"/>
          <a:lstStyle>
            <a:lvl1pPr marL="0" indent="0">
              <a:buNone/>
              <a:defRPr sz="3672"/>
            </a:lvl1pPr>
            <a:lvl2pPr marL="524637" indent="0">
              <a:buNone/>
              <a:defRPr sz="3213"/>
            </a:lvl2pPr>
            <a:lvl3pPr marL="1049274" indent="0">
              <a:buNone/>
              <a:defRPr sz="2754"/>
            </a:lvl3pPr>
            <a:lvl4pPr marL="1573911" indent="0">
              <a:buNone/>
              <a:defRPr sz="2295"/>
            </a:lvl4pPr>
            <a:lvl5pPr marL="2098548" indent="0">
              <a:buNone/>
              <a:defRPr sz="2295"/>
            </a:lvl5pPr>
            <a:lvl6pPr marL="2623185" indent="0">
              <a:buNone/>
              <a:defRPr sz="2295"/>
            </a:lvl6pPr>
            <a:lvl7pPr marL="3147822" indent="0">
              <a:buNone/>
              <a:defRPr sz="2295"/>
            </a:lvl7pPr>
            <a:lvl8pPr marL="3672459" indent="0">
              <a:buNone/>
              <a:defRPr sz="2295"/>
            </a:lvl8pPr>
            <a:lvl9pPr marL="4197096" indent="0">
              <a:buNone/>
              <a:defRPr sz="22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679" y="2523649"/>
            <a:ext cx="4512345" cy="4675372"/>
          </a:xfrm>
        </p:spPr>
        <p:txBody>
          <a:bodyPr/>
          <a:lstStyle>
            <a:lvl1pPr marL="0" indent="0">
              <a:buNone/>
              <a:defRPr sz="1836"/>
            </a:lvl1pPr>
            <a:lvl2pPr marL="524637" indent="0">
              <a:buNone/>
              <a:defRPr sz="1607"/>
            </a:lvl2pPr>
            <a:lvl3pPr marL="1049274" indent="0">
              <a:buNone/>
              <a:defRPr sz="1377"/>
            </a:lvl3pPr>
            <a:lvl4pPr marL="1573911" indent="0">
              <a:buNone/>
              <a:defRPr sz="1148"/>
            </a:lvl4pPr>
            <a:lvl5pPr marL="2098548" indent="0">
              <a:buNone/>
              <a:defRPr sz="1148"/>
            </a:lvl5pPr>
            <a:lvl6pPr marL="2623185" indent="0">
              <a:buNone/>
              <a:defRPr sz="1148"/>
            </a:lvl6pPr>
            <a:lvl7pPr marL="3147822" indent="0">
              <a:buNone/>
              <a:defRPr sz="1148"/>
            </a:lvl7pPr>
            <a:lvl8pPr marL="3672459" indent="0">
              <a:buNone/>
              <a:defRPr sz="1148"/>
            </a:lvl8pPr>
            <a:lvl9pPr marL="4197096" indent="0">
              <a:buNone/>
              <a:defRPr sz="11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A20-26BA-407A-AC21-7DFBEF9CAF5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DB3-654F-4507-8D4A-7B61BA14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1857" y="447870"/>
            <a:ext cx="12066925" cy="16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857" y="2239349"/>
            <a:ext cx="12066925" cy="533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1856" y="7796829"/>
            <a:ext cx="3147894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68A20-26BA-407A-AC21-7DFBEF9CAF5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4399" y="7796829"/>
            <a:ext cx="472184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0888" y="7796829"/>
            <a:ext cx="3147894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1DB3-654F-4507-8D4A-7B61BA14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49274" rtl="0" eaLnBrk="1" latinLnBrk="0" hangingPunct="1">
        <a:lnSpc>
          <a:spcPct val="90000"/>
        </a:lnSpc>
        <a:spcBef>
          <a:spcPct val="0"/>
        </a:spcBef>
        <a:buNone/>
        <a:defRPr sz="50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319" indent="-262319" algn="l" defTabSz="1049274" rtl="0" eaLnBrk="1" latinLnBrk="0" hangingPunct="1">
        <a:lnSpc>
          <a:spcPct val="90000"/>
        </a:lnSpc>
        <a:spcBef>
          <a:spcPts val="1148"/>
        </a:spcBef>
        <a:buFont typeface="Arial" panose="020B0604020202020204" pitchFamily="34" charset="0"/>
        <a:buChar char="•"/>
        <a:defRPr sz="3213" kern="1200">
          <a:solidFill>
            <a:schemeClr val="tx1"/>
          </a:solidFill>
          <a:latin typeface="+mn-lt"/>
          <a:ea typeface="+mn-ea"/>
          <a:cs typeface="+mn-cs"/>
        </a:defRPr>
      </a:lvl1pPr>
      <a:lvl2pPr marL="786956" indent="-262319" algn="l" defTabSz="1049274" rtl="0" eaLnBrk="1" latinLnBrk="0" hangingPunct="1">
        <a:lnSpc>
          <a:spcPct val="90000"/>
        </a:lnSpc>
        <a:spcBef>
          <a:spcPts val="574"/>
        </a:spcBef>
        <a:buFont typeface="Arial" panose="020B0604020202020204" pitchFamily="34" charset="0"/>
        <a:buChar char="•"/>
        <a:defRPr sz="2754" kern="1200">
          <a:solidFill>
            <a:schemeClr val="tx1"/>
          </a:solidFill>
          <a:latin typeface="+mn-lt"/>
          <a:ea typeface="+mn-ea"/>
          <a:cs typeface="+mn-cs"/>
        </a:defRPr>
      </a:lvl2pPr>
      <a:lvl3pPr marL="1311593" indent="-262319" algn="l" defTabSz="1049274" rtl="0" eaLnBrk="1" latinLnBrk="0" hangingPunct="1">
        <a:lnSpc>
          <a:spcPct val="90000"/>
        </a:lnSpc>
        <a:spcBef>
          <a:spcPts val="574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3pPr>
      <a:lvl4pPr marL="1836230" indent="-262319" algn="l" defTabSz="1049274" rtl="0" eaLnBrk="1" latinLnBrk="0" hangingPunct="1">
        <a:lnSpc>
          <a:spcPct val="90000"/>
        </a:lnSpc>
        <a:spcBef>
          <a:spcPts val="574"/>
        </a:spcBef>
        <a:buFont typeface="Arial" panose="020B0604020202020204" pitchFamily="34" charset="0"/>
        <a:buChar char="•"/>
        <a:defRPr sz="2066" kern="1200">
          <a:solidFill>
            <a:schemeClr val="tx1"/>
          </a:solidFill>
          <a:latin typeface="+mn-lt"/>
          <a:ea typeface="+mn-ea"/>
          <a:cs typeface="+mn-cs"/>
        </a:defRPr>
      </a:lvl4pPr>
      <a:lvl5pPr marL="2360867" indent="-262319" algn="l" defTabSz="1049274" rtl="0" eaLnBrk="1" latinLnBrk="0" hangingPunct="1">
        <a:lnSpc>
          <a:spcPct val="90000"/>
        </a:lnSpc>
        <a:spcBef>
          <a:spcPts val="574"/>
        </a:spcBef>
        <a:buFont typeface="Arial" panose="020B0604020202020204" pitchFamily="34" charset="0"/>
        <a:buChar char="•"/>
        <a:defRPr sz="2066" kern="1200">
          <a:solidFill>
            <a:schemeClr val="tx1"/>
          </a:solidFill>
          <a:latin typeface="+mn-lt"/>
          <a:ea typeface="+mn-ea"/>
          <a:cs typeface="+mn-cs"/>
        </a:defRPr>
      </a:lvl5pPr>
      <a:lvl6pPr marL="2885504" indent="-262319" algn="l" defTabSz="1049274" rtl="0" eaLnBrk="1" latinLnBrk="0" hangingPunct="1">
        <a:lnSpc>
          <a:spcPct val="90000"/>
        </a:lnSpc>
        <a:spcBef>
          <a:spcPts val="574"/>
        </a:spcBef>
        <a:buFont typeface="Arial" panose="020B0604020202020204" pitchFamily="34" charset="0"/>
        <a:buChar char="•"/>
        <a:defRPr sz="2066" kern="1200">
          <a:solidFill>
            <a:schemeClr val="tx1"/>
          </a:solidFill>
          <a:latin typeface="+mn-lt"/>
          <a:ea typeface="+mn-ea"/>
          <a:cs typeface="+mn-cs"/>
        </a:defRPr>
      </a:lvl6pPr>
      <a:lvl7pPr marL="3410141" indent="-262319" algn="l" defTabSz="1049274" rtl="0" eaLnBrk="1" latinLnBrk="0" hangingPunct="1">
        <a:lnSpc>
          <a:spcPct val="90000"/>
        </a:lnSpc>
        <a:spcBef>
          <a:spcPts val="574"/>
        </a:spcBef>
        <a:buFont typeface="Arial" panose="020B0604020202020204" pitchFamily="34" charset="0"/>
        <a:buChar char="•"/>
        <a:defRPr sz="2066" kern="1200">
          <a:solidFill>
            <a:schemeClr val="tx1"/>
          </a:solidFill>
          <a:latin typeface="+mn-lt"/>
          <a:ea typeface="+mn-ea"/>
          <a:cs typeface="+mn-cs"/>
        </a:defRPr>
      </a:lvl7pPr>
      <a:lvl8pPr marL="3934778" indent="-262319" algn="l" defTabSz="1049274" rtl="0" eaLnBrk="1" latinLnBrk="0" hangingPunct="1">
        <a:lnSpc>
          <a:spcPct val="90000"/>
        </a:lnSpc>
        <a:spcBef>
          <a:spcPts val="574"/>
        </a:spcBef>
        <a:buFont typeface="Arial" panose="020B0604020202020204" pitchFamily="34" charset="0"/>
        <a:buChar char="•"/>
        <a:defRPr sz="2066" kern="1200">
          <a:solidFill>
            <a:schemeClr val="tx1"/>
          </a:solidFill>
          <a:latin typeface="+mn-lt"/>
          <a:ea typeface="+mn-ea"/>
          <a:cs typeface="+mn-cs"/>
        </a:defRPr>
      </a:lvl8pPr>
      <a:lvl9pPr marL="4459415" indent="-262319" algn="l" defTabSz="1049274" rtl="0" eaLnBrk="1" latinLnBrk="0" hangingPunct="1">
        <a:lnSpc>
          <a:spcPct val="90000"/>
        </a:lnSpc>
        <a:spcBef>
          <a:spcPts val="574"/>
        </a:spcBef>
        <a:buFont typeface="Arial" panose="020B0604020202020204" pitchFamily="34" charset="0"/>
        <a:buChar char="•"/>
        <a:defRPr sz="20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9274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1pPr>
      <a:lvl2pPr marL="524637" algn="l" defTabSz="1049274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2pPr>
      <a:lvl3pPr marL="1049274" algn="l" defTabSz="1049274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3pPr>
      <a:lvl4pPr marL="1573911" algn="l" defTabSz="1049274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4pPr>
      <a:lvl5pPr marL="2098548" algn="l" defTabSz="1049274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5pPr>
      <a:lvl6pPr marL="2623185" algn="l" defTabSz="1049274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6pPr>
      <a:lvl7pPr marL="3147822" algn="l" defTabSz="1049274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7pPr>
      <a:lvl8pPr marL="3672459" algn="l" defTabSz="1049274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8pPr>
      <a:lvl9pPr marL="4197096" algn="l" defTabSz="1049274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D135477-7F04-423E-80C3-EFDBC42FCE25}"/>
              </a:ext>
            </a:extLst>
          </p:cNvPr>
          <p:cNvSpPr/>
          <p:nvPr/>
        </p:nvSpPr>
        <p:spPr>
          <a:xfrm>
            <a:off x="4849527" y="1112361"/>
            <a:ext cx="4291584" cy="536448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2BB7467-6903-4D12-9592-E6A11FD6CC15}"/>
              </a:ext>
            </a:extLst>
          </p:cNvPr>
          <p:cNvSpPr/>
          <p:nvPr/>
        </p:nvSpPr>
        <p:spPr>
          <a:xfrm>
            <a:off x="4081431" y="3770217"/>
            <a:ext cx="5827776" cy="914400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D668709-38EC-4C8D-B041-EAEC29413FB6}"/>
              </a:ext>
            </a:extLst>
          </p:cNvPr>
          <p:cNvSpPr/>
          <p:nvPr/>
        </p:nvSpPr>
        <p:spPr>
          <a:xfrm>
            <a:off x="2386743" y="6580473"/>
            <a:ext cx="9217152" cy="1249680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5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15">
            <a:extLst>
              <a:ext uri="{FF2B5EF4-FFF2-40B4-BE49-F238E27FC236}">
                <a16:creationId xmlns:a16="http://schemas.microsoft.com/office/drawing/2014/main" id="{19E8CE81-938E-48CF-93E2-1BBD3B12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446" y="6010383"/>
            <a:ext cx="2679545" cy="1550738"/>
          </a:xfrm>
          <a:prstGeom prst="rect">
            <a:avLst/>
          </a:prstGeom>
        </p:spPr>
      </p:pic>
      <p:pic>
        <p:nvPicPr>
          <p:cNvPr id="86" name="Picture 6">
            <a:extLst>
              <a:ext uri="{FF2B5EF4-FFF2-40B4-BE49-F238E27FC236}">
                <a16:creationId xmlns:a16="http://schemas.microsoft.com/office/drawing/2014/main" id="{36210324-7F2C-4F21-AE49-875991B1C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8" b="1038"/>
          <a:stretch/>
        </p:blipFill>
        <p:spPr>
          <a:xfrm>
            <a:off x="7565173" y="7189777"/>
            <a:ext cx="3362392" cy="1194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1" name="Freeform: Shape 67">
            <a:extLst>
              <a:ext uri="{FF2B5EF4-FFF2-40B4-BE49-F238E27FC236}">
                <a16:creationId xmlns:a16="http://schemas.microsoft.com/office/drawing/2014/main" id="{4C433C3E-B584-4B58-A3FA-5B220ECA3812}"/>
              </a:ext>
            </a:extLst>
          </p:cNvPr>
          <p:cNvSpPr/>
          <p:nvPr/>
        </p:nvSpPr>
        <p:spPr>
          <a:xfrm rot="18401176" flipH="1">
            <a:off x="6568485" y="4655458"/>
            <a:ext cx="3520031" cy="1809821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68" name="Group 199">
            <a:extLst>
              <a:ext uri="{FF2B5EF4-FFF2-40B4-BE49-F238E27FC236}">
                <a16:creationId xmlns:a16="http://schemas.microsoft.com/office/drawing/2014/main" id="{315B6672-2863-4B4B-A039-AF9753CD8F47}"/>
              </a:ext>
            </a:extLst>
          </p:cNvPr>
          <p:cNvGrpSpPr/>
          <p:nvPr/>
        </p:nvGrpSpPr>
        <p:grpSpPr>
          <a:xfrm>
            <a:off x="11117077" y="6315189"/>
            <a:ext cx="1343840" cy="1829101"/>
            <a:chOff x="6487427" y="3437027"/>
            <a:chExt cx="2165860" cy="3041816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0E742B9-BF06-4858-809F-C0793B37BC5B}"/>
                </a:ext>
              </a:extLst>
            </p:cNvPr>
            <p:cNvSpPr/>
            <p:nvPr/>
          </p:nvSpPr>
          <p:spPr>
            <a:xfrm>
              <a:off x="6487427" y="3437027"/>
              <a:ext cx="2165684" cy="30418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FF4373A-0139-4A0B-B6C0-14E98B88FA41}"/>
                </a:ext>
              </a:extLst>
            </p:cNvPr>
            <p:cNvSpPr/>
            <p:nvPr/>
          </p:nvSpPr>
          <p:spPr>
            <a:xfrm>
              <a:off x="8426244" y="3437027"/>
              <a:ext cx="227043" cy="3041791"/>
            </a:xfrm>
            <a:prstGeom prst="rect">
              <a:avLst/>
            </a:prstGeom>
            <a:solidFill>
              <a:schemeClr val="bg2"/>
            </a:solidFill>
            <a:ln w="63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1" name="Isosceles Triangle 202">
              <a:extLst>
                <a:ext uri="{FF2B5EF4-FFF2-40B4-BE49-F238E27FC236}">
                  <a16:creationId xmlns:a16="http://schemas.microsoft.com/office/drawing/2014/main" id="{61852230-AC0E-4918-9413-F9BD6114EE71}"/>
                </a:ext>
              </a:extLst>
            </p:cNvPr>
            <p:cNvSpPr/>
            <p:nvPr/>
          </p:nvSpPr>
          <p:spPr>
            <a:xfrm>
              <a:off x="8441484" y="3460308"/>
              <a:ext cx="196846" cy="137583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2" name="Isosceles Triangle 203">
              <a:extLst>
                <a:ext uri="{FF2B5EF4-FFF2-40B4-BE49-F238E27FC236}">
                  <a16:creationId xmlns:a16="http://schemas.microsoft.com/office/drawing/2014/main" id="{586E2205-5AF7-4072-BD34-84E02AB125BD}"/>
                </a:ext>
              </a:extLst>
            </p:cNvPr>
            <p:cNvSpPr/>
            <p:nvPr/>
          </p:nvSpPr>
          <p:spPr>
            <a:xfrm rot="10800000">
              <a:off x="8441113" y="6328336"/>
              <a:ext cx="196846" cy="137583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3" name="Straight Connector 204">
              <a:extLst>
                <a:ext uri="{FF2B5EF4-FFF2-40B4-BE49-F238E27FC236}">
                  <a16:creationId xmlns:a16="http://schemas.microsoft.com/office/drawing/2014/main" id="{DEDF1F4D-CDC0-47C5-BF30-AA7981430F51}"/>
                </a:ext>
              </a:extLst>
            </p:cNvPr>
            <p:cNvCxnSpPr/>
            <p:nvPr/>
          </p:nvCxnSpPr>
          <p:spPr>
            <a:xfrm>
              <a:off x="6705332" y="3599268"/>
              <a:ext cx="10913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205">
              <a:extLst>
                <a:ext uri="{FF2B5EF4-FFF2-40B4-BE49-F238E27FC236}">
                  <a16:creationId xmlns:a16="http://schemas.microsoft.com/office/drawing/2014/main" id="{6DFCC875-02FB-44E8-B195-133FA299CC46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3696160"/>
              <a:ext cx="54569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206">
              <a:extLst>
                <a:ext uri="{FF2B5EF4-FFF2-40B4-BE49-F238E27FC236}">
                  <a16:creationId xmlns:a16="http://schemas.microsoft.com/office/drawing/2014/main" id="{DD48CC03-0E3A-4AAA-8308-D8733E0C6A7E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3788270"/>
              <a:ext cx="4679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207">
              <a:extLst>
                <a:ext uri="{FF2B5EF4-FFF2-40B4-BE49-F238E27FC236}">
                  <a16:creationId xmlns:a16="http://schemas.microsoft.com/office/drawing/2014/main" id="{A5F14C34-933C-4BF2-B95A-12425E95A127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3877502"/>
              <a:ext cx="58945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208">
              <a:extLst>
                <a:ext uri="{FF2B5EF4-FFF2-40B4-BE49-F238E27FC236}">
                  <a16:creationId xmlns:a16="http://schemas.microsoft.com/office/drawing/2014/main" id="{187A732D-D39A-4DD4-8A2E-7D7661FE90AF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3966143"/>
              <a:ext cx="7895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209">
              <a:extLst>
                <a:ext uri="{FF2B5EF4-FFF2-40B4-BE49-F238E27FC236}">
                  <a16:creationId xmlns:a16="http://schemas.microsoft.com/office/drawing/2014/main" id="{6F9CB193-8744-471A-B0BE-FD9535113D6A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4058253"/>
              <a:ext cx="4679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210">
              <a:extLst>
                <a:ext uri="{FF2B5EF4-FFF2-40B4-BE49-F238E27FC236}">
                  <a16:creationId xmlns:a16="http://schemas.microsoft.com/office/drawing/2014/main" id="{CEC0E04E-2C6C-4BFE-A9D1-7D98EC31F722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4147485"/>
              <a:ext cx="101790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211">
              <a:extLst>
                <a:ext uri="{FF2B5EF4-FFF2-40B4-BE49-F238E27FC236}">
                  <a16:creationId xmlns:a16="http://schemas.microsoft.com/office/drawing/2014/main" id="{03C184BD-01D2-4F6A-992D-D282991573E8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4245278"/>
              <a:ext cx="7895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212">
              <a:extLst>
                <a:ext uri="{FF2B5EF4-FFF2-40B4-BE49-F238E27FC236}">
                  <a16:creationId xmlns:a16="http://schemas.microsoft.com/office/drawing/2014/main" id="{0F6003A5-8075-40E2-8CF9-704FFC49CC12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4337388"/>
              <a:ext cx="4679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213">
              <a:extLst>
                <a:ext uri="{FF2B5EF4-FFF2-40B4-BE49-F238E27FC236}">
                  <a16:creationId xmlns:a16="http://schemas.microsoft.com/office/drawing/2014/main" id="{6CB2016A-039D-4AB9-85B2-D033E05DCE99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4426620"/>
              <a:ext cx="4298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214">
              <a:extLst>
                <a:ext uri="{FF2B5EF4-FFF2-40B4-BE49-F238E27FC236}">
                  <a16:creationId xmlns:a16="http://schemas.microsoft.com/office/drawing/2014/main" id="{E46DF81A-1B9D-46FF-807A-86F6946F0429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4515261"/>
              <a:ext cx="3947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215">
              <a:extLst>
                <a:ext uri="{FF2B5EF4-FFF2-40B4-BE49-F238E27FC236}">
                  <a16:creationId xmlns:a16="http://schemas.microsoft.com/office/drawing/2014/main" id="{F9C1A3D0-2736-447B-A557-B8C837FC0E63}"/>
                </a:ext>
              </a:extLst>
            </p:cNvPr>
            <p:cNvCxnSpPr>
              <a:cxnSpLocks/>
            </p:cNvCxnSpPr>
            <p:nvPr/>
          </p:nvCxnSpPr>
          <p:spPr>
            <a:xfrm>
              <a:off x="7545749" y="4607371"/>
              <a:ext cx="49480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216">
              <a:extLst>
                <a:ext uri="{FF2B5EF4-FFF2-40B4-BE49-F238E27FC236}">
                  <a16:creationId xmlns:a16="http://schemas.microsoft.com/office/drawing/2014/main" id="{BA18DCAA-5447-47AC-8F68-F3DF97CA5487}"/>
                </a:ext>
              </a:extLst>
            </p:cNvPr>
            <p:cNvCxnSpPr>
              <a:cxnSpLocks/>
            </p:cNvCxnSpPr>
            <p:nvPr/>
          </p:nvCxnSpPr>
          <p:spPr>
            <a:xfrm>
              <a:off x="7738877" y="4696603"/>
              <a:ext cx="4402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217">
              <a:extLst>
                <a:ext uri="{FF2B5EF4-FFF2-40B4-BE49-F238E27FC236}">
                  <a16:creationId xmlns:a16="http://schemas.microsoft.com/office/drawing/2014/main" id="{24DD3673-09B7-4885-A676-3DA0BD3BE1EA}"/>
                </a:ext>
              </a:extLst>
            </p:cNvPr>
            <p:cNvCxnSpPr>
              <a:cxnSpLocks/>
            </p:cNvCxnSpPr>
            <p:nvPr/>
          </p:nvCxnSpPr>
          <p:spPr>
            <a:xfrm>
              <a:off x="7545749" y="4792081"/>
              <a:ext cx="63339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218">
              <a:extLst>
                <a:ext uri="{FF2B5EF4-FFF2-40B4-BE49-F238E27FC236}">
                  <a16:creationId xmlns:a16="http://schemas.microsoft.com/office/drawing/2014/main" id="{F79DD64E-E403-435A-8DB6-FFB4E50C105A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4884192"/>
              <a:ext cx="4298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219">
              <a:extLst>
                <a:ext uri="{FF2B5EF4-FFF2-40B4-BE49-F238E27FC236}">
                  <a16:creationId xmlns:a16="http://schemas.microsoft.com/office/drawing/2014/main" id="{E14BCC08-834E-4C69-94BB-74ED0FC06EC0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4973423"/>
              <a:ext cx="59657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220">
              <a:extLst>
                <a:ext uri="{FF2B5EF4-FFF2-40B4-BE49-F238E27FC236}">
                  <a16:creationId xmlns:a16="http://schemas.microsoft.com/office/drawing/2014/main" id="{3357F757-7726-4FE6-B947-D0F1226CFDDE}"/>
                </a:ext>
              </a:extLst>
            </p:cNvPr>
            <p:cNvCxnSpPr>
              <a:cxnSpLocks/>
            </p:cNvCxnSpPr>
            <p:nvPr/>
          </p:nvCxnSpPr>
          <p:spPr>
            <a:xfrm>
              <a:off x="7247460" y="5062064"/>
              <a:ext cx="39832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221">
              <a:extLst>
                <a:ext uri="{FF2B5EF4-FFF2-40B4-BE49-F238E27FC236}">
                  <a16:creationId xmlns:a16="http://schemas.microsoft.com/office/drawing/2014/main" id="{E496E3B4-50C1-464D-A6AD-E68FBFEE8AE4}"/>
                </a:ext>
              </a:extLst>
            </p:cNvPr>
            <p:cNvCxnSpPr>
              <a:cxnSpLocks/>
            </p:cNvCxnSpPr>
            <p:nvPr/>
          </p:nvCxnSpPr>
          <p:spPr>
            <a:xfrm>
              <a:off x="7247460" y="5154174"/>
              <a:ext cx="49141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222">
              <a:extLst>
                <a:ext uri="{FF2B5EF4-FFF2-40B4-BE49-F238E27FC236}">
                  <a16:creationId xmlns:a16="http://schemas.microsoft.com/office/drawing/2014/main" id="{AAA997A7-FD0C-4814-96A7-38C5E15844E1}"/>
                </a:ext>
              </a:extLst>
            </p:cNvPr>
            <p:cNvCxnSpPr>
              <a:cxnSpLocks/>
            </p:cNvCxnSpPr>
            <p:nvPr/>
          </p:nvCxnSpPr>
          <p:spPr>
            <a:xfrm>
              <a:off x="7566379" y="5243406"/>
              <a:ext cx="4741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223">
              <a:extLst>
                <a:ext uri="{FF2B5EF4-FFF2-40B4-BE49-F238E27FC236}">
                  <a16:creationId xmlns:a16="http://schemas.microsoft.com/office/drawing/2014/main" id="{D88618C7-3C31-476B-A039-80E60FCA74D2}"/>
                </a:ext>
              </a:extLst>
            </p:cNvPr>
            <p:cNvCxnSpPr>
              <a:cxnSpLocks/>
            </p:cNvCxnSpPr>
            <p:nvPr/>
          </p:nvCxnSpPr>
          <p:spPr>
            <a:xfrm>
              <a:off x="7247460" y="5341199"/>
              <a:ext cx="93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224">
              <a:extLst>
                <a:ext uri="{FF2B5EF4-FFF2-40B4-BE49-F238E27FC236}">
                  <a16:creationId xmlns:a16="http://schemas.microsoft.com/office/drawing/2014/main" id="{26CCE43D-1C1E-449B-91BB-EB4262EEAE7A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5433309"/>
              <a:ext cx="4974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225">
              <a:extLst>
                <a:ext uri="{FF2B5EF4-FFF2-40B4-BE49-F238E27FC236}">
                  <a16:creationId xmlns:a16="http://schemas.microsoft.com/office/drawing/2014/main" id="{E98B9403-60A1-43CE-BE7B-18397258254D}"/>
                </a:ext>
              </a:extLst>
            </p:cNvPr>
            <p:cNvCxnSpPr>
              <a:cxnSpLocks/>
            </p:cNvCxnSpPr>
            <p:nvPr/>
          </p:nvCxnSpPr>
          <p:spPr>
            <a:xfrm>
              <a:off x="7247460" y="5522541"/>
              <a:ext cx="7930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226">
              <a:extLst>
                <a:ext uri="{FF2B5EF4-FFF2-40B4-BE49-F238E27FC236}">
                  <a16:creationId xmlns:a16="http://schemas.microsoft.com/office/drawing/2014/main" id="{6313CCB3-6889-4B85-99CF-76D5073671EF}"/>
                </a:ext>
              </a:extLst>
            </p:cNvPr>
            <p:cNvCxnSpPr/>
            <p:nvPr/>
          </p:nvCxnSpPr>
          <p:spPr>
            <a:xfrm>
              <a:off x="6701770" y="5611182"/>
              <a:ext cx="10913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227">
              <a:extLst>
                <a:ext uri="{FF2B5EF4-FFF2-40B4-BE49-F238E27FC236}">
                  <a16:creationId xmlns:a16="http://schemas.microsoft.com/office/drawing/2014/main" id="{30D9BEB7-D858-4E0F-9997-471E562486A0}"/>
                </a:ext>
              </a:extLst>
            </p:cNvPr>
            <p:cNvCxnSpPr/>
            <p:nvPr/>
          </p:nvCxnSpPr>
          <p:spPr>
            <a:xfrm>
              <a:off x="6949172" y="5703292"/>
              <a:ext cx="10913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228">
              <a:extLst>
                <a:ext uri="{FF2B5EF4-FFF2-40B4-BE49-F238E27FC236}">
                  <a16:creationId xmlns:a16="http://schemas.microsoft.com/office/drawing/2014/main" id="{8AB85A91-6A2A-499F-8E4F-F122E99A091F}"/>
                </a:ext>
              </a:extLst>
            </p:cNvPr>
            <p:cNvCxnSpPr>
              <a:cxnSpLocks/>
            </p:cNvCxnSpPr>
            <p:nvPr/>
          </p:nvCxnSpPr>
          <p:spPr>
            <a:xfrm>
              <a:off x="7247460" y="5792524"/>
              <a:ext cx="7930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229">
              <a:extLst>
                <a:ext uri="{FF2B5EF4-FFF2-40B4-BE49-F238E27FC236}">
                  <a16:creationId xmlns:a16="http://schemas.microsoft.com/office/drawing/2014/main" id="{645619A9-DBDE-4232-BD82-12ABA53861CF}"/>
                </a:ext>
              </a:extLst>
            </p:cNvPr>
            <p:cNvCxnSpPr/>
            <p:nvPr/>
          </p:nvCxnSpPr>
          <p:spPr>
            <a:xfrm>
              <a:off x="6705332" y="5992112"/>
              <a:ext cx="10913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230">
              <a:extLst>
                <a:ext uri="{FF2B5EF4-FFF2-40B4-BE49-F238E27FC236}">
                  <a16:creationId xmlns:a16="http://schemas.microsoft.com/office/drawing/2014/main" id="{B2F64968-DF7E-4999-82C2-185DF21AA794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6102458"/>
              <a:ext cx="4679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231">
              <a:extLst>
                <a:ext uri="{FF2B5EF4-FFF2-40B4-BE49-F238E27FC236}">
                  <a16:creationId xmlns:a16="http://schemas.microsoft.com/office/drawing/2014/main" id="{5F32F52C-50BA-4A67-AD9C-7A5A4E331782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6211354"/>
              <a:ext cx="58945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32">
              <a:extLst>
                <a:ext uri="{FF2B5EF4-FFF2-40B4-BE49-F238E27FC236}">
                  <a16:creationId xmlns:a16="http://schemas.microsoft.com/office/drawing/2014/main" id="{40CAE15B-F78E-43CD-8852-6945401F2DA2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6299995"/>
              <a:ext cx="7895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33">
              <a:extLst>
                <a:ext uri="{FF2B5EF4-FFF2-40B4-BE49-F238E27FC236}">
                  <a16:creationId xmlns:a16="http://schemas.microsoft.com/office/drawing/2014/main" id="{87DAD3AC-CA92-4EEA-9035-3C4FE31008E6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6402989"/>
              <a:ext cx="3947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2" name="Freeform: Shape 67">
            <a:extLst>
              <a:ext uri="{FF2B5EF4-FFF2-40B4-BE49-F238E27FC236}">
                <a16:creationId xmlns:a16="http://schemas.microsoft.com/office/drawing/2014/main" id="{1C83FFAA-9F55-4547-A718-7B3862D2B59E}"/>
              </a:ext>
            </a:extLst>
          </p:cNvPr>
          <p:cNvSpPr/>
          <p:nvPr/>
        </p:nvSpPr>
        <p:spPr>
          <a:xfrm rot="1874819">
            <a:off x="10095989" y="4936090"/>
            <a:ext cx="2404973" cy="2023857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57">
            <a:extLst>
              <a:ext uri="{FF2B5EF4-FFF2-40B4-BE49-F238E27FC236}">
                <a16:creationId xmlns:a16="http://schemas.microsoft.com/office/drawing/2014/main" id="{D22C5469-8C13-4053-AD59-C0E9AD248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478" y="433403"/>
            <a:ext cx="1469927" cy="1228441"/>
          </a:xfrm>
          <a:prstGeom prst="rect">
            <a:avLst/>
          </a:prstGeom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31463598-6F77-4CCE-A5FA-EBE3C8B1D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125" y="13787"/>
            <a:ext cx="2712561" cy="1731982"/>
          </a:xfrm>
          <a:prstGeom prst="rect">
            <a:avLst/>
          </a:prstGeom>
          <a:ln>
            <a:solidFill>
              <a:schemeClr val="dk1"/>
            </a:solidFill>
          </a:ln>
        </p:spPr>
      </p:pic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24E946F6-AE3F-437D-B15C-990CFE9DED2E}"/>
              </a:ext>
            </a:extLst>
          </p:cNvPr>
          <p:cNvGrpSpPr/>
          <p:nvPr/>
        </p:nvGrpSpPr>
        <p:grpSpPr>
          <a:xfrm>
            <a:off x="6192446" y="2718735"/>
            <a:ext cx="4647077" cy="1767872"/>
            <a:chOff x="3290079" y="2912844"/>
            <a:chExt cx="4982950" cy="1932789"/>
          </a:xfrm>
        </p:grpSpPr>
        <p:sp>
          <p:nvSpPr>
            <p:cNvPr id="89" name="Freeform: Shape 205">
              <a:extLst>
                <a:ext uri="{FF2B5EF4-FFF2-40B4-BE49-F238E27FC236}">
                  <a16:creationId xmlns:a16="http://schemas.microsoft.com/office/drawing/2014/main" id="{2B5799AF-BC3C-4CE3-9328-909A5694C890}"/>
                </a:ext>
              </a:extLst>
            </p:cNvPr>
            <p:cNvSpPr/>
            <p:nvPr/>
          </p:nvSpPr>
          <p:spPr>
            <a:xfrm>
              <a:off x="3638963" y="3078800"/>
              <a:ext cx="3343129" cy="1439229"/>
            </a:xfrm>
            <a:custGeom>
              <a:avLst/>
              <a:gdLst>
                <a:gd name="connsiteX0" fmla="*/ 0 w 3362632"/>
                <a:gd name="connsiteY0" fmla="*/ 0 h 698091"/>
                <a:gd name="connsiteX1" fmla="*/ 599768 w 3362632"/>
                <a:gd name="connsiteY1" fmla="*/ 108155 h 698091"/>
                <a:gd name="connsiteX2" fmla="*/ 806245 w 3362632"/>
                <a:gd name="connsiteY2" fmla="*/ 137652 h 698091"/>
                <a:gd name="connsiteX3" fmla="*/ 924232 w 3362632"/>
                <a:gd name="connsiteY3" fmla="*/ 167149 h 698091"/>
                <a:gd name="connsiteX4" fmla="*/ 1120878 w 3362632"/>
                <a:gd name="connsiteY4" fmla="*/ 196646 h 698091"/>
                <a:gd name="connsiteX5" fmla="*/ 1130710 w 3362632"/>
                <a:gd name="connsiteY5" fmla="*/ 599768 h 698091"/>
                <a:gd name="connsiteX6" fmla="*/ 1160207 w 3362632"/>
                <a:gd name="connsiteY6" fmla="*/ 678426 h 698091"/>
                <a:gd name="connsiteX7" fmla="*/ 1238865 w 3362632"/>
                <a:gd name="connsiteY7" fmla="*/ 698091 h 698091"/>
                <a:gd name="connsiteX8" fmla="*/ 3362632 w 3362632"/>
                <a:gd name="connsiteY8" fmla="*/ 698091 h 698091"/>
                <a:gd name="connsiteX0" fmla="*/ 1657474 w 2837345"/>
                <a:gd name="connsiteY0" fmla="*/ 0 h 1769807"/>
                <a:gd name="connsiteX1" fmla="*/ 74481 w 2837345"/>
                <a:gd name="connsiteY1" fmla="*/ 1179871 h 1769807"/>
                <a:gd name="connsiteX2" fmla="*/ 280958 w 2837345"/>
                <a:gd name="connsiteY2" fmla="*/ 1209368 h 1769807"/>
                <a:gd name="connsiteX3" fmla="*/ 398945 w 2837345"/>
                <a:gd name="connsiteY3" fmla="*/ 1238865 h 1769807"/>
                <a:gd name="connsiteX4" fmla="*/ 595591 w 2837345"/>
                <a:gd name="connsiteY4" fmla="*/ 1268362 h 1769807"/>
                <a:gd name="connsiteX5" fmla="*/ 605423 w 2837345"/>
                <a:gd name="connsiteY5" fmla="*/ 1671484 h 1769807"/>
                <a:gd name="connsiteX6" fmla="*/ 634920 w 2837345"/>
                <a:gd name="connsiteY6" fmla="*/ 1750142 h 1769807"/>
                <a:gd name="connsiteX7" fmla="*/ 713578 w 2837345"/>
                <a:gd name="connsiteY7" fmla="*/ 1769807 h 1769807"/>
                <a:gd name="connsiteX8" fmla="*/ 2837345 w 2837345"/>
                <a:gd name="connsiteY8" fmla="*/ 1769807 h 1769807"/>
                <a:gd name="connsiteX0" fmla="*/ 1529969 w 2709840"/>
                <a:gd name="connsiteY0" fmla="*/ 0 h 1769807"/>
                <a:gd name="connsiteX1" fmla="*/ 2601686 w 2709840"/>
                <a:gd name="connsiteY1" fmla="*/ 235975 h 1769807"/>
                <a:gd name="connsiteX2" fmla="*/ 153453 w 2709840"/>
                <a:gd name="connsiteY2" fmla="*/ 1209368 h 1769807"/>
                <a:gd name="connsiteX3" fmla="*/ 271440 w 2709840"/>
                <a:gd name="connsiteY3" fmla="*/ 1238865 h 1769807"/>
                <a:gd name="connsiteX4" fmla="*/ 468086 w 2709840"/>
                <a:gd name="connsiteY4" fmla="*/ 1268362 h 1769807"/>
                <a:gd name="connsiteX5" fmla="*/ 477918 w 2709840"/>
                <a:gd name="connsiteY5" fmla="*/ 1671484 h 1769807"/>
                <a:gd name="connsiteX6" fmla="*/ 507415 w 2709840"/>
                <a:gd name="connsiteY6" fmla="*/ 1750142 h 1769807"/>
                <a:gd name="connsiteX7" fmla="*/ 586073 w 2709840"/>
                <a:gd name="connsiteY7" fmla="*/ 1769807 h 1769807"/>
                <a:gd name="connsiteX8" fmla="*/ 2709840 w 2709840"/>
                <a:gd name="connsiteY8" fmla="*/ 1769807 h 1769807"/>
                <a:gd name="connsiteX0" fmla="*/ 1396444 w 2780049"/>
                <a:gd name="connsiteY0" fmla="*/ 0 h 1769807"/>
                <a:gd name="connsiteX1" fmla="*/ 2468161 w 2780049"/>
                <a:gd name="connsiteY1" fmla="*/ 235975 h 1769807"/>
                <a:gd name="connsiteX2" fmla="*/ 2595980 w 2780049"/>
                <a:gd name="connsiteY2" fmla="*/ 1327355 h 1769807"/>
                <a:gd name="connsiteX3" fmla="*/ 137915 w 2780049"/>
                <a:gd name="connsiteY3" fmla="*/ 1238865 h 1769807"/>
                <a:gd name="connsiteX4" fmla="*/ 334561 w 2780049"/>
                <a:gd name="connsiteY4" fmla="*/ 1268362 h 1769807"/>
                <a:gd name="connsiteX5" fmla="*/ 344393 w 2780049"/>
                <a:gd name="connsiteY5" fmla="*/ 1671484 h 1769807"/>
                <a:gd name="connsiteX6" fmla="*/ 373890 w 2780049"/>
                <a:gd name="connsiteY6" fmla="*/ 1750142 h 1769807"/>
                <a:gd name="connsiteX7" fmla="*/ 452548 w 2780049"/>
                <a:gd name="connsiteY7" fmla="*/ 1769807 h 1769807"/>
                <a:gd name="connsiteX8" fmla="*/ 2576315 w 2780049"/>
                <a:gd name="connsiteY8" fmla="*/ 1769807 h 1769807"/>
                <a:gd name="connsiteX0" fmla="*/ 1061883 w 4062837"/>
                <a:gd name="connsiteY0" fmla="*/ 0 h 1769807"/>
                <a:gd name="connsiteX1" fmla="*/ 2133600 w 4062837"/>
                <a:gd name="connsiteY1" fmla="*/ 235975 h 1769807"/>
                <a:gd name="connsiteX2" fmla="*/ 2261419 w 4062837"/>
                <a:gd name="connsiteY2" fmla="*/ 1327355 h 1769807"/>
                <a:gd name="connsiteX3" fmla="*/ 4011560 w 4062837"/>
                <a:gd name="connsiteY3" fmla="*/ 1396181 h 1769807"/>
                <a:gd name="connsiteX4" fmla="*/ 0 w 4062837"/>
                <a:gd name="connsiteY4" fmla="*/ 1268362 h 1769807"/>
                <a:gd name="connsiteX5" fmla="*/ 9832 w 4062837"/>
                <a:gd name="connsiteY5" fmla="*/ 1671484 h 1769807"/>
                <a:gd name="connsiteX6" fmla="*/ 39329 w 4062837"/>
                <a:gd name="connsiteY6" fmla="*/ 1750142 h 1769807"/>
                <a:gd name="connsiteX7" fmla="*/ 117987 w 4062837"/>
                <a:gd name="connsiteY7" fmla="*/ 1769807 h 1769807"/>
                <a:gd name="connsiteX8" fmla="*/ 2241754 w 4062837"/>
                <a:gd name="connsiteY8" fmla="*/ 1769807 h 1769807"/>
                <a:gd name="connsiteX0" fmla="*/ 1052056 w 6056678"/>
                <a:gd name="connsiteY0" fmla="*/ 0 h 1939888"/>
                <a:gd name="connsiteX1" fmla="*/ 2123773 w 6056678"/>
                <a:gd name="connsiteY1" fmla="*/ 235975 h 1939888"/>
                <a:gd name="connsiteX2" fmla="*/ 2251592 w 6056678"/>
                <a:gd name="connsiteY2" fmla="*/ 1327355 h 1939888"/>
                <a:gd name="connsiteX3" fmla="*/ 4001733 w 6056678"/>
                <a:gd name="connsiteY3" fmla="*/ 1396181 h 1939888"/>
                <a:gd name="connsiteX4" fmla="*/ 6056677 w 6056678"/>
                <a:gd name="connsiteY4" fmla="*/ 1917291 h 1939888"/>
                <a:gd name="connsiteX5" fmla="*/ 5 w 6056678"/>
                <a:gd name="connsiteY5" fmla="*/ 1671484 h 1939888"/>
                <a:gd name="connsiteX6" fmla="*/ 29502 w 6056678"/>
                <a:gd name="connsiteY6" fmla="*/ 1750142 h 1939888"/>
                <a:gd name="connsiteX7" fmla="*/ 108160 w 6056678"/>
                <a:gd name="connsiteY7" fmla="*/ 1769807 h 1939888"/>
                <a:gd name="connsiteX8" fmla="*/ 2231927 w 6056678"/>
                <a:gd name="connsiteY8" fmla="*/ 1769807 h 1939888"/>
                <a:gd name="connsiteX0" fmla="*/ 1052056 w 5456910"/>
                <a:gd name="connsiteY0" fmla="*/ 0 h 2431012"/>
                <a:gd name="connsiteX1" fmla="*/ 2123773 w 5456910"/>
                <a:gd name="connsiteY1" fmla="*/ 235975 h 2431012"/>
                <a:gd name="connsiteX2" fmla="*/ 2251592 w 5456910"/>
                <a:gd name="connsiteY2" fmla="*/ 1327355 h 2431012"/>
                <a:gd name="connsiteX3" fmla="*/ 4001733 w 5456910"/>
                <a:gd name="connsiteY3" fmla="*/ 1396181 h 2431012"/>
                <a:gd name="connsiteX4" fmla="*/ 5456909 w 5456910"/>
                <a:gd name="connsiteY4" fmla="*/ 2418736 h 2431012"/>
                <a:gd name="connsiteX5" fmla="*/ 5 w 5456910"/>
                <a:gd name="connsiteY5" fmla="*/ 1671484 h 2431012"/>
                <a:gd name="connsiteX6" fmla="*/ 29502 w 5456910"/>
                <a:gd name="connsiteY6" fmla="*/ 1750142 h 2431012"/>
                <a:gd name="connsiteX7" fmla="*/ 108160 w 5456910"/>
                <a:gd name="connsiteY7" fmla="*/ 1769807 h 2431012"/>
                <a:gd name="connsiteX8" fmla="*/ 2231927 w 5456910"/>
                <a:gd name="connsiteY8" fmla="*/ 1769807 h 2431012"/>
                <a:gd name="connsiteX0" fmla="*/ 1487122 w 7003019"/>
                <a:gd name="connsiteY0" fmla="*/ 0 h 2546769"/>
                <a:gd name="connsiteX1" fmla="*/ 2558839 w 7003019"/>
                <a:gd name="connsiteY1" fmla="*/ 235975 h 2546769"/>
                <a:gd name="connsiteX2" fmla="*/ 2686658 w 7003019"/>
                <a:gd name="connsiteY2" fmla="*/ 1327355 h 2546769"/>
                <a:gd name="connsiteX3" fmla="*/ 4436799 w 7003019"/>
                <a:gd name="connsiteY3" fmla="*/ 1396181 h 2546769"/>
                <a:gd name="connsiteX4" fmla="*/ 5891975 w 7003019"/>
                <a:gd name="connsiteY4" fmla="*/ 2418736 h 2546769"/>
                <a:gd name="connsiteX5" fmla="*/ 7003019 w 7003019"/>
                <a:gd name="connsiteY5" fmla="*/ 2546555 h 2546769"/>
                <a:gd name="connsiteX6" fmla="*/ 464568 w 7003019"/>
                <a:gd name="connsiteY6" fmla="*/ 1750142 h 2546769"/>
                <a:gd name="connsiteX7" fmla="*/ 543226 w 7003019"/>
                <a:gd name="connsiteY7" fmla="*/ 1769807 h 2546769"/>
                <a:gd name="connsiteX8" fmla="*/ 2666993 w 7003019"/>
                <a:gd name="connsiteY8" fmla="*/ 1769807 h 2546769"/>
                <a:gd name="connsiteX0" fmla="*/ 1169223 w 8379884"/>
                <a:gd name="connsiteY0" fmla="*/ 0 h 2566298"/>
                <a:gd name="connsiteX1" fmla="*/ 2240940 w 8379884"/>
                <a:gd name="connsiteY1" fmla="*/ 235975 h 2566298"/>
                <a:gd name="connsiteX2" fmla="*/ 2368759 w 8379884"/>
                <a:gd name="connsiteY2" fmla="*/ 1327355 h 2566298"/>
                <a:gd name="connsiteX3" fmla="*/ 4118900 w 8379884"/>
                <a:gd name="connsiteY3" fmla="*/ 1396181 h 2566298"/>
                <a:gd name="connsiteX4" fmla="*/ 5574076 w 8379884"/>
                <a:gd name="connsiteY4" fmla="*/ 2418736 h 2566298"/>
                <a:gd name="connsiteX5" fmla="*/ 6685120 w 8379884"/>
                <a:gd name="connsiteY5" fmla="*/ 2546555 h 2566298"/>
                <a:gd name="connsiteX6" fmla="*/ 8110798 w 8379884"/>
                <a:gd name="connsiteY6" fmla="*/ 2477729 h 2566298"/>
                <a:gd name="connsiteX7" fmla="*/ 225327 w 8379884"/>
                <a:gd name="connsiteY7" fmla="*/ 1769807 h 2566298"/>
                <a:gd name="connsiteX8" fmla="*/ 2349094 w 8379884"/>
                <a:gd name="connsiteY8" fmla="*/ 1769807 h 2566298"/>
                <a:gd name="connsiteX0" fmla="*/ 118125 w 7669449"/>
                <a:gd name="connsiteY0" fmla="*/ 0 h 2585633"/>
                <a:gd name="connsiteX1" fmla="*/ 1189842 w 7669449"/>
                <a:gd name="connsiteY1" fmla="*/ 235975 h 2585633"/>
                <a:gd name="connsiteX2" fmla="*/ 1317661 w 7669449"/>
                <a:gd name="connsiteY2" fmla="*/ 1327355 h 2585633"/>
                <a:gd name="connsiteX3" fmla="*/ 3067802 w 7669449"/>
                <a:gd name="connsiteY3" fmla="*/ 1396181 h 2585633"/>
                <a:gd name="connsiteX4" fmla="*/ 4522978 w 7669449"/>
                <a:gd name="connsiteY4" fmla="*/ 2418736 h 2585633"/>
                <a:gd name="connsiteX5" fmla="*/ 5634022 w 7669449"/>
                <a:gd name="connsiteY5" fmla="*/ 2546555 h 2585633"/>
                <a:gd name="connsiteX6" fmla="*/ 7059700 w 7669449"/>
                <a:gd name="connsiteY6" fmla="*/ 2477729 h 2585633"/>
                <a:gd name="connsiteX7" fmla="*/ 7226848 w 7669449"/>
                <a:gd name="connsiteY7" fmla="*/ 2546556 h 2585633"/>
                <a:gd name="connsiteX8" fmla="*/ 1297996 w 7669449"/>
                <a:gd name="connsiteY8" fmla="*/ 1769807 h 2585633"/>
                <a:gd name="connsiteX0" fmla="*/ 118125 w 8613196"/>
                <a:gd name="connsiteY0" fmla="*/ 0 h 2821858"/>
                <a:gd name="connsiteX1" fmla="*/ 1189842 w 8613196"/>
                <a:gd name="connsiteY1" fmla="*/ 235975 h 2821858"/>
                <a:gd name="connsiteX2" fmla="*/ 1317661 w 8613196"/>
                <a:gd name="connsiteY2" fmla="*/ 1327355 h 2821858"/>
                <a:gd name="connsiteX3" fmla="*/ 3067802 w 8613196"/>
                <a:gd name="connsiteY3" fmla="*/ 1396181 h 2821858"/>
                <a:gd name="connsiteX4" fmla="*/ 4522978 w 8613196"/>
                <a:gd name="connsiteY4" fmla="*/ 2418736 h 2821858"/>
                <a:gd name="connsiteX5" fmla="*/ 5634022 w 8613196"/>
                <a:gd name="connsiteY5" fmla="*/ 2546555 h 2821858"/>
                <a:gd name="connsiteX6" fmla="*/ 7059700 w 8613196"/>
                <a:gd name="connsiteY6" fmla="*/ 2477729 h 2821858"/>
                <a:gd name="connsiteX7" fmla="*/ 7226848 w 8613196"/>
                <a:gd name="connsiteY7" fmla="*/ 2546556 h 2821858"/>
                <a:gd name="connsiteX8" fmla="*/ 8613196 w 8613196"/>
                <a:gd name="connsiteY8" fmla="*/ 2821858 h 2821858"/>
                <a:gd name="connsiteX0" fmla="*/ 118125 w 7226848"/>
                <a:gd name="connsiteY0" fmla="*/ 0 h 2548161"/>
                <a:gd name="connsiteX1" fmla="*/ 1189842 w 7226848"/>
                <a:gd name="connsiteY1" fmla="*/ 235975 h 2548161"/>
                <a:gd name="connsiteX2" fmla="*/ 1317661 w 7226848"/>
                <a:gd name="connsiteY2" fmla="*/ 1327355 h 2548161"/>
                <a:gd name="connsiteX3" fmla="*/ 3067802 w 7226848"/>
                <a:gd name="connsiteY3" fmla="*/ 1396181 h 2548161"/>
                <a:gd name="connsiteX4" fmla="*/ 4522978 w 7226848"/>
                <a:gd name="connsiteY4" fmla="*/ 2418736 h 2548161"/>
                <a:gd name="connsiteX5" fmla="*/ 5634022 w 7226848"/>
                <a:gd name="connsiteY5" fmla="*/ 2546555 h 2548161"/>
                <a:gd name="connsiteX6" fmla="*/ 7059700 w 7226848"/>
                <a:gd name="connsiteY6" fmla="*/ 2477729 h 2548161"/>
                <a:gd name="connsiteX7" fmla="*/ 7226848 w 7226848"/>
                <a:gd name="connsiteY7" fmla="*/ 2546556 h 2548161"/>
                <a:gd name="connsiteX0" fmla="*/ 118125 w 7059700"/>
                <a:gd name="connsiteY0" fmla="*/ 0 h 2548161"/>
                <a:gd name="connsiteX1" fmla="*/ 1189842 w 7059700"/>
                <a:gd name="connsiteY1" fmla="*/ 235975 h 2548161"/>
                <a:gd name="connsiteX2" fmla="*/ 1317661 w 7059700"/>
                <a:gd name="connsiteY2" fmla="*/ 1327355 h 2548161"/>
                <a:gd name="connsiteX3" fmla="*/ 3067802 w 7059700"/>
                <a:gd name="connsiteY3" fmla="*/ 1396181 h 2548161"/>
                <a:gd name="connsiteX4" fmla="*/ 4522978 w 7059700"/>
                <a:gd name="connsiteY4" fmla="*/ 2418736 h 2548161"/>
                <a:gd name="connsiteX5" fmla="*/ 5634022 w 7059700"/>
                <a:gd name="connsiteY5" fmla="*/ 2546555 h 2548161"/>
                <a:gd name="connsiteX6" fmla="*/ 7059700 w 7059700"/>
                <a:gd name="connsiteY6" fmla="*/ 2477729 h 2548161"/>
                <a:gd name="connsiteX0" fmla="*/ 0 w 6941575"/>
                <a:gd name="connsiteY0" fmla="*/ 0 h 2548161"/>
                <a:gd name="connsiteX1" fmla="*/ 1071717 w 6941575"/>
                <a:gd name="connsiteY1" fmla="*/ 235975 h 2548161"/>
                <a:gd name="connsiteX2" fmla="*/ 1199536 w 6941575"/>
                <a:gd name="connsiteY2" fmla="*/ 1327355 h 2548161"/>
                <a:gd name="connsiteX3" fmla="*/ 2949677 w 6941575"/>
                <a:gd name="connsiteY3" fmla="*/ 1396181 h 2548161"/>
                <a:gd name="connsiteX4" fmla="*/ 4404853 w 6941575"/>
                <a:gd name="connsiteY4" fmla="*/ 2418736 h 2548161"/>
                <a:gd name="connsiteX5" fmla="*/ 5515897 w 6941575"/>
                <a:gd name="connsiteY5" fmla="*/ 2546555 h 2548161"/>
                <a:gd name="connsiteX6" fmla="*/ 6941575 w 6941575"/>
                <a:gd name="connsiteY6" fmla="*/ 2477729 h 2548161"/>
                <a:gd name="connsiteX0" fmla="*/ 0 w 6941575"/>
                <a:gd name="connsiteY0" fmla="*/ 0 h 2777234"/>
                <a:gd name="connsiteX1" fmla="*/ 1071717 w 6941575"/>
                <a:gd name="connsiteY1" fmla="*/ 235975 h 2777234"/>
                <a:gd name="connsiteX2" fmla="*/ 1199536 w 6941575"/>
                <a:gd name="connsiteY2" fmla="*/ 1327355 h 2777234"/>
                <a:gd name="connsiteX3" fmla="*/ 2949677 w 6941575"/>
                <a:gd name="connsiteY3" fmla="*/ 1396181 h 2777234"/>
                <a:gd name="connsiteX4" fmla="*/ 4414685 w 6941575"/>
                <a:gd name="connsiteY4" fmla="*/ 2753033 h 2777234"/>
                <a:gd name="connsiteX5" fmla="*/ 5515897 w 6941575"/>
                <a:gd name="connsiteY5" fmla="*/ 2546555 h 2777234"/>
                <a:gd name="connsiteX6" fmla="*/ 6941575 w 6941575"/>
                <a:gd name="connsiteY6" fmla="*/ 2477729 h 2777234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949677 w 6941575"/>
                <a:gd name="connsiteY3" fmla="*/ 1396181 h 2772703"/>
                <a:gd name="connsiteX4" fmla="*/ 4414685 w 6941575"/>
                <a:gd name="connsiteY4" fmla="*/ 2753033 h 2772703"/>
                <a:gd name="connsiteX5" fmla="*/ 5751872 w 6941575"/>
                <a:gd name="connsiteY5" fmla="*/ 2418735 h 2772703"/>
                <a:gd name="connsiteX6" fmla="*/ 6941575 w 6941575"/>
                <a:gd name="connsiteY6" fmla="*/ 2477729 h 2772703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566218 w 6941575"/>
                <a:gd name="connsiteY3" fmla="*/ 1406013 h 2772703"/>
                <a:gd name="connsiteX4" fmla="*/ 4414685 w 6941575"/>
                <a:gd name="connsiteY4" fmla="*/ 2753033 h 2772703"/>
                <a:gd name="connsiteX5" fmla="*/ 5751872 w 6941575"/>
                <a:gd name="connsiteY5" fmla="*/ 2418735 h 2772703"/>
                <a:gd name="connsiteX6" fmla="*/ 6941575 w 6941575"/>
                <a:gd name="connsiteY6" fmla="*/ 2477729 h 2772703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566218 w 6941575"/>
                <a:gd name="connsiteY3" fmla="*/ 1406013 h 2772703"/>
                <a:gd name="connsiteX4" fmla="*/ 4108244 w 6941575"/>
                <a:gd name="connsiteY4" fmla="*/ 1739784 h 2772703"/>
                <a:gd name="connsiteX5" fmla="*/ 4414685 w 6941575"/>
                <a:gd name="connsiteY5" fmla="*/ 2753033 h 2772703"/>
                <a:gd name="connsiteX6" fmla="*/ 5751872 w 6941575"/>
                <a:gd name="connsiteY6" fmla="*/ 2418735 h 2772703"/>
                <a:gd name="connsiteX7" fmla="*/ 6941575 w 6941575"/>
                <a:gd name="connsiteY7" fmla="*/ 2477729 h 2772703"/>
                <a:gd name="connsiteX0" fmla="*/ 0 w 6941575"/>
                <a:gd name="connsiteY0" fmla="*/ 0 h 2755939"/>
                <a:gd name="connsiteX1" fmla="*/ 1071717 w 6941575"/>
                <a:gd name="connsiteY1" fmla="*/ 235975 h 2755939"/>
                <a:gd name="connsiteX2" fmla="*/ 1199536 w 6941575"/>
                <a:gd name="connsiteY2" fmla="*/ 1327355 h 2755939"/>
                <a:gd name="connsiteX3" fmla="*/ 2566218 w 6941575"/>
                <a:gd name="connsiteY3" fmla="*/ 1406013 h 2755939"/>
                <a:gd name="connsiteX4" fmla="*/ 4108244 w 6941575"/>
                <a:gd name="connsiteY4" fmla="*/ 1739784 h 2755939"/>
                <a:gd name="connsiteX5" fmla="*/ 4414685 w 6941575"/>
                <a:gd name="connsiteY5" fmla="*/ 2753033 h 2755939"/>
                <a:gd name="connsiteX6" fmla="*/ 5751872 w 6941575"/>
                <a:gd name="connsiteY6" fmla="*/ 2418735 h 2755939"/>
                <a:gd name="connsiteX7" fmla="*/ 6941575 w 6941575"/>
                <a:gd name="connsiteY7" fmla="*/ 2477729 h 2755939"/>
                <a:gd name="connsiteX0" fmla="*/ 0 w 6941575"/>
                <a:gd name="connsiteY0" fmla="*/ 0 h 2756571"/>
                <a:gd name="connsiteX1" fmla="*/ 1071717 w 6941575"/>
                <a:gd name="connsiteY1" fmla="*/ 235975 h 2756571"/>
                <a:gd name="connsiteX2" fmla="*/ 1199536 w 6941575"/>
                <a:gd name="connsiteY2" fmla="*/ 1327355 h 2756571"/>
                <a:gd name="connsiteX3" fmla="*/ 2566218 w 6941575"/>
                <a:gd name="connsiteY3" fmla="*/ 1406013 h 2756571"/>
                <a:gd name="connsiteX4" fmla="*/ 4108244 w 6941575"/>
                <a:gd name="connsiteY4" fmla="*/ 1739784 h 2756571"/>
                <a:gd name="connsiteX5" fmla="*/ 4414685 w 6941575"/>
                <a:gd name="connsiteY5" fmla="*/ 2753033 h 2756571"/>
                <a:gd name="connsiteX6" fmla="*/ 5751872 w 6941575"/>
                <a:gd name="connsiteY6" fmla="*/ 2418735 h 2756571"/>
                <a:gd name="connsiteX7" fmla="*/ 6941575 w 6941575"/>
                <a:gd name="connsiteY7" fmla="*/ 2477729 h 2756571"/>
                <a:gd name="connsiteX0" fmla="*/ 0 w 6941575"/>
                <a:gd name="connsiteY0" fmla="*/ 0 h 2611172"/>
                <a:gd name="connsiteX1" fmla="*/ 1071717 w 6941575"/>
                <a:gd name="connsiteY1" fmla="*/ 235975 h 2611172"/>
                <a:gd name="connsiteX2" fmla="*/ 1199536 w 6941575"/>
                <a:gd name="connsiteY2" fmla="*/ 1327355 h 2611172"/>
                <a:gd name="connsiteX3" fmla="*/ 2566218 w 6941575"/>
                <a:gd name="connsiteY3" fmla="*/ 1406013 h 2611172"/>
                <a:gd name="connsiteX4" fmla="*/ 4108244 w 6941575"/>
                <a:gd name="connsiteY4" fmla="*/ 1739784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6941575"/>
                <a:gd name="connsiteY0" fmla="*/ 0 h 2611172"/>
                <a:gd name="connsiteX1" fmla="*/ 1285302 w 6941575"/>
                <a:gd name="connsiteY1" fmla="*/ 235975 h 2611172"/>
                <a:gd name="connsiteX2" fmla="*/ 1199536 w 6941575"/>
                <a:gd name="connsiteY2" fmla="*/ 1327355 h 2611172"/>
                <a:gd name="connsiteX3" fmla="*/ 2566218 w 6941575"/>
                <a:gd name="connsiteY3" fmla="*/ 1406013 h 2611172"/>
                <a:gd name="connsiteX4" fmla="*/ 4108244 w 6941575"/>
                <a:gd name="connsiteY4" fmla="*/ 1739784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6941575"/>
                <a:gd name="connsiteY0" fmla="*/ 0 h 2611172"/>
                <a:gd name="connsiteX1" fmla="*/ 1285302 w 6941575"/>
                <a:gd name="connsiteY1" fmla="*/ 235975 h 2611172"/>
                <a:gd name="connsiteX2" fmla="*/ 1514827 w 6941575"/>
                <a:gd name="connsiteY2" fmla="*/ 1296336 h 2611172"/>
                <a:gd name="connsiteX3" fmla="*/ 2566218 w 6941575"/>
                <a:gd name="connsiteY3" fmla="*/ 1406013 h 2611172"/>
                <a:gd name="connsiteX4" fmla="*/ 4108244 w 6941575"/>
                <a:gd name="connsiteY4" fmla="*/ 1739784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6941575"/>
                <a:gd name="connsiteY0" fmla="*/ 0 h 2611172"/>
                <a:gd name="connsiteX1" fmla="*/ 1285302 w 6941575"/>
                <a:gd name="connsiteY1" fmla="*/ 235975 h 2611172"/>
                <a:gd name="connsiteX2" fmla="*/ 1514827 w 6941575"/>
                <a:gd name="connsiteY2" fmla="*/ 1296336 h 2611172"/>
                <a:gd name="connsiteX3" fmla="*/ 2566218 w 6941575"/>
                <a:gd name="connsiteY3" fmla="*/ 1406013 h 2611172"/>
                <a:gd name="connsiteX4" fmla="*/ 4108244 w 6941575"/>
                <a:gd name="connsiteY4" fmla="*/ 1739784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6941575"/>
                <a:gd name="connsiteY0" fmla="*/ 0 h 2611172"/>
                <a:gd name="connsiteX1" fmla="*/ 1285302 w 6941575"/>
                <a:gd name="connsiteY1" fmla="*/ 235975 h 2611172"/>
                <a:gd name="connsiteX2" fmla="*/ 1514827 w 6941575"/>
                <a:gd name="connsiteY2" fmla="*/ 1296336 h 2611172"/>
                <a:gd name="connsiteX3" fmla="*/ 2566218 w 6941575"/>
                <a:gd name="connsiteY3" fmla="*/ 1406013 h 2611172"/>
                <a:gd name="connsiteX4" fmla="*/ 4260804 w 6941575"/>
                <a:gd name="connsiteY4" fmla="*/ 1677745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6941575"/>
                <a:gd name="connsiteY0" fmla="*/ 0 h 2611172"/>
                <a:gd name="connsiteX1" fmla="*/ 1285302 w 6941575"/>
                <a:gd name="connsiteY1" fmla="*/ 235975 h 2611172"/>
                <a:gd name="connsiteX2" fmla="*/ 1514827 w 6941575"/>
                <a:gd name="connsiteY2" fmla="*/ 1296336 h 2611172"/>
                <a:gd name="connsiteX3" fmla="*/ 2566218 w 6941575"/>
                <a:gd name="connsiteY3" fmla="*/ 1406013 h 2611172"/>
                <a:gd name="connsiteX4" fmla="*/ 4260804 w 6941575"/>
                <a:gd name="connsiteY4" fmla="*/ 1677745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5751873"/>
                <a:gd name="connsiteY0" fmla="*/ 0 h 2611172"/>
                <a:gd name="connsiteX1" fmla="*/ 1285302 w 5751873"/>
                <a:gd name="connsiteY1" fmla="*/ 235975 h 2611172"/>
                <a:gd name="connsiteX2" fmla="*/ 1514827 w 5751873"/>
                <a:gd name="connsiteY2" fmla="*/ 1296336 h 2611172"/>
                <a:gd name="connsiteX3" fmla="*/ 2566218 w 5751873"/>
                <a:gd name="connsiteY3" fmla="*/ 1406013 h 2611172"/>
                <a:gd name="connsiteX4" fmla="*/ 4260804 w 5751873"/>
                <a:gd name="connsiteY4" fmla="*/ 1677745 h 2611172"/>
                <a:gd name="connsiteX5" fmla="*/ 4498767 w 5751873"/>
                <a:gd name="connsiteY5" fmla="*/ 2605888 h 2611172"/>
                <a:gd name="connsiteX6" fmla="*/ 5751872 w 5751873"/>
                <a:gd name="connsiteY6" fmla="*/ 2418735 h 261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51873" h="2611172">
                  <a:moveTo>
                    <a:pt x="0" y="0"/>
                  </a:moveTo>
                  <a:cubicBezTo>
                    <a:pt x="376904" y="88490"/>
                    <a:pt x="1032831" y="19919"/>
                    <a:pt x="1285302" y="235975"/>
                  </a:cubicBezTo>
                  <a:cubicBezTo>
                    <a:pt x="1537773" y="452031"/>
                    <a:pt x="1301341" y="1101330"/>
                    <a:pt x="1514827" y="1296336"/>
                  </a:cubicBezTo>
                  <a:cubicBezTo>
                    <a:pt x="1728313" y="1491342"/>
                    <a:pt x="2108555" y="1342445"/>
                    <a:pt x="2566218" y="1406013"/>
                  </a:cubicBezTo>
                  <a:cubicBezTo>
                    <a:pt x="3023881" y="1469581"/>
                    <a:pt x="4074773" y="1411884"/>
                    <a:pt x="4260804" y="1677745"/>
                  </a:cubicBezTo>
                  <a:cubicBezTo>
                    <a:pt x="4446835" y="1943606"/>
                    <a:pt x="4100287" y="2545168"/>
                    <a:pt x="4498767" y="2605888"/>
                  </a:cubicBezTo>
                  <a:cubicBezTo>
                    <a:pt x="5308289" y="2651772"/>
                    <a:pt x="5156098" y="2382770"/>
                    <a:pt x="5751872" y="2418735"/>
                  </a:cubicBezTo>
                </a:path>
              </a:pathLst>
            </a:custGeom>
            <a:ln w="552450" cap="rnd" cmpd="sng" algn="ctr">
              <a:solidFill>
                <a:schemeClr val="tx1">
                  <a:alpha val="27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softEdge rad="1270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CA" sz="2400" dirty="0"/>
            </a:p>
          </p:txBody>
        </p:sp>
        <p:sp>
          <p:nvSpPr>
            <p:cNvPr id="90" name="Freeform: Shape 206">
              <a:extLst>
                <a:ext uri="{FF2B5EF4-FFF2-40B4-BE49-F238E27FC236}">
                  <a16:creationId xmlns:a16="http://schemas.microsoft.com/office/drawing/2014/main" id="{68BED7BE-8CCC-4E82-BDFF-16F6AE1B79FD}"/>
                </a:ext>
              </a:extLst>
            </p:cNvPr>
            <p:cNvSpPr/>
            <p:nvPr/>
          </p:nvSpPr>
          <p:spPr>
            <a:xfrm>
              <a:off x="6096692" y="3686506"/>
              <a:ext cx="2051805" cy="1027202"/>
            </a:xfrm>
            <a:custGeom>
              <a:avLst/>
              <a:gdLst>
                <a:gd name="connsiteX0" fmla="*/ 0 w 3362632"/>
                <a:gd name="connsiteY0" fmla="*/ 0 h 698091"/>
                <a:gd name="connsiteX1" fmla="*/ 599768 w 3362632"/>
                <a:gd name="connsiteY1" fmla="*/ 108155 h 698091"/>
                <a:gd name="connsiteX2" fmla="*/ 806245 w 3362632"/>
                <a:gd name="connsiteY2" fmla="*/ 137652 h 698091"/>
                <a:gd name="connsiteX3" fmla="*/ 924232 w 3362632"/>
                <a:gd name="connsiteY3" fmla="*/ 167149 h 698091"/>
                <a:gd name="connsiteX4" fmla="*/ 1120878 w 3362632"/>
                <a:gd name="connsiteY4" fmla="*/ 196646 h 698091"/>
                <a:gd name="connsiteX5" fmla="*/ 1130710 w 3362632"/>
                <a:gd name="connsiteY5" fmla="*/ 599768 h 698091"/>
                <a:gd name="connsiteX6" fmla="*/ 1160207 w 3362632"/>
                <a:gd name="connsiteY6" fmla="*/ 678426 h 698091"/>
                <a:gd name="connsiteX7" fmla="*/ 1238865 w 3362632"/>
                <a:gd name="connsiteY7" fmla="*/ 698091 h 698091"/>
                <a:gd name="connsiteX8" fmla="*/ 3362632 w 3362632"/>
                <a:gd name="connsiteY8" fmla="*/ 698091 h 698091"/>
                <a:gd name="connsiteX0" fmla="*/ 1657474 w 2837345"/>
                <a:gd name="connsiteY0" fmla="*/ 0 h 1769807"/>
                <a:gd name="connsiteX1" fmla="*/ 74481 w 2837345"/>
                <a:gd name="connsiteY1" fmla="*/ 1179871 h 1769807"/>
                <a:gd name="connsiteX2" fmla="*/ 280958 w 2837345"/>
                <a:gd name="connsiteY2" fmla="*/ 1209368 h 1769807"/>
                <a:gd name="connsiteX3" fmla="*/ 398945 w 2837345"/>
                <a:gd name="connsiteY3" fmla="*/ 1238865 h 1769807"/>
                <a:gd name="connsiteX4" fmla="*/ 595591 w 2837345"/>
                <a:gd name="connsiteY4" fmla="*/ 1268362 h 1769807"/>
                <a:gd name="connsiteX5" fmla="*/ 605423 w 2837345"/>
                <a:gd name="connsiteY5" fmla="*/ 1671484 h 1769807"/>
                <a:gd name="connsiteX6" fmla="*/ 634920 w 2837345"/>
                <a:gd name="connsiteY6" fmla="*/ 1750142 h 1769807"/>
                <a:gd name="connsiteX7" fmla="*/ 713578 w 2837345"/>
                <a:gd name="connsiteY7" fmla="*/ 1769807 h 1769807"/>
                <a:gd name="connsiteX8" fmla="*/ 2837345 w 2837345"/>
                <a:gd name="connsiteY8" fmla="*/ 1769807 h 1769807"/>
                <a:gd name="connsiteX0" fmla="*/ 1529969 w 2709840"/>
                <a:gd name="connsiteY0" fmla="*/ 0 h 1769807"/>
                <a:gd name="connsiteX1" fmla="*/ 2601686 w 2709840"/>
                <a:gd name="connsiteY1" fmla="*/ 235975 h 1769807"/>
                <a:gd name="connsiteX2" fmla="*/ 153453 w 2709840"/>
                <a:gd name="connsiteY2" fmla="*/ 1209368 h 1769807"/>
                <a:gd name="connsiteX3" fmla="*/ 271440 w 2709840"/>
                <a:gd name="connsiteY3" fmla="*/ 1238865 h 1769807"/>
                <a:gd name="connsiteX4" fmla="*/ 468086 w 2709840"/>
                <a:gd name="connsiteY4" fmla="*/ 1268362 h 1769807"/>
                <a:gd name="connsiteX5" fmla="*/ 477918 w 2709840"/>
                <a:gd name="connsiteY5" fmla="*/ 1671484 h 1769807"/>
                <a:gd name="connsiteX6" fmla="*/ 507415 w 2709840"/>
                <a:gd name="connsiteY6" fmla="*/ 1750142 h 1769807"/>
                <a:gd name="connsiteX7" fmla="*/ 586073 w 2709840"/>
                <a:gd name="connsiteY7" fmla="*/ 1769807 h 1769807"/>
                <a:gd name="connsiteX8" fmla="*/ 2709840 w 2709840"/>
                <a:gd name="connsiteY8" fmla="*/ 1769807 h 1769807"/>
                <a:gd name="connsiteX0" fmla="*/ 1396444 w 2780049"/>
                <a:gd name="connsiteY0" fmla="*/ 0 h 1769807"/>
                <a:gd name="connsiteX1" fmla="*/ 2468161 w 2780049"/>
                <a:gd name="connsiteY1" fmla="*/ 235975 h 1769807"/>
                <a:gd name="connsiteX2" fmla="*/ 2595980 w 2780049"/>
                <a:gd name="connsiteY2" fmla="*/ 1327355 h 1769807"/>
                <a:gd name="connsiteX3" fmla="*/ 137915 w 2780049"/>
                <a:gd name="connsiteY3" fmla="*/ 1238865 h 1769807"/>
                <a:gd name="connsiteX4" fmla="*/ 334561 w 2780049"/>
                <a:gd name="connsiteY4" fmla="*/ 1268362 h 1769807"/>
                <a:gd name="connsiteX5" fmla="*/ 344393 w 2780049"/>
                <a:gd name="connsiteY5" fmla="*/ 1671484 h 1769807"/>
                <a:gd name="connsiteX6" fmla="*/ 373890 w 2780049"/>
                <a:gd name="connsiteY6" fmla="*/ 1750142 h 1769807"/>
                <a:gd name="connsiteX7" fmla="*/ 452548 w 2780049"/>
                <a:gd name="connsiteY7" fmla="*/ 1769807 h 1769807"/>
                <a:gd name="connsiteX8" fmla="*/ 2576315 w 2780049"/>
                <a:gd name="connsiteY8" fmla="*/ 1769807 h 1769807"/>
                <a:gd name="connsiteX0" fmla="*/ 1061883 w 4062837"/>
                <a:gd name="connsiteY0" fmla="*/ 0 h 1769807"/>
                <a:gd name="connsiteX1" fmla="*/ 2133600 w 4062837"/>
                <a:gd name="connsiteY1" fmla="*/ 235975 h 1769807"/>
                <a:gd name="connsiteX2" fmla="*/ 2261419 w 4062837"/>
                <a:gd name="connsiteY2" fmla="*/ 1327355 h 1769807"/>
                <a:gd name="connsiteX3" fmla="*/ 4011560 w 4062837"/>
                <a:gd name="connsiteY3" fmla="*/ 1396181 h 1769807"/>
                <a:gd name="connsiteX4" fmla="*/ 0 w 4062837"/>
                <a:gd name="connsiteY4" fmla="*/ 1268362 h 1769807"/>
                <a:gd name="connsiteX5" fmla="*/ 9832 w 4062837"/>
                <a:gd name="connsiteY5" fmla="*/ 1671484 h 1769807"/>
                <a:gd name="connsiteX6" fmla="*/ 39329 w 4062837"/>
                <a:gd name="connsiteY6" fmla="*/ 1750142 h 1769807"/>
                <a:gd name="connsiteX7" fmla="*/ 117987 w 4062837"/>
                <a:gd name="connsiteY7" fmla="*/ 1769807 h 1769807"/>
                <a:gd name="connsiteX8" fmla="*/ 2241754 w 4062837"/>
                <a:gd name="connsiteY8" fmla="*/ 1769807 h 1769807"/>
                <a:gd name="connsiteX0" fmla="*/ 1052056 w 6056678"/>
                <a:gd name="connsiteY0" fmla="*/ 0 h 1939888"/>
                <a:gd name="connsiteX1" fmla="*/ 2123773 w 6056678"/>
                <a:gd name="connsiteY1" fmla="*/ 235975 h 1939888"/>
                <a:gd name="connsiteX2" fmla="*/ 2251592 w 6056678"/>
                <a:gd name="connsiteY2" fmla="*/ 1327355 h 1939888"/>
                <a:gd name="connsiteX3" fmla="*/ 4001733 w 6056678"/>
                <a:gd name="connsiteY3" fmla="*/ 1396181 h 1939888"/>
                <a:gd name="connsiteX4" fmla="*/ 6056677 w 6056678"/>
                <a:gd name="connsiteY4" fmla="*/ 1917291 h 1939888"/>
                <a:gd name="connsiteX5" fmla="*/ 5 w 6056678"/>
                <a:gd name="connsiteY5" fmla="*/ 1671484 h 1939888"/>
                <a:gd name="connsiteX6" fmla="*/ 29502 w 6056678"/>
                <a:gd name="connsiteY6" fmla="*/ 1750142 h 1939888"/>
                <a:gd name="connsiteX7" fmla="*/ 108160 w 6056678"/>
                <a:gd name="connsiteY7" fmla="*/ 1769807 h 1939888"/>
                <a:gd name="connsiteX8" fmla="*/ 2231927 w 6056678"/>
                <a:gd name="connsiteY8" fmla="*/ 1769807 h 1939888"/>
                <a:gd name="connsiteX0" fmla="*/ 1052056 w 5456910"/>
                <a:gd name="connsiteY0" fmla="*/ 0 h 2431012"/>
                <a:gd name="connsiteX1" fmla="*/ 2123773 w 5456910"/>
                <a:gd name="connsiteY1" fmla="*/ 235975 h 2431012"/>
                <a:gd name="connsiteX2" fmla="*/ 2251592 w 5456910"/>
                <a:gd name="connsiteY2" fmla="*/ 1327355 h 2431012"/>
                <a:gd name="connsiteX3" fmla="*/ 4001733 w 5456910"/>
                <a:gd name="connsiteY3" fmla="*/ 1396181 h 2431012"/>
                <a:gd name="connsiteX4" fmla="*/ 5456909 w 5456910"/>
                <a:gd name="connsiteY4" fmla="*/ 2418736 h 2431012"/>
                <a:gd name="connsiteX5" fmla="*/ 5 w 5456910"/>
                <a:gd name="connsiteY5" fmla="*/ 1671484 h 2431012"/>
                <a:gd name="connsiteX6" fmla="*/ 29502 w 5456910"/>
                <a:gd name="connsiteY6" fmla="*/ 1750142 h 2431012"/>
                <a:gd name="connsiteX7" fmla="*/ 108160 w 5456910"/>
                <a:gd name="connsiteY7" fmla="*/ 1769807 h 2431012"/>
                <a:gd name="connsiteX8" fmla="*/ 2231927 w 5456910"/>
                <a:gd name="connsiteY8" fmla="*/ 1769807 h 2431012"/>
                <a:gd name="connsiteX0" fmla="*/ 1487122 w 7003019"/>
                <a:gd name="connsiteY0" fmla="*/ 0 h 2546769"/>
                <a:gd name="connsiteX1" fmla="*/ 2558839 w 7003019"/>
                <a:gd name="connsiteY1" fmla="*/ 235975 h 2546769"/>
                <a:gd name="connsiteX2" fmla="*/ 2686658 w 7003019"/>
                <a:gd name="connsiteY2" fmla="*/ 1327355 h 2546769"/>
                <a:gd name="connsiteX3" fmla="*/ 4436799 w 7003019"/>
                <a:gd name="connsiteY3" fmla="*/ 1396181 h 2546769"/>
                <a:gd name="connsiteX4" fmla="*/ 5891975 w 7003019"/>
                <a:gd name="connsiteY4" fmla="*/ 2418736 h 2546769"/>
                <a:gd name="connsiteX5" fmla="*/ 7003019 w 7003019"/>
                <a:gd name="connsiteY5" fmla="*/ 2546555 h 2546769"/>
                <a:gd name="connsiteX6" fmla="*/ 464568 w 7003019"/>
                <a:gd name="connsiteY6" fmla="*/ 1750142 h 2546769"/>
                <a:gd name="connsiteX7" fmla="*/ 543226 w 7003019"/>
                <a:gd name="connsiteY7" fmla="*/ 1769807 h 2546769"/>
                <a:gd name="connsiteX8" fmla="*/ 2666993 w 7003019"/>
                <a:gd name="connsiteY8" fmla="*/ 1769807 h 2546769"/>
                <a:gd name="connsiteX0" fmla="*/ 1169223 w 8379884"/>
                <a:gd name="connsiteY0" fmla="*/ 0 h 2566298"/>
                <a:gd name="connsiteX1" fmla="*/ 2240940 w 8379884"/>
                <a:gd name="connsiteY1" fmla="*/ 235975 h 2566298"/>
                <a:gd name="connsiteX2" fmla="*/ 2368759 w 8379884"/>
                <a:gd name="connsiteY2" fmla="*/ 1327355 h 2566298"/>
                <a:gd name="connsiteX3" fmla="*/ 4118900 w 8379884"/>
                <a:gd name="connsiteY3" fmla="*/ 1396181 h 2566298"/>
                <a:gd name="connsiteX4" fmla="*/ 5574076 w 8379884"/>
                <a:gd name="connsiteY4" fmla="*/ 2418736 h 2566298"/>
                <a:gd name="connsiteX5" fmla="*/ 6685120 w 8379884"/>
                <a:gd name="connsiteY5" fmla="*/ 2546555 h 2566298"/>
                <a:gd name="connsiteX6" fmla="*/ 8110798 w 8379884"/>
                <a:gd name="connsiteY6" fmla="*/ 2477729 h 2566298"/>
                <a:gd name="connsiteX7" fmla="*/ 225327 w 8379884"/>
                <a:gd name="connsiteY7" fmla="*/ 1769807 h 2566298"/>
                <a:gd name="connsiteX8" fmla="*/ 2349094 w 8379884"/>
                <a:gd name="connsiteY8" fmla="*/ 1769807 h 2566298"/>
                <a:gd name="connsiteX0" fmla="*/ 118125 w 7669449"/>
                <a:gd name="connsiteY0" fmla="*/ 0 h 2585633"/>
                <a:gd name="connsiteX1" fmla="*/ 1189842 w 7669449"/>
                <a:gd name="connsiteY1" fmla="*/ 235975 h 2585633"/>
                <a:gd name="connsiteX2" fmla="*/ 1317661 w 7669449"/>
                <a:gd name="connsiteY2" fmla="*/ 1327355 h 2585633"/>
                <a:gd name="connsiteX3" fmla="*/ 3067802 w 7669449"/>
                <a:gd name="connsiteY3" fmla="*/ 1396181 h 2585633"/>
                <a:gd name="connsiteX4" fmla="*/ 4522978 w 7669449"/>
                <a:gd name="connsiteY4" fmla="*/ 2418736 h 2585633"/>
                <a:gd name="connsiteX5" fmla="*/ 5634022 w 7669449"/>
                <a:gd name="connsiteY5" fmla="*/ 2546555 h 2585633"/>
                <a:gd name="connsiteX6" fmla="*/ 7059700 w 7669449"/>
                <a:gd name="connsiteY6" fmla="*/ 2477729 h 2585633"/>
                <a:gd name="connsiteX7" fmla="*/ 7226848 w 7669449"/>
                <a:gd name="connsiteY7" fmla="*/ 2546556 h 2585633"/>
                <a:gd name="connsiteX8" fmla="*/ 1297996 w 7669449"/>
                <a:gd name="connsiteY8" fmla="*/ 1769807 h 2585633"/>
                <a:gd name="connsiteX0" fmla="*/ 118125 w 8613196"/>
                <a:gd name="connsiteY0" fmla="*/ 0 h 2821858"/>
                <a:gd name="connsiteX1" fmla="*/ 1189842 w 8613196"/>
                <a:gd name="connsiteY1" fmla="*/ 235975 h 2821858"/>
                <a:gd name="connsiteX2" fmla="*/ 1317661 w 8613196"/>
                <a:gd name="connsiteY2" fmla="*/ 1327355 h 2821858"/>
                <a:gd name="connsiteX3" fmla="*/ 3067802 w 8613196"/>
                <a:gd name="connsiteY3" fmla="*/ 1396181 h 2821858"/>
                <a:gd name="connsiteX4" fmla="*/ 4522978 w 8613196"/>
                <a:gd name="connsiteY4" fmla="*/ 2418736 h 2821858"/>
                <a:gd name="connsiteX5" fmla="*/ 5634022 w 8613196"/>
                <a:gd name="connsiteY5" fmla="*/ 2546555 h 2821858"/>
                <a:gd name="connsiteX6" fmla="*/ 7059700 w 8613196"/>
                <a:gd name="connsiteY6" fmla="*/ 2477729 h 2821858"/>
                <a:gd name="connsiteX7" fmla="*/ 7226848 w 8613196"/>
                <a:gd name="connsiteY7" fmla="*/ 2546556 h 2821858"/>
                <a:gd name="connsiteX8" fmla="*/ 8613196 w 8613196"/>
                <a:gd name="connsiteY8" fmla="*/ 2821858 h 2821858"/>
                <a:gd name="connsiteX0" fmla="*/ 118125 w 7226848"/>
                <a:gd name="connsiteY0" fmla="*/ 0 h 2548161"/>
                <a:gd name="connsiteX1" fmla="*/ 1189842 w 7226848"/>
                <a:gd name="connsiteY1" fmla="*/ 235975 h 2548161"/>
                <a:gd name="connsiteX2" fmla="*/ 1317661 w 7226848"/>
                <a:gd name="connsiteY2" fmla="*/ 1327355 h 2548161"/>
                <a:gd name="connsiteX3" fmla="*/ 3067802 w 7226848"/>
                <a:gd name="connsiteY3" fmla="*/ 1396181 h 2548161"/>
                <a:gd name="connsiteX4" fmla="*/ 4522978 w 7226848"/>
                <a:gd name="connsiteY4" fmla="*/ 2418736 h 2548161"/>
                <a:gd name="connsiteX5" fmla="*/ 5634022 w 7226848"/>
                <a:gd name="connsiteY5" fmla="*/ 2546555 h 2548161"/>
                <a:gd name="connsiteX6" fmla="*/ 7059700 w 7226848"/>
                <a:gd name="connsiteY6" fmla="*/ 2477729 h 2548161"/>
                <a:gd name="connsiteX7" fmla="*/ 7226848 w 7226848"/>
                <a:gd name="connsiteY7" fmla="*/ 2546556 h 2548161"/>
                <a:gd name="connsiteX0" fmla="*/ 118125 w 7059700"/>
                <a:gd name="connsiteY0" fmla="*/ 0 h 2548161"/>
                <a:gd name="connsiteX1" fmla="*/ 1189842 w 7059700"/>
                <a:gd name="connsiteY1" fmla="*/ 235975 h 2548161"/>
                <a:gd name="connsiteX2" fmla="*/ 1317661 w 7059700"/>
                <a:gd name="connsiteY2" fmla="*/ 1327355 h 2548161"/>
                <a:gd name="connsiteX3" fmla="*/ 3067802 w 7059700"/>
                <a:gd name="connsiteY3" fmla="*/ 1396181 h 2548161"/>
                <a:gd name="connsiteX4" fmla="*/ 4522978 w 7059700"/>
                <a:gd name="connsiteY4" fmla="*/ 2418736 h 2548161"/>
                <a:gd name="connsiteX5" fmla="*/ 5634022 w 7059700"/>
                <a:gd name="connsiteY5" fmla="*/ 2546555 h 2548161"/>
                <a:gd name="connsiteX6" fmla="*/ 7059700 w 7059700"/>
                <a:gd name="connsiteY6" fmla="*/ 2477729 h 2548161"/>
                <a:gd name="connsiteX0" fmla="*/ 0 w 6941575"/>
                <a:gd name="connsiteY0" fmla="*/ 0 h 2548161"/>
                <a:gd name="connsiteX1" fmla="*/ 1071717 w 6941575"/>
                <a:gd name="connsiteY1" fmla="*/ 235975 h 2548161"/>
                <a:gd name="connsiteX2" fmla="*/ 1199536 w 6941575"/>
                <a:gd name="connsiteY2" fmla="*/ 1327355 h 2548161"/>
                <a:gd name="connsiteX3" fmla="*/ 2949677 w 6941575"/>
                <a:gd name="connsiteY3" fmla="*/ 1396181 h 2548161"/>
                <a:gd name="connsiteX4" fmla="*/ 4404853 w 6941575"/>
                <a:gd name="connsiteY4" fmla="*/ 2418736 h 2548161"/>
                <a:gd name="connsiteX5" fmla="*/ 5515897 w 6941575"/>
                <a:gd name="connsiteY5" fmla="*/ 2546555 h 2548161"/>
                <a:gd name="connsiteX6" fmla="*/ 6941575 w 6941575"/>
                <a:gd name="connsiteY6" fmla="*/ 2477729 h 2548161"/>
                <a:gd name="connsiteX0" fmla="*/ 0 w 6941575"/>
                <a:gd name="connsiteY0" fmla="*/ 0 h 2777234"/>
                <a:gd name="connsiteX1" fmla="*/ 1071717 w 6941575"/>
                <a:gd name="connsiteY1" fmla="*/ 235975 h 2777234"/>
                <a:gd name="connsiteX2" fmla="*/ 1199536 w 6941575"/>
                <a:gd name="connsiteY2" fmla="*/ 1327355 h 2777234"/>
                <a:gd name="connsiteX3" fmla="*/ 2949677 w 6941575"/>
                <a:gd name="connsiteY3" fmla="*/ 1396181 h 2777234"/>
                <a:gd name="connsiteX4" fmla="*/ 4414685 w 6941575"/>
                <a:gd name="connsiteY4" fmla="*/ 2753033 h 2777234"/>
                <a:gd name="connsiteX5" fmla="*/ 5515897 w 6941575"/>
                <a:gd name="connsiteY5" fmla="*/ 2546555 h 2777234"/>
                <a:gd name="connsiteX6" fmla="*/ 6941575 w 6941575"/>
                <a:gd name="connsiteY6" fmla="*/ 2477729 h 2777234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949677 w 6941575"/>
                <a:gd name="connsiteY3" fmla="*/ 1396181 h 2772703"/>
                <a:gd name="connsiteX4" fmla="*/ 4414685 w 6941575"/>
                <a:gd name="connsiteY4" fmla="*/ 2753033 h 2772703"/>
                <a:gd name="connsiteX5" fmla="*/ 5751872 w 6941575"/>
                <a:gd name="connsiteY5" fmla="*/ 2418735 h 2772703"/>
                <a:gd name="connsiteX6" fmla="*/ 6941575 w 6941575"/>
                <a:gd name="connsiteY6" fmla="*/ 2477729 h 2772703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566218 w 6941575"/>
                <a:gd name="connsiteY3" fmla="*/ 1406013 h 2772703"/>
                <a:gd name="connsiteX4" fmla="*/ 4414685 w 6941575"/>
                <a:gd name="connsiteY4" fmla="*/ 2753033 h 2772703"/>
                <a:gd name="connsiteX5" fmla="*/ 5751872 w 6941575"/>
                <a:gd name="connsiteY5" fmla="*/ 2418735 h 2772703"/>
                <a:gd name="connsiteX6" fmla="*/ 6941575 w 6941575"/>
                <a:gd name="connsiteY6" fmla="*/ 2477729 h 2772703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566218 w 6941575"/>
                <a:gd name="connsiteY3" fmla="*/ 1406013 h 2772703"/>
                <a:gd name="connsiteX4" fmla="*/ 4108244 w 6941575"/>
                <a:gd name="connsiteY4" fmla="*/ 1739784 h 2772703"/>
                <a:gd name="connsiteX5" fmla="*/ 4414685 w 6941575"/>
                <a:gd name="connsiteY5" fmla="*/ 2753033 h 2772703"/>
                <a:gd name="connsiteX6" fmla="*/ 5751872 w 6941575"/>
                <a:gd name="connsiteY6" fmla="*/ 2418735 h 2772703"/>
                <a:gd name="connsiteX7" fmla="*/ 6941575 w 6941575"/>
                <a:gd name="connsiteY7" fmla="*/ 2477729 h 2772703"/>
                <a:gd name="connsiteX0" fmla="*/ 0 w 6941575"/>
                <a:gd name="connsiteY0" fmla="*/ 0 h 2755939"/>
                <a:gd name="connsiteX1" fmla="*/ 1071717 w 6941575"/>
                <a:gd name="connsiteY1" fmla="*/ 235975 h 2755939"/>
                <a:gd name="connsiteX2" fmla="*/ 1199536 w 6941575"/>
                <a:gd name="connsiteY2" fmla="*/ 1327355 h 2755939"/>
                <a:gd name="connsiteX3" fmla="*/ 2566218 w 6941575"/>
                <a:gd name="connsiteY3" fmla="*/ 1406013 h 2755939"/>
                <a:gd name="connsiteX4" fmla="*/ 4108244 w 6941575"/>
                <a:gd name="connsiteY4" fmla="*/ 1739784 h 2755939"/>
                <a:gd name="connsiteX5" fmla="*/ 4414685 w 6941575"/>
                <a:gd name="connsiteY5" fmla="*/ 2753033 h 2755939"/>
                <a:gd name="connsiteX6" fmla="*/ 5751872 w 6941575"/>
                <a:gd name="connsiteY6" fmla="*/ 2418735 h 2755939"/>
                <a:gd name="connsiteX7" fmla="*/ 6941575 w 6941575"/>
                <a:gd name="connsiteY7" fmla="*/ 2477729 h 2755939"/>
                <a:gd name="connsiteX0" fmla="*/ 0 w 6941575"/>
                <a:gd name="connsiteY0" fmla="*/ 0 h 2756571"/>
                <a:gd name="connsiteX1" fmla="*/ 1071717 w 6941575"/>
                <a:gd name="connsiteY1" fmla="*/ 235975 h 2756571"/>
                <a:gd name="connsiteX2" fmla="*/ 1199536 w 6941575"/>
                <a:gd name="connsiteY2" fmla="*/ 1327355 h 2756571"/>
                <a:gd name="connsiteX3" fmla="*/ 2566218 w 6941575"/>
                <a:gd name="connsiteY3" fmla="*/ 1406013 h 2756571"/>
                <a:gd name="connsiteX4" fmla="*/ 4108244 w 6941575"/>
                <a:gd name="connsiteY4" fmla="*/ 1739784 h 2756571"/>
                <a:gd name="connsiteX5" fmla="*/ 4414685 w 6941575"/>
                <a:gd name="connsiteY5" fmla="*/ 2753033 h 2756571"/>
                <a:gd name="connsiteX6" fmla="*/ 5751872 w 6941575"/>
                <a:gd name="connsiteY6" fmla="*/ 2418735 h 2756571"/>
                <a:gd name="connsiteX7" fmla="*/ 6941575 w 6941575"/>
                <a:gd name="connsiteY7" fmla="*/ 2477729 h 2756571"/>
                <a:gd name="connsiteX0" fmla="*/ 0 w 6941575"/>
                <a:gd name="connsiteY0" fmla="*/ 0 h 2756571"/>
                <a:gd name="connsiteX1" fmla="*/ 682834 w 6941575"/>
                <a:gd name="connsiteY1" fmla="*/ 1581299 h 2756571"/>
                <a:gd name="connsiteX2" fmla="*/ 1199536 w 6941575"/>
                <a:gd name="connsiteY2" fmla="*/ 1327355 h 2756571"/>
                <a:gd name="connsiteX3" fmla="*/ 2566218 w 6941575"/>
                <a:gd name="connsiteY3" fmla="*/ 1406013 h 2756571"/>
                <a:gd name="connsiteX4" fmla="*/ 4108244 w 6941575"/>
                <a:gd name="connsiteY4" fmla="*/ 1739784 h 2756571"/>
                <a:gd name="connsiteX5" fmla="*/ 4414685 w 6941575"/>
                <a:gd name="connsiteY5" fmla="*/ 2753033 h 2756571"/>
                <a:gd name="connsiteX6" fmla="*/ 5751872 w 6941575"/>
                <a:gd name="connsiteY6" fmla="*/ 2418735 h 2756571"/>
                <a:gd name="connsiteX7" fmla="*/ 6941575 w 6941575"/>
                <a:gd name="connsiteY7" fmla="*/ 2477729 h 2756571"/>
                <a:gd name="connsiteX0" fmla="*/ 0 w 6941575"/>
                <a:gd name="connsiteY0" fmla="*/ 0 h 2756571"/>
                <a:gd name="connsiteX1" fmla="*/ 682834 w 6941575"/>
                <a:gd name="connsiteY1" fmla="*/ 1581299 h 2756571"/>
                <a:gd name="connsiteX2" fmla="*/ 2008832 w 6941575"/>
                <a:gd name="connsiteY2" fmla="*/ 1337866 h 2756571"/>
                <a:gd name="connsiteX3" fmla="*/ 2566218 w 6941575"/>
                <a:gd name="connsiteY3" fmla="*/ 1406013 h 2756571"/>
                <a:gd name="connsiteX4" fmla="*/ 4108244 w 6941575"/>
                <a:gd name="connsiteY4" fmla="*/ 1739784 h 2756571"/>
                <a:gd name="connsiteX5" fmla="*/ 4414685 w 6941575"/>
                <a:gd name="connsiteY5" fmla="*/ 2753033 h 2756571"/>
                <a:gd name="connsiteX6" fmla="*/ 5751872 w 6941575"/>
                <a:gd name="connsiteY6" fmla="*/ 2418735 h 2756571"/>
                <a:gd name="connsiteX7" fmla="*/ 6941575 w 6941575"/>
                <a:gd name="connsiteY7" fmla="*/ 2477729 h 2756571"/>
                <a:gd name="connsiteX0" fmla="*/ 0 w 6941575"/>
                <a:gd name="connsiteY0" fmla="*/ 0 h 2756571"/>
                <a:gd name="connsiteX1" fmla="*/ 682834 w 6941575"/>
                <a:gd name="connsiteY1" fmla="*/ 1581299 h 2756571"/>
                <a:gd name="connsiteX2" fmla="*/ 2008832 w 6941575"/>
                <a:gd name="connsiteY2" fmla="*/ 1337866 h 2756571"/>
                <a:gd name="connsiteX3" fmla="*/ 3943074 w 6941575"/>
                <a:gd name="connsiteY3" fmla="*/ 2120717 h 2756571"/>
                <a:gd name="connsiteX4" fmla="*/ 4108244 w 6941575"/>
                <a:gd name="connsiteY4" fmla="*/ 1739784 h 2756571"/>
                <a:gd name="connsiteX5" fmla="*/ 4414685 w 6941575"/>
                <a:gd name="connsiteY5" fmla="*/ 2753033 h 2756571"/>
                <a:gd name="connsiteX6" fmla="*/ 5751872 w 6941575"/>
                <a:gd name="connsiteY6" fmla="*/ 2418735 h 2756571"/>
                <a:gd name="connsiteX7" fmla="*/ 6941575 w 6941575"/>
                <a:gd name="connsiteY7" fmla="*/ 2477729 h 2756571"/>
                <a:gd name="connsiteX0" fmla="*/ 0 w 6941575"/>
                <a:gd name="connsiteY0" fmla="*/ 0 h 2833946"/>
                <a:gd name="connsiteX1" fmla="*/ 682834 w 6941575"/>
                <a:gd name="connsiteY1" fmla="*/ 1581299 h 2833946"/>
                <a:gd name="connsiteX2" fmla="*/ 2008832 w 6941575"/>
                <a:gd name="connsiteY2" fmla="*/ 1337866 h 2833946"/>
                <a:gd name="connsiteX3" fmla="*/ 3943074 w 6941575"/>
                <a:gd name="connsiteY3" fmla="*/ 2120717 h 2833946"/>
                <a:gd name="connsiteX4" fmla="*/ 4108244 w 6941575"/>
                <a:gd name="connsiteY4" fmla="*/ 1739784 h 2833946"/>
                <a:gd name="connsiteX5" fmla="*/ 4414685 w 6941575"/>
                <a:gd name="connsiteY5" fmla="*/ 2753033 h 2833946"/>
                <a:gd name="connsiteX6" fmla="*/ 5829299 w 6941575"/>
                <a:gd name="connsiteY6" fmla="*/ 2732295 h 2833946"/>
                <a:gd name="connsiteX7" fmla="*/ 5751872 w 6941575"/>
                <a:gd name="connsiteY7" fmla="*/ 2418735 h 2833946"/>
                <a:gd name="connsiteX8" fmla="*/ 6941575 w 6941575"/>
                <a:gd name="connsiteY8" fmla="*/ 2477729 h 2833946"/>
                <a:gd name="connsiteX0" fmla="*/ 0 w 6941575"/>
                <a:gd name="connsiteY0" fmla="*/ 0 h 2833946"/>
                <a:gd name="connsiteX1" fmla="*/ 682834 w 6941575"/>
                <a:gd name="connsiteY1" fmla="*/ 1581299 h 2833946"/>
                <a:gd name="connsiteX2" fmla="*/ 2008832 w 6941575"/>
                <a:gd name="connsiteY2" fmla="*/ 1337866 h 2833946"/>
                <a:gd name="connsiteX3" fmla="*/ 3943074 w 6941575"/>
                <a:gd name="connsiteY3" fmla="*/ 2120717 h 2833946"/>
                <a:gd name="connsiteX4" fmla="*/ 4108244 w 6941575"/>
                <a:gd name="connsiteY4" fmla="*/ 1739784 h 2833946"/>
                <a:gd name="connsiteX5" fmla="*/ 4414685 w 6941575"/>
                <a:gd name="connsiteY5" fmla="*/ 2753033 h 2833946"/>
                <a:gd name="connsiteX6" fmla="*/ 5829299 w 6941575"/>
                <a:gd name="connsiteY6" fmla="*/ 2732295 h 2833946"/>
                <a:gd name="connsiteX7" fmla="*/ 6781886 w 6941575"/>
                <a:gd name="connsiteY7" fmla="*/ 2282100 h 2833946"/>
                <a:gd name="connsiteX8" fmla="*/ 6941575 w 6941575"/>
                <a:gd name="connsiteY8" fmla="*/ 2477729 h 2833946"/>
                <a:gd name="connsiteX0" fmla="*/ 0 w 7498623"/>
                <a:gd name="connsiteY0" fmla="*/ 0 h 2833946"/>
                <a:gd name="connsiteX1" fmla="*/ 682834 w 7498623"/>
                <a:gd name="connsiteY1" fmla="*/ 1581299 h 2833946"/>
                <a:gd name="connsiteX2" fmla="*/ 2008832 w 7498623"/>
                <a:gd name="connsiteY2" fmla="*/ 1337866 h 2833946"/>
                <a:gd name="connsiteX3" fmla="*/ 3943074 w 7498623"/>
                <a:gd name="connsiteY3" fmla="*/ 2120717 h 2833946"/>
                <a:gd name="connsiteX4" fmla="*/ 4108244 w 7498623"/>
                <a:gd name="connsiteY4" fmla="*/ 1739784 h 2833946"/>
                <a:gd name="connsiteX5" fmla="*/ 4414685 w 7498623"/>
                <a:gd name="connsiteY5" fmla="*/ 2753033 h 2833946"/>
                <a:gd name="connsiteX6" fmla="*/ 5829299 w 7498623"/>
                <a:gd name="connsiteY6" fmla="*/ 2732295 h 2833946"/>
                <a:gd name="connsiteX7" fmla="*/ 6781886 w 7498623"/>
                <a:gd name="connsiteY7" fmla="*/ 2282100 h 2833946"/>
                <a:gd name="connsiteX8" fmla="*/ 7498623 w 7498623"/>
                <a:gd name="connsiteY8" fmla="*/ 2414667 h 2833946"/>
                <a:gd name="connsiteX0" fmla="*/ 0 w 6781886"/>
                <a:gd name="connsiteY0" fmla="*/ 0 h 2833946"/>
                <a:gd name="connsiteX1" fmla="*/ 682834 w 6781886"/>
                <a:gd name="connsiteY1" fmla="*/ 1581299 h 2833946"/>
                <a:gd name="connsiteX2" fmla="*/ 2008832 w 6781886"/>
                <a:gd name="connsiteY2" fmla="*/ 1337866 h 2833946"/>
                <a:gd name="connsiteX3" fmla="*/ 3943074 w 6781886"/>
                <a:gd name="connsiteY3" fmla="*/ 2120717 h 2833946"/>
                <a:gd name="connsiteX4" fmla="*/ 4108244 w 6781886"/>
                <a:gd name="connsiteY4" fmla="*/ 1739784 h 2833946"/>
                <a:gd name="connsiteX5" fmla="*/ 4414685 w 6781886"/>
                <a:gd name="connsiteY5" fmla="*/ 2753033 h 2833946"/>
                <a:gd name="connsiteX6" fmla="*/ 5829299 w 6781886"/>
                <a:gd name="connsiteY6" fmla="*/ 2732295 h 2833946"/>
                <a:gd name="connsiteX7" fmla="*/ 6781886 w 6781886"/>
                <a:gd name="connsiteY7" fmla="*/ 2282100 h 2833946"/>
                <a:gd name="connsiteX0" fmla="*/ 0 w 6781886"/>
                <a:gd name="connsiteY0" fmla="*/ 0 h 2833946"/>
                <a:gd name="connsiteX1" fmla="*/ 682834 w 6781886"/>
                <a:gd name="connsiteY1" fmla="*/ 1581299 h 2833946"/>
                <a:gd name="connsiteX2" fmla="*/ 2008832 w 6781886"/>
                <a:gd name="connsiteY2" fmla="*/ 1337866 h 2833946"/>
                <a:gd name="connsiteX3" fmla="*/ 3943074 w 6781886"/>
                <a:gd name="connsiteY3" fmla="*/ 2120717 h 2833946"/>
                <a:gd name="connsiteX4" fmla="*/ 4414685 w 6781886"/>
                <a:gd name="connsiteY4" fmla="*/ 2753033 h 2833946"/>
                <a:gd name="connsiteX5" fmla="*/ 5829299 w 6781886"/>
                <a:gd name="connsiteY5" fmla="*/ 2732295 h 2833946"/>
                <a:gd name="connsiteX6" fmla="*/ 6781886 w 6781886"/>
                <a:gd name="connsiteY6" fmla="*/ 2282100 h 2833946"/>
                <a:gd name="connsiteX0" fmla="*/ 0 w 6781886"/>
                <a:gd name="connsiteY0" fmla="*/ 0 h 3023555"/>
                <a:gd name="connsiteX1" fmla="*/ 682834 w 6781886"/>
                <a:gd name="connsiteY1" fmla="*/ 1581299 h 3023555"/>
                <a:gd name="connsiteX2" fmla="*/ 2008832 w 6781886"/>
                <a:gd name="connsiteY2" fmla="*/ 1337866 h 3023555"/>
                <a:gd name="connsiteX3" fmla="*/ 3943074 w 6781886"/>
                <a:gd name="connsiteY3" fmla="*/ 2120717 h 3023555"/>
                <a:gd name="connsiteX4" fmla="*/ 5019072 w 6781886"/>
                <a:gd name="connsiteY4" fmla="*/ 2980229 h 3023555"/>
                <a:gd name="connsiteX5" fmla="*/ 5829299 w 6781886"/>
                <a:gd name="connsiteY5" fmla="*/ 2732295 h 3023555"/>
                <a:gd name="connsiteX6" fmla="*/ 6781886 w 6781886"/>
                <a:gd name="connsiteY6" fmla="*/ 2282100 h 3023555"/>
                <a:gd name="connsiteX0" fmla="*/ 0 w 6781886"/>
                <a:gd name="connsiteY0" fmla="*/ 0 h 2736841"/>
                <a:gd name="connsiteX1" fmla="*/ 682834 w 6781886"/>
                <a:gd name="connsiteY1" fmla="*/ 1581299 h 2736841"/>
                <a:gd name="connsiteX2" fmla="*/ 2008832 w 6781886"/>
                <a:gd name="connsiteY2" fmla="*/ 1337866 h 2736841"/>
                <a:gd name="connsiteX3" fmla="*/ 3943074 w 6781886"/>
                <a:gd name="connsiteY3" fmla="*/ 2120717 h 2736841"/>
                <a:gd name="connsiteX4" fmla="*/ 5450777 w 6781886"/>
                <a:gd name="connsiteY4" fmla="*/ 2150963 h 2736841"/>
                <a:gd name="connsiteX5" fmla="*/ 5829299 w 6781886"/>
                <a:gd name="connsiteY5" fmla="*/ 2732295 h 2736841"/>
                <a:gd name="connsiteX6" fmla="*/ 6781886 w 6781886"/>
                <a:gd name="connsiteY6" fmla="*/ 2282100 h 2736841"/>
                <a:gd name="connsiteX0" fmla="*/ 0 w 6781886"/>
                <a:gd name="connsiteY0" fmla="*/ 0 h 2725583"/>
                <a:gd name="connsiteX1" fmla="*/ 682834 w 6781886"/>
                <a:gd name="connsiteY1" fmla="*/ 1581299 h 2725583"/>
                <a:gd name="connsiteX2" fmla="*/ 2008832 w 6781886"/>
                <a:gd name="connsiteY2" fmla="*/ 1337866 h 2725583"/>
                <a:gd name="connsiteX3" fmla="*/ 3943074 w 6781886"/>
                <a:gd name="connsiteY3" fmla="*/ 2120717 h 2725583"/>
                <a:gd name="connsiteX4" fmla="*/ 5450777 w 6781886"/>
                <a:gd name="connsiteY4" fmla="*/ 2150963 h 2725583"/>
                <a:gd name="connsiteX5" fmla="*/ 5926432 w 6781886"/>
                <a:gd name="connsiteY5" fmla="*/ 2720935 h 2725583"/>
                <a:gd name="connsiteX6" fmla="*/ 6781886 w 6781886"/>
                <a:gd name="connsiteY6" fmla="*/ 2282100 h 2725583"/>
                <a:gd name="connsiteX0" fmla="*/ 0 w 6781886"/>
                <a:gd name="connsiteY0" fmla="*/ 0 h 2724421"/>
                <a:gd name="connsiteX1" fmla="*/ 682834 w 6781886"/>
                <a:gd name="connsiteY1" fmla="*/ 1581299 h 2724421"/>
                <a:gd name="connsiteX2" fmla="*/ 2008832 w 6781886"/>
                <a:gd name="connsiteY2" fmla="*/ 1337866 h 2724421"/>
                <a:gd name="connsiteX3" fmla="*/ 3943074 w 6781886"/>
                <a:gd name="connsiteY3" fmla="*/ 2120717 h 2724421"/>
                <a:gd name="connsiteX4" fmla="*/ 5450777 w 6781886"/>
                <a:gd name="connsiteY4" fmla="*/ 2150963 h 2724421"/>
                <a:gd name="connsiteX5" fmla="*/ 5926432 w 6781886"/>
                <a:gd name="connsiteY5" fmla="*/ 2720935 h 2724421"/>
                <a:gd name="connsiteX6" fmla="*/ 6781886 w 6781886"/>
                <a:gd name="connsiteY6" fmla="*/ 2282100 h 2724421"/>
                <a:gd name="connsiteX0" fmla="*/ 5040 w 6786926"/>
                <a:gd name="connsiteY0" fmla="*/ 0 h 2724421"/>
                <a:gd name="connsiteX1" fmla="*/ 687874 w 6786926"/>
                <a:gd name="connsiteY1" fmla="*/ 1581299 h 2724421"/>
                <a:gd name="connsiteX2" fmla="*/ 2013872 w 6786926"/>
                <a:gd name="connsiteY2" fmla="*/ 1337866 h 2724421"/>
                <a:gd name="connsiteX3" fmla="*/ 3948114 w 6786926"/>
                <a:gd name="connsiteY3" fmla="*/ 2120717 h 2724421"/>
                <a:gd name="connsiteX4" fmla="*/ 5455817 w 6786926"/>
                <a:gd name="connsiteY4" fmla="*/ 2150963 h 2724421"/>
                <a:gd name="connsiteX5" fmla="*/ 5931472 w 6786926"/>
                <a:gd name="connsiteY5" fmla="*/ 2720935 h 2724421"/>
                <a:gd name="connsiteX6" fmla="*/ 6786926 w 6786926"/>
                <a:gd name="connsiteY6" fmla="*/ 2282100 h 2724421"/>
                <a:gd name="connsiteX0" fmla="*/ 8072 w 6789958"/>
                <a:gd name="connsiteY0" fmla="*/ 0 h 2724421"/>
                <a:gd name="connsiteX1" fmla="*/ 518224 w 6789958"/>
                <a:gd name="connsiteY1" fmla="*/ 1547220 h 2724421"/>
                <a:gd name="connsiteX2" fmla="*/ 2016904 w 6789958"/>
                <a:gd name="connsiteY2" fmla="*/ 1337866 h 2724421"/>
                <a:gd name="connsiteX3" fmla="*/ 3951146 w 6789958"/>
                <a:gd name="connsiteY3" fmla="*/ 2120717 h 2724421"/>
                <a:gd name="connsiteX4" fmla="*/ 5458849 w 6789958"/>
                <a:gd name="connsiteY4" fmla="*/ 2150963 h 2724421"/>
                <a:gd name="connsiteX5" fmla="*/ 5934504 w 6789958"/>
                <a:gd name="connsiteY5" fmla="*/ 2720935 h 2724421"/>
                <a:gd name="connsiteX6" fmla="*/ 6789958 w 6789958"/>
                <a:gd name="connsiteY6" fmla="*/ 2282100 h 2724421"/>
                <a:gd name="connsiteX0" fmla="*/ 9933 w 6791819"/>
                <a:gd name="connsiteY0" fmla="*/ 0 h 2724421"/>
                <a:gd name="connsiteX1" fmla="*/ 520085 w 6791819"/>
                <a:gd name="connsiteY1" fmla="*/ 1547220 h 2724421"/>
                <a:gd name="connsiteX2" fmla="*/ 2018765 w 6791819"/>
                <a:gd name="connsiteY2" fmla="*/ 1337866 h 2724421"/>
                <a:gd name="connsiteX3" fmla="*/ 3953007 w 6791819"/>
                <a:gd name="connsiteY3" fmla="*/ 2120717 h 2724421"/>
                <a:gd name="connsiteX4" fmla="*/ 5460710 w 6791819"/>
                <a:gd name="connsiteY4" fmla="*/ 2150963 h 2724421"/>
                <a:gd name="connsiteX5" fmla="*/ 5936365 w 6791819"/>
                <a:gd name="connsiteY5" fmla="*/ 2720935 h 2724421"/>
                <a:gd name="connsiteX6" fmla="*/ 6791819 w 6791819"/>
                <a:gd name="connsiteY6" fmla="*/ 2282100 h 2724421"/>
                <a:gd name="connsiteX0" fmla="*/ 9933 w 6791819"/>
                <a:gd name="connsiteY0" fmla="*/ 0 h 2725483"/>
                <a:gd name="connsiteX1" fmla="*/ 520085 w 6791819"/>
                <a:gd name="connsiteY1" fmla="*/ 1547220 h 2725483"/>
                <a:gd name="connsiteX2" fmla="*/ 2018765 w 6791819"/>
                <a:gd name="connsiteY2" fmla="*/ 1337866 h 2725483"/>
                <a:gd name="connsiteX3" fmla="*/ 3953007 w 6791819"/>
                <a:gd name="connsiteY3" fmla="*/ 2120717 h 2725483"/>
                <a:gd name="connsiteX4" fmla="*/ 5460710 w 6791819"/>
                <a:gd name="connsiteY4" fmla="*/ 2150963 h 2725483"/>
                <a:gd name="connsiteX5" fmla="*/ 5936365 w 6791819"/>
                <a:gd name="connsiteY5" fmla="*/ 2720935 h 2725483"/>
                <a:gd name="connsiteX6" fmla="*/ 6791819 w 6791819"/>
                <a:gd name="connsiteY6" fmla="*/ 2282100 h 2725483"/>
                <a:gd name="connsiteX0" fmla="*/ 9933 w 6791819"/>
                <a:gd name="connsiteY0" fmla="*/ 0 h 2722970"/>
                <a:gd name="connsiteX1" fmla="*/ 520085 w 6791819"/>
                <a:gd name="connsiteY1" fmla="*/ 1547220 h 2722970"/>
                <a:gd name="connsiteX2" fmla="*/ 2018765 w 6791819"/>
                <a:gd name="connsiteY2" fmla="*/ 1337866 h 2722970"/>
                <a:gd name="connsiteX3" fmla="*/ 3953007 w 6791819"/>
                <a:gd name="connsiteY3" fmla="*/ 2120717 h 2722970"/>
                <a:gd name="connsiteX4" fmla="*/ 5460710 w 6791819"/>
                <a:gd name="connsiteY4" fmla="*/ 2150963 h 2722970"/>
                <a:gd name="connsiteX5" fmla="*/ 5936365 w 6791819"/>
                <a:gd name="connsiteY5" fmla="*/ 2720935 h 2722970"/>
                <a:gd name="connsiteX6" fmla="*/ 6791819 w 6791819"/>
                <a:gd name="connsiteY6" fmla="*/ 2282100 h 2722970"/>
                <a:gd name="connsiteX0" fmla="*/ 9933 w 6791819"/>
                <a:gd name="connsiteY0" fmla="*/ 0 h 2727433"/>
                <a:gd name="connsiteX1" fmla="*/ 520085 w 6791819"/>
                <a:gd name="connsiteY1" fmla="*/ 1547220 h 2727433"/>
                <a:gd name="connsiteX2" fmla="*/ 2018765 w 6791819"/>
                <a:gd name="connsiteY2" fmla="*/ 1337866 h 2727433"/>
                <a:gd name="connsiteX3" fmla="*/ 3953007 w 6791819"/>
                <a:gd name="connsiteY3" fmla="*/ 2120717 h 2727433"/>
                <a:gd name="connsiteX4" fmla="*/ 5460710 w 6791819"/>
                <a:gd name="connsiteY4" fmla="*/ 2150963 h 2727433"/>
                <a:gd name="connsiteX5" fmla="*/ 5936365 w 6791819"/>
                <a:gd name="connsiteY5" fmla="*/ 2720935 h 2727433"/>
                <a:gd name="connsiteX6" fmla="*/ 6791819 w 6791819"/>
                <a:gd name="connsiteY6" fmla="*/ 2282100 h 2727433"/>
                <a:gd name="connsiteX0" fmla="*/ 9933 w 6694686"/>
                <a:gd name="connsiteY0" fmla="*/ 0 h 2722007"/>
                <a:gd name="connsiteX1" fmla="*/ 520085 w 6694686"/>
                <a:gd name="connsiteY1" fmla="*/ 1547220 h 2722007"/>
                <a:gd name="connsiteX2" fmla="*/ 2018765 w 6694686"/>
                <a:gd name="connsiteY2" fmla="*/ 1337866 h 2722007"/>
                <a:gd name="connsiteX3" fmla="*/ 3953007 w 6694686"/>
                <a:gd name="connsiteY3" fmla="*/ 2120717 h 2722007"/>
                <a:gd name="connsiteX4" fmla="*/ 5460710 w 6694686"/>
                <a:gd name="connsiteY4" fmla="*/ 2150963 h 2722007"/>
                <a:gd name="connsiteX5" fmla="*/ 5936365 w 6694686"/>
                <a:gd name="connsiteY5" fmla="*/ 2720935 h 2722007"/>
                <a:gd name="connsiteX6" fmla="*/ 6694686 w 6694686"/>
                <a:gd name="connsiteY6" fmla="*/ 2236660 h 2722007"/>
                <a:gd name="connsiteX0" fmla="*/ 9933 w 6694686"/>
                <a:gd name="connsiteY0" fmla="*/ 0 h 2722007"/>
                <a:gd name="connsiteX1" fmla="*/ 520085 w 6694686"/>
                <a:gd name="connsiteY1" fmla="*/ 1547220 h 2722007"/>
                <a:gd name="connsiteX2" fmla="*/ 2018765 w 6694686"/>
                <a:gd name="connsiteY2" fmla="*/ 1337866 h 2722007"/>
                <a:gd name="connsiteX3" fmla="*/ 3953007 w 6694686"/>
                <a:gd name="connsiteY3" fmla="*/ 2120717 h 2722007"/>
                <a:gd name="connsiteX4" fmla="*/ 5460710 w 6694686"/>
                <a:gd name="connsiteY4" fmla="*/ 2150963 h 2722007"/>
                <a:gd name="connsiteX5" fmla="*/ 5936365 w 6694686"/>
                <a:gd name="connsiteY5" fmla="*/ 2720935 h 2722007"/>
                <a:gd name="connsiteX6" fmla="*/ 6694686 w 6694686"/>
                <a:gd name="connsiteY6" fmla="*/ 2236660 h 2722007"/>
                <a:gd name="connsiteX0" fmla="*/ 2 w 6684755"/>
                <a:gd name="connsiteY0" fmla="*/ 0 h 2722007"/>
                <a:gd name="connsiteX1" fmla="*/ 355446 w 6684755"/>
                <a:gd name="connsiteY1" fmla="*/ 603161 h 2722007"/>
                <a:gd name="connsiteX2" fmla="*/ 510154 w 6684755"/>
                <a:gd name="connsiteY2" fmla="*/ 1547220 h 2722007"/>
                <a:gd name="connsiteX3" fmla="*/ 2008834 w 6684755"/>
                <a:gd name="connsiteY3" fmla="*/ 1337866 h 2722007"/>
                <a:gd name="connsiteX4" fmla="*/ 3943076 w 6684755"/>
                <a:gd name="connsiteY4" fmla="*/ 2120717 h 2722007"/>
                <a:gd name="connsiteX5" fmla="*/ 5450779 w 6684755"/>
                <a:gd name="connsiteY5" fmla="*/ 2150963 h 2722007"/>
                <a:gd name="connsiteX6" fmla="*/ 5926434 w 6684755"/>
                <a:gd name="connsiteY6" fmla="*/ 2720935 h 2722007"/>
                <a:gd name="connsiteX7" fmla="*/ 6684755 w 6684755"/>
                <a:gd name="connsiteY7" fmla="*/ 2236660 h 2722007"/>
                <a:gd name="connsiteX0" fmla="*/ 6 w 6684759"/>
                <a:gd name="connsiteY0" fmla="*/ 0 h 2722007"/>
                <a:gd name="connsiteX1" fmla="*/ 355450 w 6684759"/>
                <a:gd name="connsiteY1" fmla="*/ 603161 h 2722007"/>
                <a:gd name="connsiteX2" fmla="*/ 510158 w 6684759"/>
                <a:gd name="connsiteY2" fmla="*/ 1547220 h 2722007"/>
                <a:gd name="connsiteX3" fmla="*/ 2008838 w 6684759"/>
                <a:gd name="connsiteY3" fmla="*/ 1337866 h 2722007"/>
                <a:gd name="connsiteX4" fmla="*/ 3943080 w 6684759"/>
                <a:gd name="connsiteY4" fmla="*/ 2120717 h 2722007"/>
                <a:gd name="connsiteX5" fmla="*/ 5450783 w 6684759"/>
                <a:gd name="connsiteY5" fmla="*/ 2150963 h 2722007"/>
                <a:gd name="connsiteX6" fmla="*/ 5926438 w 6684759"/>
                <a:gd name="connsiteY6" fmla="*/ 2720935 h 2722007"/>
                <a:gd name="connsiteX7" fmla="*/ 6684759 w 6684759"/>
                <a:gd name="connsiteY7" fmla="*/ 2236660 h 2722007"/>
                <a:gd name="connsiteX0" fmla="*/ 6 w 6684759"/>
                <a:gd name="connsiteY0" fmla="*/ 0 h 2722007"/>
                <a:gd name="connsiteX1" fmla="*/ 355450 w 6684759"/>
                <a:gd name="connsiteY1" fmla="*/ 603161 h 2722007"/>
                <a:gd name="connsiteX2" fmla="*/ 510158 w 6684759"/>
                <a:gd name="connsiteY2" fmla="*/ 1547220 h 2722007"/>
                <a:gd name="connsiteX3" fmla="*/ 2008838 w 6684759"/>
                <a:gd name="connsiteY3" fmla="*/ 1337866 h 2722007"/>
                <a:gd name="connsiteX4" fmla="*/ 3943080 w 6684759"/>
                <a:gd name="connsiteY4" fmla="*/ 2120717 h 2722007"/>
                <a:gd name="connsiteX5" fmla="*/ 5450783 w 6684759"/>
                <a:gd name="connsiteY5" fmla="*/ 2150963 h 2722007"/>
                <a:gd name="connsiteX6" fmla="*/ 5926438 w 6684759"/>
                <a:gd name="connsiteY6" fmla="*/ 2720935 h 2722007"/>
                <a:gd name="connsiteX7" fmla="*/ 6684759 w 6684759"/>
                <a:gd name="connsiteY7" fmla="*/ 2236660 h 2722007"/>
                <a:gd name="connsiteX0" fmla="*/ 6 w 6684759"/>
                <a:gd name="connsiteY0" fmla="*/ 0 h 2722007"/>
                <a:gd name="connsiteX1" fmla="*/ 355450 w 6684759"/>
                <a:gd name="connsiteY1" fmla="*/ 603161 h 2722007"/>
                <a:gd name="connsiteX2" fmla="*/ 510158 w 6684759"/>
                <a:gd name="connsiteY2" fmla="*/ 1547220 h 2722007"/>
                <a:gd name="connsiteX3" fmla="*/ 2008838 w 6684759"/>
                <a:gd name="connsiteY3" fmla="*/ 1337866 h 2722007"/>
                <a:gd name="connsiteX4" fmla="*/ 3943080 w 6684759"/>
                <a:gd name="connsiteY4" fmla="*/ 2120717 h 2722007"/>
                <a:gd name="connsiteX5" fmla="*/ 5450783 w 6684759"/>
                <a:gd name="connsiteY5" fmla="*/ 2150963 h 2722007"/>
                <a:gd name="connsiteX6" fmla="*/ 5926438 w 6684759"/>
                <a:gd name="connsiteY6" fmla="*/ 2720935 h 2722007"/>
                <a:gd name="connsiteX7" fmla="*/ 6684759 w 6684759"/>
                <a:gd name="connsiteY7" fmla="*/ 2236660 h 2722007"/>
                <a:gd name="connsiteX0" fmla="*/ 0 w 6684753"/>
                <a:gd name="connsiteY0" fmla="*/ 0 h 2722007"/>
                <a:gd name="connsiteX1" fmla="*/ 510152 w 6684753"/>
                <a:gd name="connsiteY1" fmla="*/ 1547220 h 2722007"/>
                <a:gd name="connsiteX2" fmla="*/ 2008832 w 6684753"/>
                <a:gd name="connsiteY2" fmla="*/ 1337866 h 2722007"/>
                <a:gd name="connsiteX3" fmla="*/ 3943074 w 6684753"/>
                <a:gd name="connsiteY3" fmla="*/ 2120717 h 2722007"/>
                <a:gd name="connsiteX4" fmla="*/ 5450777 w 6684753"/>
                <a:gd name="connsiteY4" fmla="*/ 2150963 h 2722007"/>
                <a:gd name="connsiteX5" fmla="*/ 5926432 w 6684753"/>
                <a:gd name="connsiteY5" fmla="*/ 2720935 h 2722007"/>
                <a:gd name="connsiteX6" fmla="*/ 6684753 w 6684753"/>
                <a:gd name="connsiteY6" fmla="*/ 2236660 h 2722007"/>
                <a:gd name="connsiteX0" fmla="*/ 0 w 6487688"/>
                <a:gd name="connsiteY0" fmla="*/ 0 h 2648800"/>
                <a:gd name="connsiteX1" fmla="*/ 313087 w 6487688"/>
                <a:gd name="connsiteY1" fmla="*/ 1474013 h 2648800"/>
                <a:gd name="connsiteX2" fmla="*/ 1811767 w 6487688"/>
                <a:gd name="connsiteY2" fmla="*/ 1264659 h 2648800"/>
                <a:gd name="connsiteX3" fmla="*/ 3746009 w 6487688"/>
                <a:gd name="connsiteY3" fmla="*/ 2047510 h 2648800"/>
                <a:gd name="connsiteX4" fmla="*/ 5253712 w 6487688"/>
                <a:gd name="connsiteY4" fmla="*/ 2077756 h 2648800"/>
                <a:gd name="connsiteX5" fmla="*/ 5729367 w 6487688"/>
                <a:gd name="connsiteY5" fmla="*/ 2647728 h 2648800"/>
                <a:gd name="connsiteX6" fmla="*/ 6487688 w 6487688"/>
                <a:gd name="connsiteY6" fmla="*/ 2163453 h 2648800"/>
                <a:gd name="connsiteX0" fmla="*/ 0 w 5729366"/>
                <a:gd name="connsiteY0" fmla="*/ 0 h 2647728"/>
                <a:gd name="connsiteX1" fmla="*/ 313087 w 5729366"/>
                <a:gd name="connsiteY1" fmla="*/ 1474013 h 2647728"/>
                <a:gd name="connsiteX2" fmla="*/ 1811767 w 5729366"/>
                <a:gd name="connsiteY2" fmla="*/ 1264659 h 2647728"/>
                <a:gd name="connsiteX3" fmla="*/ 3746009 w 5729366"/>
                <a:gd name="connsiteY3" fmla="*/ 2047510 h 2647728"/>
                <a:gd name="connsiteX4" fmla="*/ 5253712 w 5729366"/>
                <a:gd name="connsiteY4" fmla="*/ 2077756 h 2647728"/>
                <a:gd name="connsiteX5" fmla="*/ 5729367 w 5729366"/>
                <a:gd name="connsiteY5" fmla="*/ 2647728 h 2647728"/>
                <a:gd name="connsiteX0" fmla="*/ 0 w 5253712"/>
                <a:gd name="connsiteY0" fmla="*/ 0 h 2088228"/>
                <a:gd name="connsiteX1" fmla="*/ 313087 w 5253712"/>
                <a:gd name="connsiteY1" fmla="*/ 1474013 h 2088228"/>
                <a:gd name="connsiteX2" fmla="*/ 1811767 w 5253712"/>
                <a:gd name="connsiteY2" fmla="*/ 1264659 h 2088228"/>
                <a:gd name="connsiteX3" fmla="*/ 3746009 w 5253712"/>
                <a:gd name="connsiteY3" fmla="*/ 2047510 h 2088228"/>
                <a:gd name="connsiteX4" fmla="*/ 5253712 w 5253712"/>
                <a:gd name="connsiteY4" fmla="*/ 2077756 h 2088228"/>
                <a:gd name="connsiteX0" fmla="*/ 0 w 5097898"/>
                <a:gd name="connsiteY0" fmla="*/ 0 h 2049710"/>
                <a:gd name="connsiteX1" fmla="*/ 313087 w 5097898"/>
                <a:gd name="connsiteY1" fmla="*/ 1474013 h 2049710"/>
                <a:gd name="connsiteX2" fmla="*/ 1811767 w 5097898"/>
                <a:gd name="connsiteY2" fmla="*/ 1264659 h 2049710"/>
                <a:gd name="connsiteX3" fmla="*/ 3746009 w 5097898"/>
                <a:gd name="connsiteY3" fmla="*/ 2047510 h 2049710"/>
                <a:gd name="connsiteX4" fmla="*/ 5097898 w 5097898"/>
                <a:gd name="connsiteY4" fmla="*/ 1543108 h 2049710"/>
                <a:gd name="connsiteX0" fmla="*/ 0 w 3746010"/>
                <a:gd name="connsiteY0" fmla="*/ 0 h 2047509"/>
                <a:gd name="connsiteX1" fmla="*/ 313087 w 3746010"/>
                <a:gd name="connsiteY1" fmla="*/ 1474013 h 2047509"/>
                <a:gd name="connsiteX2" fmla="*/ 1811767 w 3746010"/>
                <a:gd name="connsiteY2" fmla="*/ 1264659 h 2047509"/>
                <a:gd name="connsiteX3" fmla="*/ 3746009 w 3746010"/>
                <a:gd name="connsiteY3" fmla="*/ 2047510 h 204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010" h="2047509">
                  <a:moveTo>
                    <a:pt x="0" y="0"/>
                  </a:moveTo>
                  <a:cubicBezTo>
                    <a:pt x="106282" y="322338"/>
                    <a:pt x="11126" y="1263237"/>
                    <a:pt x="313087" y="1474013"/>
                  </a:cubicBezTo>
                  <a:cubicBezTo>
                    <a:pt x="615048" y="1684789"/>
                    <a:pt x="1233150" y="1223449"/>
                    <a:pt x="1811767" y="1264659"/>
                  </a:cubicBezTo>
                  <a:cubicBezTo>
                    <a:pt x="2675321" y="1326163"/>
                    <a:pt x="3198321" y="2001102"/>
                    <a:pt x="3746009" y="2047510"/>
                  </a:cubicBezTo>
                </a:path>
              </a:pathLst>
            </a:custGeom>
            <a:ln w="552450" cap="rnd" cmpd="sng" algn="ctr">
              <a:solidFill>
                <a:schemeClr val="tx1">
                  <a:lumMod val="65000"/>
                  <a:lumOff val="35000"/>
                  <a:alpha val="27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softEdge rad="1270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CA" sz="24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728384E-C13B-4E33-800A-7046F8CCF4BF}"/>
                </a:ext>
              </a:extLst>
            </p:cNvPr>
            <p:cNvSpPr/>
            <p:nvPr/>
          </p:nvSpPr>
          <p:spPr>
            <a:xfrm>
              <a:off x="4290099" y="3105662"/>
              <a:ext cx="228576" cy="192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EF994AC-4F32-456A-8F29-CB731DB02CC7}"/>
                </a:ext>
              </a:extLst>
            </p:cNvPr>
            <p:cNvSpPr/>
            <p:nvPr/>
          </p:nvSpPr>
          <p:spPr>
            <a:xfrm>
              <a:off x="5885879" y="4133890"/>
              <a:ext cx="457151" cy="38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9DA1998-4C4D-4B35-8D62-8F68AAB9E6C6}"/>
                </a:ext>
              </a:extLst>
            </p:cNvPr>
            <p:cNvSpPr/>
            <p:nvPr/>
          </p:nvSpPr>
          <p:spPr>
            <a:xfrm>
              <a:off x="7935511" y="3831795"/>
              <a:ext cx="285720" cy="24102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7E4DBB4-BBD5-4EBD-B79E-1FB529F3A2E1}"/>
                </a:ext>
              </a:extLst>
            </p:cNvPr>
            <p:cNvSpPr/>
            <p:nvPr/>
          </p:nvSpPr>
          <p:spPr>
            <a:xfrm>
              <a:off x="3290079" y="2912844"/>
              <a:ext cx="442866" cy="37358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68227BC-6762-4F29-9CCB-3BE298E93E6B}"/>
                </a:ext>
              </a:extLst>
            </p:cNvPr>
            <p:cNvSpPr/>
            <p:nvPr/>
          </p:nvSpPr>
          <p:spPr>
            <a:xfrm>
              <a:off x="5912578" y="3526314"/>
              <a:ext cx="414292" cy="38563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CA" sz="2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BC01A74-5777-417C-9170-D1CFF349DA6E}"/>
                </a:ext>
              </a:extLst>
            </p:cNvPr>
            <p:cNvSpPr/>
            <p:nvPr/>
          </p:nvSpPr>
          <p:spPr>
            <a:xfrm>
              <a:off x="6855844" y="4174996"/>
              <a:ext cx="324497" cy="27373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CA" sz="2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04BDB69-5C61-4AF1-8ACA-55A569B2021B}"/>
                </a:ext>
              </a:extLst>
            </p:cNvPr>
            <p:cNvSpPr/>
            <p:nvPr/>
          </p:nvSpPr>
          <p:spPr>
            <a:xfrm>
              <a:off x="7908737" y="4538331"/>
              <a:ext cx="364292" cy="30730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9F4B147-B912-41C4-91FE-3AC6156AA4F9}"/>
                </a:ext>
              </a:extLst>
            </p:cNvPr>
            <p:cNvSpPr/>
            <p:nvPr/>
          </p:nvSpPr>
          <p:spPr>
            <a:xfrm>
              <a:off x="4929907" y="4373545"/>
              <a:ext cx="228575" cy="19281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16" name="Connector: Elbow 232">
              <a:extLst>
                <a:ext uri="{FF2B5EF4-FFF2-40B4-BE49-F238E27FC236}">
                  <a16:creationId xmlns:a16="http://schemas.microsoft.com/office/drawing/2014/main" id="{74D65E51-AE1B-4F38-9674-85421DDCA6F4}"/>
                </a:ext>
              </a:extLst>
            </p:cNvPr>
            <p:cNvCxnSpPr>
              <a:cxnSpLocks/>
              <a:stCxn id="100" idx="3"/>
              <a:endCxn id="91" idx="1"/>
            </p:cNvCxnSpPr>
            <p:nvPr/>
          </p:nvCxnSpPr>
          <p:spPr>
            <a:xfrm>
              <a:off x="3732945" y="3099636"/>
              <a:ext cx="557154" cy="1024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or: Elbow 234">
              <a:extLst>
                <a:ext uri="{FF2B5EF4-FFF2-40B4-BE49-F238E27FC236}">
                  <a16:creationId xmlns:a16="http://schemas.microsoft.com/office/drawing/2014/main" id="{2B3B8CE1-ECBA-4410-8568-DBA4854D0C1A}"/>
                </a:ext>
              </a:extLst>
            </p:cNvPr>
            <p:cNvCxnSpPr>
              <a:cxnSpLocks/>
              <a:stCxn id="91" idx="2"/>
              <a:endCxn id="102" idx="1"/>
            </p:cNvCxnSpPr>
            <p:nvPr/>
          </p:nvCxnSpPr>
          <p:spPr>
            <a:xfrm rot="16200000" flipH="1">
              <a:off x="4948156" y="2754709"/>
              <a:ext cx="420653" cy="15081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nector: Elbow 243">
              <a:extLst>
                <a:ext uri="{FF2B5EF4-FFF2-40B4-BE49-F238E27FC236}">
                  <a16:creationId xmlns:a16="http://schemas.microsoft.com/office/drawing/2014/main" id="{0CB2DBB5-C3DC-41A0-8975-849BB1BC10D9}"/>
                </a:ext>
              </a:extLst>
            </p:cNvPr>
            <p:cNvCxnSpPr>
              <a:cxnSpLocks/>
              <a:stCxn id="102" idx="2"/>
              <a:endCxn id="92" idx="0"/>
            </p:cNvCxnSpPr>
            <p:nvPr/>
          </p:nvCxnSpPr>
          <p:spPr>
            <a:xfrm rot="5400000">
              <a:off x="6006120" y="4020285"/>
              <a:ext cx="221941" cy="52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nector: Elbow 245">
              <a:extLst>
                <a:ext uri="{FF2B5EF4-FFF2-40B4-BE49-F238E27FC236}">
                  <a16:creationId xmlns:a16="http://schemas.microsoft.com/office/drawing/2014/main" id="{AF102171-BB8B-438F-8574-6036A7BCCD7B}"/>
                </a:ext>
              </a:extLst>
            </p:cNvPr>
            <p:cNvCxnSpPr>
              <a:cxnSpLocks/>
              <a:stCxn id="92" idx="3"/>
              <a:endCxn id="103" idx="1"/>
            </p:cNvCxnSpPr>
            <p:nvPr/>
          </p:nvCxnSpPr>
          <p:spPr>
            <a:xfrm flipV="1">
              <a:off x="6343030" y="4311862"/>
              <a:ext cx="512814" cy="148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Connector: Elbow 246">
              <a:extLst>
                <a:ext uri="{FF2B5EF4-FFF2-40B4-BE49-F238E27FC236}">
                  <a16:creationId xmlns:a16="http://schemas.microsoft.com/office/drawing/2014/main" id="{BAC42D33-A06F-4D79-9E96-299DBAE4D80B}"/>
                </a:ext>
              </a:extLst>
            </p:cNvPr>
            <p:cNvCxnSpPr>
              <a:cxnSpLocks/>
              <a:stCxn id="114" idx="3"/>
              <a:endCxn id="92" idx="1"/>
            </p:cNvCxnSpPr>
            <p:nvPr/>
          </p:nvCxnSpPr>
          <p:spPr>
            <a:xfrm flipV="1">
              <a:off x="5158482" y="4326707"/>
              <a:ext cx="727398" cy="14324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ctor: Elbow 248">
              <a:extLst>
                <a:ext uri="{FF2B5EF4-FFF2-40B4-BE49-F238E27FC236}">
                  <a16:creationId xmlns:a16="http://schemas.microsoft.com/office/drawing/2014/main" id="{591FA496-3566-4E85-BAC2-182C70C55892}"/>
                </a:ext>
              </a:extLst>
            </p:cNvPr>
            <p:cNvCxnSpPr>
              <a:cxnSpLocks/>
              <a:stCxn id="103" idx="3"/>
              <a:endCxn id="93" idx="1"/>
            </p:cNvCxnSpPr>
            <p:nvPr/>
          </p:nvCxnSpPr>
          <p:spPr>
            <a:xfrm flipV="1">
              <a:off x="7180341" y="3952306"/>
              <a:ext cx="755170" cy="3595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nector: Elbow 249">
              <a:extLst>
                <a:ext uri="{FF2B5EF4-FFF2-40B4-BE49-F238E27FC236}">
                  <a16:creationId xmlns:a16="http://schemas.microsoft.com/office/drawing/2014/main" id="{986D2F5B-CBB4-442F-B9D7-EC7CAD249DEA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>
              <a:off x="7173008" y="4377361"/>
              <a:ext cx="735729" cy="3167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7" name="Picture 29">
            <a:extLst>
              <a:ext uri="{FF2B5EF4-FFF2-40B4-BE49-F238E27FC236}">
                <a16:creationId xmlns:a16="http://schemas.microsoft.com/office/drawing/2014/main" id="{7F7A0856-57ED-48DD-BEC3-C92E7BEDC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842" y="5887215"/>
            <a:ext cx="1492618" cy="1868619"/>
          </a:xfrm>
          <a:prstGeom prst="rect">
            <a:avLst/>
          </a:prstGeom>
        </p:spPr>
      </p:pic>
      <p:pic>
        <p:nvPicPr>
          <p:cNvPr id="203" name="Picture 25">
            <a:extLst>
              <a:ext uri="{FF2B5EF4-FFF2-40B4-BE49-F238E27FC236}">
                <a16:creationId xmlns:a16="http://schemas.microsoft.com/office/drawing/2014/main" id="{1FA8A8CF-10A0-43AD-8ED7-FC2DFF695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642" y="6126605"/>
            <a:ext cx="1307542" cy="1919646"/>
          </a:xfrm>
          <a:prstGeom prst="rect">
            <a:avLst/>
          </a:prstGeom>
        </p:spPr>
      </p:pic>
      <p:grpSp>
        <p:nvGrpSpPr>
          <p:cNvPr id="229" name="Groupe 228">
            <a:extLst>
              <a:ext uri="{FF2B5EF4-FFF2-40B4-BE49-F238E27FC236}">
                <a16:creationId xmlns:a16="http://schemas.microsoft.com/office/drawing/2014/main" id="{4211D923-6A85-48BB-9249-465ED5AE8F2E}"/>
              </a:ext>
            </a:extLst>
          </p:cNvPr>
          <p:cNvGrpSpPr/>
          <p:nvPr/>
        </p:nvGrpSpPr>
        <p:grpSpPr>
          <a:xfrm>
            <a:off x="5097047" y="2888919"/>
            <a:ext cx="6949640" cy="1128428"/>
            <a:chOff x="3465321" y="4310016"/>
            <a:chExt cx="5876654" cy="972901"/>
          </a:xfrm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</p:grpSpPr>
        <p:pic>
          <p:nvPicPr>
            <p:cNvPr id="220" name="Image 219">
              <a:extLst>
                <a:ext uri="{FF2B5EF4-FFF2-40B4-BE49-F238E27FC236}">
                  <a16:creationId xmlns:a16="http://schemas.microsoft.com/office/drawing/2014/main" id="{B4BA8506-6B5E-4B61-968E-BF2995B75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1570" t="-1645" r="1"/>
            <a:stretch/>
          </p:blipFill>
          <p:spPr>
            <a:xfrm>
              <a:off x="6498668" y="4310016"/>
              <a:ext cx="2843307" cy="972901"/>
            </a:xfrm>
            <a:prstGeom prst="rect">
              <a:avLst/>
            </a:prstGeom>
          </p:spPr>
        </p:pic>
        <p:pic>
          <p:nvPicPr>
            <p:cNvPr id="215" name="Image 214">
              <a:extLst>
                <a:ext uri="{FF2B5EF4-FFF2-40B4-BE49-F238E27FC236}">
                  <a16:creationId xmlns:a16="http://schemas.microsoft.com/office/drawing/2014/main" id="{96534D06-0312-410E-9508-AF24C2B23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2276"/>
            <a:stretch/>
          </p:blipFill>
          <p:spPr>
            <a:xfrm>
              <a:off x="3465321" y="4535243"/>
              <a:ext cx="5870957" cy="743934"/>
            </a:xfrm>
            <a:prstGeom prst="rect">
              <a:avLst/>
            </a:prstGeom>
          </p:spPr>
        </p:pic>
        <p:pic>
          <p:nvPicPr>
            <p:cNvPr id="221" name="Image 220">
              <a:extLst>
                <a:ext uri="{FF2B5EF4-FFF2-40B4-BE49-F238E27FC236}">
                  <a16:creationId xmlns:a16="http://schemas.microsoft.com/office/drawing/2014/main" id="{478DAB5A-8932-4940-AD38-764ECC3D3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370" r="86592"/>
            <a:stretch/>
          </p:blipFill>
          <p:spPr>
            <a:xfrm>
              <a:off x="3471019" y="4354283"/>
              <a:ext cx="787170" cy="924893"/>
            </a:xfrm>
            <a:prstGeom prst="rect">
              <a:avLst/>
            </a:prstGeom>
          </p:spPr>
        </p:pic>
      </p:grpSp>
      <p:grpSp>
        <p:nvGrpSpPr>
          <p:cNvPr id="228" name="Groupe 227">
            <a:extLst>
              <a:ext uri="{FF2B5EF4-FFF2-40B4-BE49-F238E27FC236}">
                <a16:creationId xmlns:a16="http://schemas.microsoft.com/office/drawing/2014/main" id="{334CFE4E-68C4-45CE-ADB0-FC63283DC7D5}"/>
              </a:ext>
            </a:extLst>
          </p:cNvPr>
          <p:cNvGrpSpPr/>
          <p:nvPr/>
        </p:nvGrpSpPr>
        <p:grpSpPr>
          <a:xfrm>
            <a:off x="3251766" y="6315189"/>
            <a:ext cx="10680134" cy="1503719"/>
            <a:chOff x="1788824" y="7340254"/>
            <a:chExt cx="9263416" cy="1296467"/>
          </a:xfrm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</p:grpSpPr>
        <p:pic>
          <p:nvPicPr>
            <p:cNvPr id="224" name="Image 223">
              <a:extLst>
                <a:ext uri="{FF2B5EF4-FFF2-40B4-BE49-F238E27FC236}">
                  <a16:creationId xmlns:a16="http://schemas.microsoft.com/office/drawing/2014/main" id="{C313035C-20F2-494A-96B5-269C50D7D0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49889"/>
            <a:stretch/>
          </p:blipFill>
          <p:spPr>
            <a:xfrm>
              <a:off x="1791613" y="7989056"/>
              <a:ext cx="9260627" cy="647665"/>
            </a:xfrm>
            <a:prstGeom prst="rect">
              <a:avLst/>
            </a:prstGeom>
          </p:spPr>
        </p:pic>
        <p:pic>
          <p:nvPicPr>
            <p:cNvPr id="226" name="Image 225">
              <a:extLst>
                <a:ext uri="{FF2B5EF4-FFF2-40B4-BE49-F238E27FC236}">
                  <a16:creationId xmlns:a16="http://schemas.microsoft.com/office/drawing/2014/main" id="{3311272C-C124-4368-974D-C93366501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0858"/>
            <a:stretch/>
          </p:blipFill>
          <p:spPr>
            <a:xfrm>
              <a:off x="8353408" y="7342638"/>
              <a:ext cx="2698832" cy="1292464"/>
            </a:xfrm>
            <a:prstGeom prst="rect">
              <a:avLst/>
            </a:prstGeom>
          </p:spPr>
        </p:pic>
        <p:pic>
          <p:nvPicPr>
            <p:cNvPr id="227" name="Image 226">
              <a:extLst>
                <a:ext uri="{FF2B5EF4-FFF2-40B4-BE49-F238E27FC236}">
                  <a16:creationId xmlns:a16="http://schemas.microsoft.com/office/drawing/2014/main" id="{117887D0-8D7D-4DE1-8A05-02D0CDF90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90793"/>
            <a:stretch/>
          </p:blipFill>
          <p:spPr>
            <a:xfrm>
              <a:off x="1788824" y="7340254"/>
              <a:ext cx="852611" cy="1292464"/>
            </a:xfrm>
            <a:prstGeom prst="rect">
              <a:avLst/>
            </a:prstGeom>
          </p:spPr>
        </p:pic>
      </p:grpSp>
      <p:sp>
        <p:nvSpPr>
          <p:cNvPr id="230" name="ZoneTexte 229">
            <a:extLst>
              <a:ext uri="{FF2B5EF4-FFF2-40B4-BE49-F238E27FC236}">
                <a16:creationId xmlns:a16="http://schemas.microsoft.com/office/drawing/2014/main" id="{D4838E09-B632-43D2-893A-AB2D01B485F6}"/>
              </a:ext>
            </a:extLst>
          </p:cNvPr>
          <p:cNvSpPr txBox="1"/>
          <p:nvPr/>
        </p:nvSpPr>
        <p:spPr>
          <a:xfrm>
            <a:off x="3268030" y="467604"/>
            <a:ext cx="2771336" cy="64633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Environment  </a:t>
            </a:r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F24FF16-8A10-4C66-9F00-461529F852BB}"/>
              </a:ext>
            </a:extLst>
          </p:cNvPr>
          <p:cNvSpPr txBox="1"/>
          <p:nvPr/>
        </p:nvSpPr>
        <p:spPr>
          <a:xfrm>
            <a:off x="1491300" y="3023159"/>
            <a:ext cx="3424142" cy="64633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latin typeface="+mj-lt"/>
              </a:rPr>
              <a:t>Tracing elements </a:t>
            </a:r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5D1C0A7C-99EC-41A6-97DC-285BC2658CDE}"/>
              </a:ext>
            </a:extLst>
          </p:cNvPr>
          <p:cNvSpPr txBox="1"/>
          <p:nvPr/>
        </p:nvSpPr>
        <p:spPr>
          <a:xfrm>
            <a:off x="-73976" y="6726147"/>
            <a:ext cx="3326103" cy="64633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System artefacts </a:t>
            </a:r>
            <a:endParaRPr lang="en-US" sz="3600" dirty="0">
              <a:latin typeface="+mj-lt"/>
            </a:endParaRPr>
          </a:p>
        </p:txBody>
      </p:sp>
      <p:sp>
        <p:nvSpPr>
          <p:cNvPr id="266" name="Freeform: Shape 67">
            <a:extLst>
              <a:ext uri="{FF2B5EF4-FFF2-40B4-BE49-F238E27FC236}">
                <a16:creationId xmlns:a16="http://schemas.microsoft.com/office/drawing/2014/main" id="{E11F6104-1CA2-4620-87BD-BE54BD09553F}"/>
              </a:ext>
            </a:extLst>
          </p:cNvPr>
          <p:cNvSpPr/>
          <p:nvPr/>
        </p:nvSpPr>
        <p:spPr>
          <a:xfrm rot="8257201" flipV="1">
            <a:off x="3878622" y="3962738"/>
            <a:ext cx="3169540" cy="1269855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8" name="Freeform: Shape 67">
            <a:extLst>
              <a:ext uri="{FF2B5EF4-FFF2-40B4-BE49-F238E27FC236}">
                <a16:creationId xmlns:a16="http://schemas.microsoft.com/office/drawing/2014/main" id="{129163CA-7480-4D98-ABD1-191CB6059A89}"/>
              </a:ext>
            </a:extLst>
          </p:cNvPr>
          <p:cNvSpPr/>
          <p:nvPr/>
        </p:nvSpPr>
        <p:spPr>
          <a:xfrm rot="18401176" flipH="1">
            <a:off x="5596451" y="5214977"/>
            <a:ext cx="3353506" cy="1211567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9" name="Freeform: Shape 67">
            <a:extLst>
              <a:ext uri="{FF2B5EF4-FFF2-40B4-BE49-F238E27FC236}">
                <a16:creationId xmlns:a16="http://schemas.microsoft.com/office/drawing/2014/main" id="{203B043D-44E9-46B8-875B-1959E01CB97E}"/>
              </a:ext>
            </a:extLst>
          </p:cNvPr>
          <p:cNvSpPr/>
          <p:nvPr/>
        </p:nvSpPr>
        <p:spPr>
          <a:xfrm rot="3471565">
            <a:off x="7505602" y="5229770"/>
            <a:ext cx="3215504" cy="1430862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3" name="Freeform: Shape 67">
            <a:extLst>
              <a:ext uri="{FF2B5EF4-FFF2-40B4-BE49-F238E27FC236}">
                <a16:creationId xmlns:a16="http://schemas.microsoft.com/office/drawing/2014/main" id="{A11D07CB-548A-4072-A817-BB1977E381BB}"/>
              </a:ext>
            </a:extLst>
          </p:cNvPr>
          <p:cNvSpPr/>
          <p:nvPr/>
        </p:nvSpPr>
        <p:spPr>
          <a:xfrm rot="1874819">
            <a:off x="10058563" y="4243423"/>
            <a:ext cx="2837006" cy="2231957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4" name="Freeform: Shape 67">
            <a:extLst>
              <a:ext uri="{FF2B5EF4-FFF2-40B4-BE49-F238E27FC236}">
                <a16:creationId xmlns:a16="http://schemas.microsoft.com/office/drawing/2014/main" id="{CCCF4D3C-F77A-44A3-A2E8-CDE926BE583D}"/>
              </a:ext>
            </a:extLst>
          </p:cNvPr>
          <p:cNvSpPr/>
          <p:nvPr/>
        </p:nvSpPr>
        <p:spPr>
          <a:xfrm rot="8890272" flipV="1">
            <a:off x="4392612" y="3858601"/>
            <a:ext cx="3672616" cy="2518248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4" name="TextBox 11">
            <a:extLst>
              <a:ext uri="{FF2B5EF4-FFF2-40B4-BE49-F238E27FC236}">
                <a16:creationId xmlns:a16="http://schemas.microsoft.com/office/drawing/2014/main" id="{FBDB8127-76A1-4351-9257-73BFC405EE02}"/>
              </a:ext>
            </a:extLst>
          </p:cNvPr>
          <p:cNvSpPr txBox="1"/>
          <p:nvPr/>
        </p:nvSpPr>
        <p:spPr>
          <a:xfrm>
            <a:off x="3755308" y="6308833"/>
            <a:ext cx="2451505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Documentation</a:t>
            </a:r>
            <a:endParaRPr lang="en-CA" sz="2400" dirty="0"/>
          </a:p>
        </p:txBody>
      </p:sp>
      <p:sp>
        <p:nvSpPr>
          <p:cNvPr id="207" name="TextBox 12">
            <a:extLst>
              <a:ext uri="{FF2B5EF4-FFF2-40B4-BE49-F238E27FC236}">
                <a16:creationId xmlns:a16="http://schemas.microsoft.com/office/drawing/2014/main" id="{98FA7267-A051-4F05-AC0F-C2B9996EF98B}"/>
              </a:ext>
            </a:extLst>
          </p:cNvPr>
          <p:cNvSpPr txBox="1"/>
          <p:nvPr/>
        </p:nvSpPr>
        <p:spPr>
          <a:xfrm>
            <a:off x="11039401" y="6308833"/>
            <a:ext cx="196541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Source code</a:t>
            </a:r>
            <a:endParaRPr lang="en-CA" sz="2400" dirty="0"/>
          </a:p>
        </p:txBody>
      </p:sp>
      <p:pic>
        <p:nvPicPr>
          <p:cNvPr id="380" name="Image 379">
            <a:extLst>
              <a:ext uri="{FF2B5EF4-FFF2-40B4-BE49-F238E27FC236}">
                <a16:creationId xmlns:a16="http://schemas.microsoft.com/office/drawing/2014/main" id="{1EFB9112-314C-48F6-967F-EB4047C01ED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6565" t="23441"/>
          <a:stretch/>
        </p:blipFill>
        <p:spPr>
          <a:xfrm>
            <a:off x="7006376" y="1236438"/>
            <a:ext cx="1915937" cy="50118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50000"/>
              </a:schemeClr>
            </a:solidFill>
          </a:ln>
        </p:spPr>
      </p:pic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125E800A-E766-4C29-B220-80511A3F139B}"/>
              </a:ext>
            </a:extLst>
          </p:cNvPr>
          <p:cNvGrpSpPr/>
          <p:nvPr/>
        </p:nvGrpSpPr>
        <p:grpSpPr>
          <a:xfrm>
            <a:off x="6015098" y="480767"/>
            <a:ext cx="5136421" cy="731428"/>
            <a:chOff x="4355929" y="1433462"/>
            <a:chExt cx="4343386" cy="630618"/>
          </a:xfrm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</p:grpSpPr>
        <p:pic>
          <p:nvPicPr>
            <p:cNvPr id="216" name="Image 215">
              <a:extLst>
                <a:ext uri="{FF2B5EF4-FFF2-40B4-BE49-F238E27FC236}">
                  <a16:creationId xmlns:a16="http://schemas.microsoft.com/office/drawing/2014/main" id="{36FB8AC3-92BC-4A02-AC8E-B52265BF3A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-8512" r="96000"/>
            <a:stretch/>
          </p:blipFill>
          <p:spPr>
            <a:xfrm>
              <a:off x="4355929" y="1433462"/>
              <a:ext cx="173372" cy="628468"/>
            </a:xfrm>
            <a:prstGeom prst="rect">
              <a:avLst/>
            </a:prstGeom>
          </p:spPr>
        </p:pic>
        <p:pic>
          <p:nvPicPr>
            <p:cNvPr id="217" name="Image 216">
              <a:extLst>
                <a:ext uri="{FF2B5EF4-FFF2-40B4-BE49-F238E27FC236}">
                  <a16:creationId xmlns:a16="http://schemas.microsoft.com/office/drawing/2014/main" id="{7E394A7F-2522-42C9-A0AF-23BB1BEE21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7384" t="-8512" r="35025"/>
            <a:stretch/>
          </p:blipFill>
          <p:spPr>
            <a:xfrm>
              <a:off x="6843286" y="1433462"/>
              <a:ext cx="329039" cy="628468"/>
            </a:xfrm>
            <a:prstGeom prst="rect">
              <a:avLst/>
            </a:prstGeom>
          </p:spPr>
        </p:pic>
        <p:pic>
          <p:nvPicPr>
            <p:cNvPr id="218" name="Image 217">
              <a:extLst>
                <a:ext uri="{FF2B5EF4-FFF2-40B4-BE49-F238E27FC236}">
                  <a16:creationId xmlns:a16="http://schemas.microsoft.com/office/drawing/2014/main" id="{EFB20C42-9B00-4B42-BC1B-B37494FBE4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0768" t="-8512"/>
            <a:stretch/>
          </p:blipFill>
          <p:spPr>
            <a:xfrm>
              <a:off x="8299129" y="1435612"/>
              <a:ext cx="400186" cy="628468"/>
            </a:xfrm>
            <a:prstGeom prst="rect">
              <a:avLst/>
            </a:prstGeom>
          </p:spPr>
        </p:pic>
        <p:pic>
          <p:nvPicPr>
            <p:cNvPr id="213" name="Image 212">
              <a:extLst>
                <a:ext uri="{FF2B5EF4-FFF2-40B4-BE49-F238E27FC236}">
                  <a16:creationId xmlns:a16="http://schemas.microsoft.com/office/drawing/2014/main" id="{EDBFC1A9-6008-42AE-8C6F-987FEBCD1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013"/>
            <a:stretch/>
          </p:blipFill>
          <p:spPr>
            <a:xfrm>
              <a:off x="4355929" y="1714500"/>
              <a:ext cx="4334632" cy="347430"/>
            </a:xfrm>
            <a:prstGeom prst="rect">
              <a:avLst/>
            </a:prstGeom>
          </p:spPr>
        </p:pic>
      </p:grpSp>
      <p:sp>
        <p:nvSpPr>
          <p:cNvPr id="249" name="Ellipse 248">
            <a:extLst>
              <a:ext uri="{FF2B5EF4-FFF2-40B4-BE49-F238E27FC236}">
                <a16:creationId xmlns:a16="http://schemas.microsoft.com/office/drawing/2014/main" id="{53161D90-CDFB-4327-9B42-EAD4A1B7A66C}"/>
              </a:ext>
            </a:extLst>
          </p:cNvPr>
          <p:cNvSpPr/>
          <p:nvPr/>
        </p:nvSpPr>
        <p:spPr>
          <a:xfrm>
            <a:off x="8270802" y="6994209"/>
            <a:ext cx="691546" cy="67825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614A5A2B-E997-42BE-8A2D-A563D3A675FF}"/>
              </a:ext>
            </a:extLst>
          </p:cNvPr>
          <p:cNvSpPr/>
          <p:nvPr/>
        </p:nvSpPr>
        <p:spPr>
          <a:xfrm>
            <a:off x="8270802" y="4916906"/>
            <a:ext cx="691546" cy="67825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FBE0C7-DE3D-4F8E-A3FC-BB58F7D48F28}"/>
              </a:ext>
            </a:extLst>
          </p:cNvPr>
          <p:cNvGrpSpPr/>
          <p:nvPr/>
        </p:nvGrpSpPr>
        <p:grpSpPr>
          <a:xfrm>
            <a:off x="6837860" y="619102"/>
            <a:ext cx="3557430" cy="682884"/>
            <a:chOff x="6656918" y="619102"/>
            <a:chExt cx="3557430" cy="682884"/>
          </a:xfrm>
        </p:grpSpPr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2CDBFD16-A5B6-4F15-B662-57EFAB2A143B}"/>
                </a:ext>
              </a:extLst>
            </p:cNvPr>
            <p:cNvSpPr/>
            <p:nvPr/>
          </p:nvSpPr>
          <p:spPr>
            <a:xfrm>
              <a:off x="9522802" y="623729"/>
              <a:ext cx="691546" cy="6782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4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8C5F43AA-7E78-40C3-84B3-EF6D57EF3E6A}"/>
                </a:ext>
              </a:extLst>
            </p:cNvPr>
            <p:cNvSpPr/>
            <p:nvPr/>
          </p:nvSpPr>
          <p:spPr>
            <a:xfrm>
              <a:off x="6656918" y="619102"/>
              <a:ext cx="691546" cy="6782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3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81" name="Image 380">
            <a:extLst>
              <a:ext uri="{FF2B5EF4-FFF2-40B4-BE49-F238E27FC236}">
                <a16:creationId xmlns:a16="http://schemas.microsoft.com/office/drawing/2014/main" id="{2BF75536-880B-4878-A20D-EA042EC3E4D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657" t="-791" r="48221" b="-1"/>
          <a:stretch/>
        </p:blipFill>
        <p:spPr>
          <a:xfrm>
            <a:off x="7371194" y="2894059"/>
            <a:ext cx="1327626" cy="1118948"/>
          </a:xfrm>
          <a:prstGeom prst="rect">
            <a:avLst/>
          </a:prstGeom>
        </p:spPr>
      </p:pic>
      <p:sp>
        <p:nvSpPr>
          <p:cNvPr id="382" name="Freeform: Shape 67">
            <a:extLst>
              <a:ext uri="{FF2B5EF4-FFF2-40B4-BE49-F238E27FC236}">
                <a16:creationId xmlns:a16="http://schemas.microsoft.com/office/drawing/2014/main" id="{B760F735-6EE2-486E-81E2-A854C8FEDF69}"/>
              </a:ext>
            </a:extLst>
          </p:cNvPr>
          <p:cNvSpPr/>
          <p:nvPr/>
        </p:nvSpPr>
        <p:spPr>
          <a:xfrm rot="2842033">
            <a:off x="8934390" y="4893387"/>
            <a:ext cx="2513245" cy="1081173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24EF0C-7EAA-4E56-A35B-AB0187369057}"/>
              </a:ext>
            </a:extLst>
          </p:cNvPr>
          <p:cNvGrpSpPr/>
          <p:nvPr/>
        </p:nvGrpSpPr>
        <p:grpSpPr>
          <a:xfrm>
            <a:off x="6815422" y="2719039"/>
            <a:ext cx="3209955" cy="524830"/>
            <a:chOff x="6973926" y="2719039"/>
            <a:chExt cx="3209955" cy="524830"/>
          </a:xfrm>
        </p:grpSpPr>
        <p:sp>
          <p:nvSpPr>
            <p:cNvPr id="276" name="TextBox 11">
              <a:extLst>
                <a:ext uri="{FF2B5EF4-FFF2-40B4-BE49-F238E27FC236}">
                  <a16:creationId xmlns:a16="http://schemas.microsoft.com/office/drawing/2014/main" id="{38028F74-E1C3-440C-A134-00C4FE511280}"/>
                </a:ext>
              </a:extLst>
            </p:cNvPr>
            <p:cNvSpPr txBox="1"/>
            <p:nvPr/>
          </p:nvSpPr>
          <p:spPr>
            <a:xfrm>
              <a:off x="9276388" y="2719039"/>
              <a:ext cx="907493" cy="523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/>
                <a:t>Links</a:t>
              </a:r>
              <a:endParaRPr lang="en-CA" sz="2400" dirty="0"/>
            </a:p>
          </p:txBody>
        </p:sp>
        <p:sp>
          <p:nvSpPr>
            <p:cNvPr id="98" name="TextBox 11">
              <a:extLst>
                <a:ext uri="{FF2B5EF4-FFF2-40B4-BE49-F238E27FC236}">
                  <a16:creationId xmlns:a16="http://schemas.microsoft.com/office/drawing/2014/main" id="{2A360FBC-8C2D-4CCF-AAF8-F22FC6080727}"/>
                </a:ext>
              </a:extLst>
            </p:cNvPr>
            <p:cNvSpPr txBox="1"/>
            <p:nvPr/>
          </p:nvSpPr>
          <p:spPr>
            <a:xfrm>
              <a:off x="6973926" y="2720649"/>
              <a:ext cx="1097608" cy="523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/>
                <a:t>Traces</a:t>
              </a:r>
              <a:endParaRPr lang="en-CA" sz="2400" dirty="0"/>
            </a:p>
          </p:txBody>
        </p:sp>
      </p:grpSp>
      <p:sp>
        <p:nvSpPr>
          <p:cNvPr id="250" name="Ellipse 249">
            <a:extLst>
              <a:ext uri="{FF2B5EF4-FFF2-40B4-BE49-F238E27FC236}">
                <a16:creationId xmlns:a16="http://schemas.microsoft.com/office/drawing/2014/main" id="{2E32CF90-77F6-4952-87D8-E8510AD04913}"/>
              </a:ext>
            </a:extLst>
          </p:cNvPr>
          <p:cNvSpPr/>
          <p:nvPr/>
        </p:nvSpPr>
        <p:spPr>
          <a:xfrm>
            <a:off x="8270802" y="3297600"/>
            <a:ext cx="691546" cy="67825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5" name="TextBox 12">
            <a:extLst>
              <a:ext uri="{FF2B5EF4-FFF2-40B4-BE49-F238E27FC236}">
                <a16:creationId xmlns:a16="http://schemas.microsoft.com/office/drawing/2014/main" id="{E042E681-8339-4E3B-BE79-79F745EA5633}"/>
              </a:ext>
            </a:extLst>
          </p:cNvPr>
          <p:cNvSpPr txBox="1"/>
          <p:nvPr/>
        </p:nvSpPr>
        <p:spPr>
          <a:xfrm>
            <a:off x="6516029" y="6308833"/>
            <a:ext cx="2222148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Requirements</a:t>
            </a:r>
            <a:endParaRPr lang="en-CA" sz="2400" dirty="0"/>
          </a:p>
        </p:txBody>
      </p:sp>
      <p:sp>
        <p:nvSpPr>
          <p:cNvPr id="206" name="TextBox 12">
            <a:extLst>
              <a:ext uri="{FF2B5EF4-FFF2-40B4-BE49-F238E27FC236}">
                <a16:creationId xmlns:a16="http://schemas.microsoft.com/office/drawing/2014/main" id="{DCB47265-EE17-4762-A8EB-24AD46BEE5A1}"/>
              </a:ext>
            </a:extLst>
          </p:cNvPr>
          <p:cNvSpPr txBox="1"/>
          <p:nvPr/>
        </p:nvSpPr>
        <p:spPr>
          <a:xfrm>
            <a:off x="9203545" y="6308833"/>
            <a:ext cx="1271502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Models</a:t>
            </a:r>
            <a:endParaRPr lang="en-CA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FE6A62-4BA7-4A7B-8034-832C559DF1AA}"/>
              </a:ext>
            </a:extLst>
          </p:cNvPr>
          <p:cNvGrpSpPr/>
          <p:nvPr/>
        </p:nvGrpSpPr>
        <p:grpSpPr>
          <a:xfrm>
            <a:off x="8112019" y="1641358"/>
            <a:ext cx="1009113" cy="900247"/>
            <a:chOff x="7965812" y="1641358"/>
            <a:chExt cx="1009113" cy="900247"/>
          </a:xfrm>
        </p:grpSpPr>
        <p:sp>
          <p:nvSpPr>
            <p:cNvPr id="3" name="Arrow: Up-Down 2">
              <a:extLst>
                <a:ext uri="{FF2B5EF4-FFF2-40B4-BE49-F238E27FC236}">
                  <a16:creationId xmlns:a16="http://schemas.microsoft.com/office/drawing/2014/main" id="{54F7B9E2-9F90-4D4D-8D83-649DB08D5340}"/>
                </a:ext>
              </a:extLst>
            </p:cNvPr>
            <p:cNvSpPr/>
            <p:nvPr/>
          </p:nvSpPr>
          <p:spPr>
            <a:xfrm rot="20271528">
              <a:off x="7965812" y="1643193"/>
              <a:ext cx="358745" cy="890722"/>
            </a:xfrm>
            <a:prstGeom prst="upDownArrow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row: Up-Down 104">
              <a:extLst>
                <a:ext uri="{FF2B5EF4-FFF2-40B4-BE49-F238E27FC236}">
                  <a16:creationId xmlns:a16="http://schemas.microsoft.com/office/drawing/2014/main" id="{0A2EFA3C-835F-4F8E-9154-CAD11B51FC10}"/>
                </a:ext>
              </a:extLst>
            </p:cNvPr>
            <p:cNvSpPr/>
            <p:nvPr/>
          </p:nvSpPr>
          <p:spPr>
            <a:xfrm rot="1488269">
              <a:off x="8616180" y="1641358"/>
              <a:ext cx="358745" cy="900247"/>
            </a:xfrm>
            <a:prstGeom prst="upDownArrow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0C46927-FDF8-4059-AE98-BC9F6F850DF2}"/>
              </a:ext>
            </a:extLst>
          </p:cNvPr>
          <p:cNvGrpSpPr/>
          <p:nvPr/>
        </p:nvGrpSpPr>
        <p:grpSpPr>
          <a:xfrm>
            <a:off x="6900355" y="41774"/>
            <a:ext cx="3432440" cy="523220"/>
            <a:chOff x="6880214" y="41774"/>
            <a:chExt cx="3432440" cy="523220"/>
          </a:xfrm>
        </p:grpSpPr>
        <p:sp>
          <p:nvSpPr>
            <p:cNvPr id="277" name="TextBox 11">
              <a:extLst>
                <a:ext uri="{FF2B5EF4-FFF2-40B4-BE49-F238E27FC236}">
                  <a16:creationId xmlns:a16="http://schemas.microsoft.com/office/drawing/2014/main" id="{64EF0AAE-0C01-4535-886F-E78CA056AA6B}"/>
                </a:ext>
              </a:extLst>
            </p:cNvPr>
            <p:cNvSpPr txBox="1"/>
            <p:nvPr/>
          </p:nvSpPr>
          <p:spPr>
            <a:xfrm>
              <a:off x="6880214" y="41774"/>
              <a:ext cx="670376" cy="523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/>
                <a:t>IDE</a:t>
              </a:r>
              <a:endParaRPr lang="en-CA" sz="2400" dirty="0"/>
            </a:p>
          </p:txBody>
        </p:sp>
        <p:sp>
          <p:nvSpPr>
            <p:cNvPr id="278" name="TextBox 11">
              <a:extLst>
                <a:ext uri="{FF2B5EF4-FFF2-40B4-BE49-F238E27FC236}">
                  <a16:creationId xmlns:a16="http://schemas.microsoft.com/office/drawing/2014/main" id="{423D2747-4810-4A02-BADA-E2626A72AE2A}"/>
                </a:ext>
              </a:extLst>
            </p:cNvPr>
            <p:cNvSpPr txBox="1"/>
            <p:nvPr/>
          </p:nvSpPr>
          <p:spPr>
            <a:xfrm>
              <a:off x="9024544" y="41774"/>
              <a:ext cx="1288110" cy="523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/>
                <a:t>Storage</a:t>
              </a:r>
              <a:endParaRPr lang="en-C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078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15">
            <a:extLst>
              <a:ext uri="{FF2B5EF4-FFF2-40B4-BE49-F238E27FC236}">
                <a16:creationId xmlns:a16="http://schemas.microsoft.com/office/drawing/2014/main" id="{19E8CE81-938E-48CF-93E2-1BBD3B12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446" y="6010383"/>
            <a:ext cx="2679545" cy="1550738"/>
          </a:xfrm>
          <a:prstGeom prst="rect">
            <a:avLst/>
          </a:prstGeom>
        </p:spPr>
      </p:pic>
      <p:pic>
        <p:nvPicPr>
          <p:cNvPr id="86" name="Picture 6">
            <a:extLst>
              <a:ext uri="{FF2B5EF4-FFF2-40B4-BE49-F238E27FC236}">
                <a16:creationId xmlns:a16="http://schemas.microsoft.com/office/drawing/2014/main" id="{36210324-7F2C-4F21-AE49-875991B1C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8" b="1038"/>
          <a:stretch/>
        </p:blipFill>
        <p:spPr>
          <a:xfrm>
            <a:off x="7565173" y="7189777"/>
            <a:ext cx="3362392" cy="1194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1" name="Freeform: Shape 67">
            <a:extLst>
              <a:ext uri="{FF2B5EF4-FFF2-40B4-BE49-F238E27FC236}">
                <a16:creationId xmlns:a16="http://schemas.microsoft.com/office/drawing/2014/main" id="{4C433C3E-B584-4B58-A3FA-5B220ECA3812}"/>
              </a:ext>
            </a:extLst>
          </p:cNvPr>
          <p:cNvSpPr/>
          <p:nvPr/>
        </p:nvSpPr>
        <p:spPr>
          <a:xfrm rot="18401176" flipH="1">
            <a:off x="6568485" y="4655458"/>
            <a:ext cx="3520031" cy="1809821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68" name="Group 199">
            <a:extLst>
              <a:ext uri="{FF2B5EF4-FFF2-40B4-BE49-F238E27FC236}">
                <a16:creationId xmlns:a16="http://schemas.microsoft.com/office/drawing/2014/main" id="{315B6672-2863-4B4B-A039-AF9753CD8F47}"/>
              </a:ext>
            </a:extLst>
          </p:cNvPr>
          <p:cNvGrpSpPr/>
          <p:nvPr/>
        </p:nvGrpSpPr>
        <p:grpSpPr>
          <a:xfrm>
            <a:off x="11117077" y="6315189"/>
            <a:ext cx="1343840" cy="1829101"/>
            <a:chOff x="6487427" y="3437027"/>
            <a:chExt cx="2165860" cy="3041816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0E742B9-BF06-4858-809F-C0793B37BC5B}"/>
                </a:ext>
              </a:extLst>
            </p:cNvPr>
            <p:cNvSpPr/>
            <p:nvPr/>
          </p:nvSpPr>
          <p:spPr>
            <a:xfrm>
              <a:off x="6487427" y="3437027"/>
              <a:ext cx="2165684" cy="30418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FF4373A-0139-4A0B-B6C0-14E98B88FA41}"/>
                </a:ext>
              </a:extLst>
            </p:cNvPr>
            <p:cNvSpPr/>
            <p:nvPr/>
          </p:nvSpPr>
          <p:spPr>
            <a:xfrm>
              <a:off x="8426244" y="3437027"/>
              <a:ext cx="227043" cy="3041791"/>
            </a:xfrm>
            <a:prstGeom prst="rect">
              <a:avLst/>
            </a:prstGeom>
            <a:solidFill>
              <a:schemeClr val="bg2"/>
            </a:solidFill>
            <a:ln w="63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1" name="Isosceles Triangle 202">
              <a:extLst>
                <a:ext uri="{FF2B5EF4-FFF2-40B4-BE49-F238E27FC236}">
                  <a16:creationId xmlns:a16="http://schemas.microsoft.com/office/drawing/2014/main" id="{61852230-AC0E-4918-9413-F9BD6114EE71}"/>
                </a:ext>
              </a:extLst>
            </p:cNvPr>
            <p:cNvSpPr/>
            <p:nvPr/>
          </p:nvSpPr>
          <p:spPr>
            <a:xfrm>
              <a:off x="8441484" y="3460308"/>
              <a:ext cx="196846" cy="137583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2" name="Isosceles Triangle 203">
              <a:extLst>
                <a:ext uri="{FF2B5EF4-FFF2-40B4-BE49-F238E27FC236}">
                  <a16:creationId xmlns:a16="http://schemas.microsoft.com/office/drawing/2014/main" id="{586E2205-5AF7-4072-BD34-84E02AB125BD}"/>
                </a:ext>
              </a:extLst>
            </p:cNvPr>
            <p:cNvSpPr/>
            <p:nvPr/>
          </p:nvSpPr>
          <p:spPr>
            <a:xfrm rot="10800000">
              <a:off x="8441113" y="6328336"/>
              <a:ext cx="196846" cy="137583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3" name="Straight Connector 204">
              <a:extLst>
                <a:ext uri="{FF2B5EF4-FFF2-40B4-BE49-F238E27FC236}">
                  <a16:creationId xmlns:a16="http://schemas.microsoft.com/office/drawing/2014/main" id="{DEDF1F4D-CDC0-47C5-BF30-AA7981430F51}"/>
                </a:ext>
              </a:extLst>
            </p:cNvPr>
            <p:cNvCxnSpPr/>
            <p:nvPr/>
          </p:nvCxnSpPr>
          <p:spPr>
            <a:xfrm>
              <a:off x="6705332" y="3599268"/>
              <a:ext cx="10913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205">
              <a:extLst>
                <a:ext uri="{FF2B5EF4-FFF2-40B4-BE49-F238E27FC236}">
                  <a16:creationId xmlns:a16="http://schemas.microsoft.com/office/drawing/2014/main" id="{6DFCC875-02FB-44E8-B195-133FA299CC46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3696160"/>
              <a:ext cx="54569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206">
              <a:extLst>
                <a:ext uri="{FF2B5EF4-FFF2-40B4-BE49-F238E27FC236}">
                  <a16:creationId xmlns:a16="http://schemas.microsoft.com/office/drawing/2014/main" id="{DD48CC03-0E3A-4AAA-8308-D8733E0C6A7E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3788270"/>
              <a:ext cx="4679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207">
              <a:extLst>
                <a:ext uri="{FF2B5EF4-FFF2-40B4-BE49-F238E27FC236}">
                  <a16:creationId xmlns:a16="http://schemas.microsoft.com/office/drawing/2014/main" id="{A5F14C34-933C-4BF2-B95A-12425E95A127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3877502"/>
              <a:ext cx="58945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208">
              <a:extLst>
                <a:ext uri="{FF2B5EF4-FFF2-40B4-BE49-F238E27FC236}">
                  <a16:creationId xmlns:a16="http://schemas.microsoft.com/office/drawing/2014/main" id="{187A732D-D39A-4DD4-8A2E-7D7661FE90AF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3966143"/>
              <a:ext cx="7895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209">
              <a:extLst>
                <a:ext uri="{FF2B5EF4-FFF2-40B4-BE49-F238E27FC236}">
                  <a16:creationId xmlns:a16="http://schemas.microsoft.com/office/drawing/2014/main" id="{6F9CB193-8744-471A-B0BE-FD9535113D6A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4058253"/>
              <a:ext cx="4679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210">
              <a:extLst>
                <a:ext uri="{FF2B5EF4-FFF2-40B4-BE49-F238E27FC236}">
                  <a16:creationId xmlns:a16="http://schemas.microsoft.com/office/drawing/2014/main" id="{CEC0E04E-2C6C-4BFE-A9D1-7D98EC31F722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4147485"/>
              <a:ext cx="101790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211">
              <a:extLst>
                <a:ext uri="{FF2B5EF4-FFF2-40B4-BE49-F238E27FC236}">
                  <a16:creationId xmlns:a16="http://schemas.microsoft.com/office/drawing/2014/main" id="{03C184BD-01D2-4F6A-992D-D282991573E8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4245278"/>
              <a:ext cx="7895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212">
              <a:extLst>
                <a:ext uri="{FF2B5EF4-FFF2-40B4-BE49-F238E27FC236}">
                  <a16:creationId xmlns:a16="http://schemas.microsoft.com/office/drawing/2014/main" id="{0F6003A5-8075-40E2-8CF9-704FFC49CC12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4337388"/>
              <a:ext cx="4679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213">
              <a:extLst>
                <a:ext uri="{FF2B5EF4-FFF2-40B4-BE49-F238E27FC236}">
                  <a16:creationId xmlns:a16="http://schemas.microsoft.com/office/drawing/2014/main" id="{6CB2016A-039D-4AB9-85B2-D033E05DCE99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4426620"/>
              <a:ext cx="4298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214">
              <a:extLst>
                <a:ext uri="{FF2B5EF4-FFF2-40B4-BE49-F238E27FC236}">
                  <a16:creationId xmlns:a16="http://schemas.microsoft.com/office/drawing/2014/main" id="{E46DF81A-1B9D-46FF-807A-86F6946F0429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4515261"/>
              <a:ext cx="3947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215">
              <a:extLst>
                <a:ext uri="{FF2B5EF4-FFF2-40B4-BE49-F238E27FC236}">
                  <a16:creationId xmlns:a16="http://schemas.microsoft.com/office/drawing/2014/main" id="{F9C1A3D0-2736-447B-A557-B8C837FC0E63}"/>
                </a:ext>
              </a:extLst>
            </p:cNvPr>
            <p:cNvCxnSpPr>
              <a:cxnSpLocks/>
            </p:cNvCxnSpPr>
            <p:nvPr/>
          </p:nvCxnSpPr>
          <p:spPr>
            <a:xfrm>
              <a:off x="7545749" y="4607371"/>
              <a:ext cx="49480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216">
              <a:extLst>
                <a:ext uri="{FF2B5EF4-FFF2-40B4-BE49-F238E27FC236}">
                  <a16:creationId xmlns:a16="http://schemas.microsoft.com/office/drawing/2014/main" id="{BA18DCAA-5447-47AC-8F68-F3DF97CA5487}"/>
                </a:ext>
              </a:extLst>
            </p:cNvPr>
            <p:cNvCxnSpPr>
              <a:cxnSpLocks/>
            </p:cNvCxnSpPr>
            <p:nvPr/>
          </p:nvCxnSpPr>
          <p:spPr>
            <a:xfrm>
              <a:off x="7738877" y="4696603"/>
              <a:ext cx="4402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217">
              <a:extLst>
                <a:ext uri="{FF2B5EF4-FFF2-40B4-BE49-F238E27FC236}">
                  <a16:creationId xmlns:a16="http://schemas.microsoft.com/office/drawing/2014/main" id="{24DD3673-09B7-4885-A676-3DA0BD3BE1EA}"/>
                </a:ext>
              </a:extLst>
            </p:cNvPr>
            <p:cNvCxnSpPr>
              <a:cxnSpLocks/>
            </p:cNvCxnSpPr>
            <p:nvPr/>
          </p:nvCxnSpPr>
          <p:spPr>
            <a:xfrm>
              <a:off x="7545749" y="4792081"/>
              <a:ext cx="63339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218">
              <a:extLst>
                <a:ext uri="{FF2B5EF4-FFF2-40B4-BE49-F238E27FC236}">
                  <a16:creationId xmlns:a16="http://schemas.microsoft.com/office/drawing/2014/main" id="{F79DD64E-E403-435A-8DB6-FFB4E50C105A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4884192"/>
              <a:ext cx="4298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219">
              <a:extLst>
                <a:ext uri="{FF2B5EF4-FFF2-40B4-BE49-F238E27FC236}">
                  <a16:creationId xmlns:a16="http://schemas.microsoft.com/office/drawing/2014/main" id="{E14BCC08-834E-4C69-94BB-74ED0FC06EC0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4973423"/>
              <a:ext cx="59657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220">
              <a:extLst>
                <a:ext uri="{FF2B5EF4-FFF2-40B4-BE49-F238E27FC236}">
                  <a16:creationId xmlns:a16="http://schemas.microsoft.com/office/drawing/2014/main" id="{3357F757-7726-4FE6-B947-D0F1226CFDDE}"/>
                </a:ext>
              </a:extLst>
            </p:cNvPr>
            <p:cNvCxnSpPr>
              <a:cxnSpLocks/>
            </p:cNvCxnSpPr>
            <p:nvPr/>
          </p:nvCxnSpPr>
          <p:spPr>
            <a:xfrm>
              <a:off x="7247460" y="5062064"/>
              <a:ext cx="39832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221">
              <a:extLst>
                <a:ext uri="{FF2B5EF4-FFF2-40B4-BE49-F238E27FC236}">
                  <a16:creationId xmlns:a16="http://schemas.microsoft.com/office/drawing/2014/main" id="{E496E3B4-50C1-464D-A6AD-E68FBFEE8AE4}"/>
                </a:ext>
              </a:extLst>
            </p:cNvPr>
            <p:cNvCxnSpPr>
              <a:cxnSpLocks/>
            </p:cNvCxnSpPr>
            <p:nvPr/>
          </p:nvCxnSpPr>
          <p:spPr>
            <a:xfrm>
              <a:off x="7247460" y="5154174"/>
              <a:ext cx="49141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222">
              <a:extLst>
                <a:ext uri="{FF2B5EF4-FFF2-40B4-BE49-F238E27FC236}">
                  <a16:creationId xmlns:a16="http://schemas.microsoft.com/office/drawing/2014/main" id="{AAA997A7-FD0C-4814-96A7-38C5E15844E1}"/>
                </a:ext>
              </a:extLst>
            </p:cNvPr>
            <p:cNvCxnSpPr>
              <a:cxnSpLocks/>
            </p:cNvCxnSpPr>
            <p:nvPr/>
          </p:nvCxnSpPr>
          <p:spPr>
            <a:xfrm>
              <a:off x="7566379" y="5243406"/>
              <a:ext cx="4741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223">
              <a:extLst>
                <a:ext uri="{FF2B5EF4-FFF2-40B4-BE49-F238E27FC236}">
                  <a16:creationId xmlns:a16="http://schemas.microsoft.com/office/drawing/2014/main" id="{D88618C7-3C31-476B-A039-80E60FCA74D2}"/>
                </a:ext>
              </a:extLst>
            </p:cNvPr>
            <p:cNvCxnSpPr>
              <a:cxnSpLocks/>
            </p:cNvCxnSpPr>
            <p:nvPr/>
          </p:nvCxnSpPr>
          <p:spPr>
            <a:xfrm>
              <a:off x="7247460" y="5341199"/>
              <a:ext cx="93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224">
              <a:extLst>
                <a:ext uri="{FF2B5EF4-FFF2-40B4-BE49-F238E27FC236}">
                  <a16:creationId xmlns:a16="http://schemas.microsoft.com/office/drawing/2014/main" id="{26CCE43D-1C1E-449B-91BB-EB4262EEAE7A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5433309"/>
              <a:ext cx="4974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225">
              <a:extLst>
                <a:ext uri="{FF2B5EF4-FFF2-40B4-BE49-F238E27FC236}">
                  <a16:creationId xmlns:a16="http://schemas.microsoft.com/office/drawing/2014/main" id="{E98B9403-60A1-43CE-BE7B-18397258254D}"/>
                </a:ext>
              </a:extLst>
            </p:cNvPr>
            <p:cNvCxnSpPr>
              <a:cxnSpLocks/>
            </p:cNvCxnSpPr>
            <p:nvPr/>
          </p:nvCxnSpPr>
          <p:spPr>
            <a:xfrm>
              <a:off x="7247460" y="5522541"/>
              <a:ext cx="7930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226">
              <a:extLst>
                <a:ext uri="{FF2B5EF4-FFF2-40B4-BE49-F238E27FC236}">
                  <a16:creationId xmlns:a16="http://schemas.microsoft.com/office/drawing/2014/main" id="{6313CCB3-6889-4B85-99CF-76D5073671EF}"/>
                </a:ext>
              </a:extLst>
            </p:cNvPr>
            <p:cNvCxnSpPr/>
            <p:nvPr/>
          </p:nvCxnSpPr>
          <p:spPr>
            <a:xfrm>
              <a:off x="6701770" y="5611182"/>
              <a:ext cx="10913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227">
              <a:extLst>
                <a:ext uri="{FF2B5EF4-FFF2-40B4-BE49-F238E27FC236}">
                  <a16:creationId xmlns:a16="http://schemas.microsoft.com/office/drawing/2014/main" id="{30D9BEB7-D858-4E0F-9997-471E562486A0}"/>
                </a:ext>
              </a:extLst>
            </p:cNvPr>
            <p:cNvCxnSpPr/>
            <p:nvPr/>
          </p:nvCxnSpPr>
          <p:spPr>
            <a:xfrm>
              <a:off x="6949172" y="5703292"/>
              <a:ext cx="10913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228">
              <a:extLst>
                <a:ext uri="{FF2B5EF4-FFF2-40B4-BE49-F238E27FC236}">
                  <a16:creationId xmlns:a16="http://schemas.microsoft.com/office/drawing/2014/main" id="{8AB85A91-6A2A-499F-8E4F-F122E99A091F}"/>
                </a:ext>
              </a:extLst>
            </p:cNvPr>
            <p:cNvCxnSpPr>
              <a:cxnSpLocks/>
            </p:cNvCxnSpPr>
            <p:nvPr/>
          </p:nvCxnSpPr>
          <p:spPr>
            <a:xfrm>
              <a:off x="7247460" y="5792524"/>
              <a:ext cx="7930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229">
              <a:extLst>
                <a:ext uri="{FF2B5EF4-FFF2-40B4-BE49-F238E27FC236}">
                  <a16:creationId xmlns:a16="http://schemas.microsoft.com/office/drawing/2014/main" id="{645619A9-DBDE-4232-BD82-12ABA53861CF}"/>
                </a:ext>
              </a:extLst>
            </p:cNvPr>
            <p:cNvCxnSpPr/>
            <p:nvPr/>
          </p:nvCxnSpPr>
          <p:spPr>
            <a:xfrm>
              <a:off x="6705332" y="5992112"/>
              <a:ext cx="10913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230">
              <a:extLst>
                <a:ext uri="{FF2B5EF4-FFF2-40B4-BE49-F238E27FC236}">
                  <a16:creationId xmlns:a16="http://schemas.microsoft.com/office/drawing/2014/main" id="{B2F64968-DF7E-4999-82C2-185DF21AA794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6102458"/>
              <a:ext cx="4679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231">
              <a:extLst>
                <a:ext uri="{FF2B5EF4-FFF2-40B4-BE49-F238E27FC236}">
                  <a16:creationId xmlns:a16="http://schemas.microsoft.com/office/drawing/2014/main" id="{5F32F52C-50BA-4A67-AD9C-7A5A4E331782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6211354"/>
              <a:ext cx="58945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32">
              <a:extLst>
                <a:ext uri="{FF2B5EF4-FFF2-40B4-BE49-F238E27FC236}">
                  <a16:creationId xmlns:a16="http://schemas.microsoft.com/office/drawing/2014/main" id="{40CAE15B-F78E-43CD-8852-6945401F2DA2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6299995"/>
              <a:ext cx="7895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33">
              <a:extLst>
                <a:ext uri="{FF2B5EF4-FFF2-40B4-BE49-F238E27FC236}">
                  <a16:creationId xmlns:a16="http://schemas.microsoft.com/office/drawing/2014/main" id="{87DAD3AC-CA92-4EEA-9035-3C4FE31008E6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6402989"/>
              <a:ext cx="3947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2" name="Freeform: Shape 67">
            <a:extLst>
              <a:ext uri="{FF2B5EF4-FFF2-40B4-BE49-F238E27FC236}">
                <a16:creationId xmlns:a16="http://schemas.microsoft.com/office/drawing/2014/main" id="{1C83FFAA-9F55-4547-A718-7B3862D2B59E}"/>
              </a:ext>
            </a:extLst>
          </p:cNvPr>
          <p:cNvSpPr/>
          <p:nvPr/>
        </p:nvSpPr>
        <p:spPr>
          <a:xfrm rot="1874819">
            <a:off x="10095989" y="4936090"/>
            <a:ext cx="2404973" cy="2023857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57">
            <a:extLst>
              <a:ext uri="{FF2B5EF4-FFF2-40B4-BE49-F238E27FC236}">
                <a16:creationId xmlns:a16="http://schemas.microsoft.com/office/drawing/2014/main" id="{D22C5469-8C13-4053-AD59-C0E9AD248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478" y="433403"/>
            <a:ext cx="1469927" cy="1228441"/>
          </a:xfrm>
          <a:prstGeom prst="rect">
            <a:avLst/>
          </a:prstGeom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31463598-6F77-4CCE-A5FA-EBE3C8B1D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125" y="13787"/>
            <a:ext cx="2712561" cy="1731982"/>
          </a:xfrm>
          <a:prstGeom prst="rect">
            <a:avLst/>
          </a:prstGeom>
          <a:ln>
            <a:solidFill>
              <a:schemeClr val="dk1"/>
            </a:solidFill>
          </a:ln>
        </p:spPr>
      </p:pic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24E946F6-AE3F-437D-B15C-990CFE9DED2E}"/>
              </a:ext>
            </a:extLst>
          </p:cNvPr>
          <p:cNvGrpSpPr/>
          <p:nvPr/>
        </p:nvGrpSpPr>
        <p:grpSpPr>
          <a:xfrm>
            <a:off x="6192446" y="2718735"/>
            <a:ext cx="4647077" cy="1767872"/>
            <a:chOff x="3290079" y="2912844"/>
            <a:chExt cx="4982950" cy="1932789"/>
          </a:xfrm>
        </p:grpSpPr>
        <p:sp>
          <p:nvSpPr>
            <p:cNvPr id="89" name="Freeform: Shape 205">
              <a:extLst>
                <a:ext uri="{FF2B5EF4-FFF2-40B4-BE49-F238E27FC236}">
                  <a16:creationId xmlns:a16="http://schemas.microsoft.com/office/drawing/2014/main" id="{2B5799AF-BC3C-4CE3-9328-909A5694C890}"/>
                </a:ext>
              </a:extLst>
            </p:cNvPr>
            <p:cNvSpPr/>
            <p:nvPr/>
          </p:nvSpPr>
          <p:spPr>
            <a:xfrm>
              <a:off x="3638963" y="3078800"/>
              <a:ext cx="3343129" cy="1439229"/>
            </a:xfrm>
            <a:custGeom>
              <a:avLst/>
              <a:gdLst>
                <a:gd name="connsiteX0" fmla="*/ 0 w 3362632"/>
                <a:gd name="connsiteY0" fmla="*/ 0 h 698091"/>
                <a:gd name="connsiteX1" fmla="*/ 599768 w 3362632"/>
                <a:gd name="connsiteY1" fmla="*/ 108155 h 698091"/>
                <a:gd name="connsiteX2" fmla="*/ 806245 w 3362632"/>
                <a:gd name="connsiteY2" fmla="*/ 137652 h 698091"/>
                <a:gd name="connsiteX3" fmla="*/ 924232 w 3362632"/>
                <a:gd name="connsiteY3" fmla="*/ 167149 h 698091"/>
                <a:gd name="connsiteX4" fmla="*/ 1120878 w 3362632"/>
                <a:gd name="connsiteY4" fmla="*/ 196646 h 698091"/>
                <a:gd name="connsiteX5" fmla="*/ 1130710 w 3362632"/>
                <a:gd name="connsiteY5" fmla="*/ 599768 h 698091"/>
                <a:gd name="connsiteX6" fmla="*/ 1160207 w 3362632"/>
                <a:gd name="connsiteY6" fmla="*/ 678426 h 698091"/>
                <a:gd name="connsiteX7" fmla="*/ 1238865 w 3362632"/>
                <a:gd name="connsiteY7" fmla="*/ 698091 h 698091"/>
                <a:gd name="connsiteX8" fmla="*/ 3362632 w 3362632"/>
                <a:gd name="connsiteY8" fmla="*/ 698091 h 698091"/>
                <a:gd name="connsiteX0" fmla="*/ 1657474 w 2837345"/>
                <a:gd name="connsiteY0" fmla="*/ 0 h 1769807"/>
                <a:gd name="connsiteX1" fmla="*/ 74481 w 2837345"/>
                <a:gd name="connsiteY1" fmla="*/ 1179871 h 1769807"/>
                <a:gd name="connsiteX2" fmla="*/ 280958 w 2837345"/>
                <a:gd name="connsiteY2" fmla="*/ 1209368 h 1769807"/>
                <a:gd name="connsiteX3" fmla="*/ 398945 w 2837345"/>
                <a:gd name="connsiteY3" fmla="*/ 1238865 h 1769807"/>
                <a:gd name="connsiteX4" fmla="*/ 595591 w 2837345"/>
                <a:gd name="connsiteY4" fmla="*/ 1268362 h 1769807"/>
                <a:gd name="connsiteX5" fmla="*/ 605423 w 2837345"/>
                <a:gd name="connsiteY5" fmla="*/ 1671484 h 1769807"/>
                <a:gd name="connsiteX6" fmla="*/ 634920 w 2837345"/>
                <a:gd name="connsiteY6" fmla="*/ 1750142 h 1769807"/>
                <a:gd name="connsiteX7" fmla="*/ 713578 w 2837345"/>
                <a:gd name="connsiteY7" fmla="*/ 1769807 h 1769807"/>
                <a:gd name="connsiteX8" fmla="*/ 2837345 w 2837345"/>
                <a:gd name="connsiteY8" fmla="*/ 1769807 h 1769807"/>
                <a:gd name="connsiteX0" fmla="*/ 1529969 w 2709840"/>
                <a:gd name="connsiteY0" fmla="*/ 0 h 1769807"/>
                <a:gd name="connsiteX1" fmla="*/ 2601686 w 2709840"/>
                <a:gd name="connsiteY1" fmla="*/ 235975 h 1769807"/>
                <a:gd name="connsiteX2" fmla="*/ 153453 w 2709840"/>
                <a:gd name="connsiteY2" fmla="*/ 1209368 h 1769807"/>
                <a:gd name="connsiteX3" fmla="*/ 271440 w 2709840"/>
                <a:gd name="connsiteY3" fmla="*/ 1238865 h 1769807"/>
                <a:gd name="connsiteX4" fmla="*/ 468086 w 2709840"/>
                <a:gd name="connsiteY4" fmla="*/ 1268362 h 1769807"/>
                <a:gd name="connsiteX5" fmla="*/ 477918 w 2709840"/>
                <a:gd name="connsiteY5" fmla="*/ 1671484 h 1769807"/>
                <a:gd name="connsiteX6" fmla="*/ 507415 w 2709840"/>
                <a:gd name="connsiteY6" fmla="*/ 1750142 h 1769807"/>
                <a:gd name="connsiteX7" fmla="*/ 586073 w 2709840"/>
                <a:gd name="connsiteY7" fmla="*/ 1769807 h 1769807"/>
                <a:gd name="connsiteX8" fmla="*/ 2709840 w 2709840"/>
                <a:gd name="connsiteY8" fmla="*/ 1769807 h 1769807"/>
                <a:gd name="connsiteX0" fmla="*/ 1396444 w 2780049"/>
                <a:gd name="connsiteY0" fmla="*/ 0 h 1769807"/>
                <a:gd name="connsiteX1" fmla="*/ 2468161 w 2780049"/>
                <a:gd name="connsiteY1" fmla="*/ 235975 h 1769807"/>
                <a:gd name="connsiteX2" fmla="*/ 2595980 w 2780049"/>
                <a:gd name="connsiteY2" fmla="*/ 1327355 h 1769807"/>
                <a:gd name="connsiteX3" fmla="*/ 137915 w 2780049"/>
                <a:gd name="connsiteY3" fmla="*/ 1238865 h 1769807"/>
                <a:gd name="connsiteX4" fmla="*/ 334561 w 2780049"/>
                <a:gd name="connsiteY4" fmla="*/ 1268362 h 1769807"/>
                <a:gd name="connsiteX5" fmla="*/ 344393 w 2780049"/>
                <a:gd name="connsiteY5" fmla="*/ 1671484 h 1769807"/>
                <a:gd name="connsiteX6" fmla="*/ 373890 w 2780049"/>
                <a:gd name="connsiteY6" fmla="*/ 1750142 h 1769807"/>
                <a:gd name="connsiteX7" fmla="*/ 452548 w 2780049"/>
                <a:gd name="connsiteY7" fmla="*/ 1769807 h 1769807"/>
                <a:gd name="connsiteX8" fmla="*/ 2576315 w 2780049"/>
                <a:gd name="connsiteY8" fmla="*/ 1769807 h 1769807"/>
                <a:gd name="connsiteX0" fmla="*/ 1061883 w 4062837"/>
                <a:gd name="connsiteY0" fmla="*/ 0 h 1769807"/>
                <a:gd name="connsiteX1" fmla="*/ 2133600 w 4062837"/>
                <a:gd name="connsiteY1" fmla="*/ 235975 h 1769807"/>
                <a:gd name="connsiteX2" fmla="*/ 2261419 w 4062837"/>
                <a:gd name="connsiteY2" fmla="*/ 1327355 h 1769807"/>
                <a:gd name="connsiteX3" fmla="*/ 4011560 w 4062837"/>
                <a:gd name="connsiteY3" fmla="*/ 1396181 h 1769807"/>
                <a:gd name="connsiteX4" fmla="*/ 0 w 4062837"/>
                <a:gd name="connsiteY4" fmla="*/ 1268362 h 1769807"/>
                <a:gd name="connsiteX5" fmla="*/ 9832 w 4062837"/>
                <a:gd name="connsiteY5" fmla="*/ 1671484 h 1769807"/>
                <a:gd name="connsiteX6" fmla="*/ 39329 w 4062837"/>
                <a:gd name="connsiteY6" fmla="*/ 1750142 h 1769807"/>
                <a:gd name="connsiteX7" fmla="*/ 117987 w 4062837"/>
                <a:gd name="connsiteY7" fmla="*/ 1769807 h 1769807"/>
                <a:gd name="connsiteX8" fmla="*/ 2241754 w 4062837"/>
                <a:gd name="connsiteY8" fmla="*/ 1769807 h 1769807"/>
                <a:gd name="connsiteX0" fmla="*/ 1052056 w 6056678"/>
                <a:gd name="connsiteY0" fmla="*/ 0 h 1939888"/>
                <a:gd name="connsiteX1" fmla="*/ 2123773 w 6056678"/>
                <a:gd name="connsiteY1" fmla="*/ 235975 h 1939888"/>
                <a:gd name="connsiteX2" fmla="*/ 2251592 w 6056678"/>
                <a:gd name="connsiteY2" fmla="*/ 1327355 h 1939888"/>
                <a:gd name="connsiteX3" fmla="*/ 4001733 w 6056678"/>
                <a:gd name="connsiteY3" fmla="*/ 1396181 h 1939888"/>
                <a:gd name="connsiteX4" fmla="*/ 6056677 w 6056678"/>
                <a:gd name="connsiteY4" fmla="*/ 1917291 h 1939888"/>
                <a:gd name="connsiteX5" fmla="*/ 5 w 6056678"/>
                <a:gd name="connsiteY5" fmla="*/ 1671484 h 1939888"/>
                <a:gd name="connsiteX6" fmla="*/ 29502 w 6056678"/>
                <a:gd name="connsiteY6" fmla="*/ 1750142 h 1939888"/>
                <a:gd name="connsiteX7" fmla="*/ 108160 w 6056678"/>
                <a:gd name="connsiteY7" fmla="*/ 1769807 h 1939888"/>
                <a:gd name="connsiteX8" fmla="*/ 2231927 w 6056678"/>
                <a:gd name="connsiteY8" fmla="*/ 1769807 h 1939888"/>
                <a:gd name="connsiteX0" fmla="*/ 1052056 w 5456910"/>
                <a:gd name="connsiteY0" fmla="*/ 0 h 2431012"/>
                <a:gd name="connsiteX1" fmla="*/ 2123773 w 5456910"/>
                <a:gd name="connsiteY1" fmla="*/ 235975 h 2431012"/>
                <a:gd name="connsiteX2" fmla="*/ 2251592 w 5456910"/>
                <a:gd name="connsiteY2" fmla="*/ 1327355 h 2431012"/>
                <a:gd name="connsiteX3" fmla="*/ 4001733 w 5456910"/>
                <a:gd name="connsiteY3" fmla="*/ 1396181 h 2431012"/>
                <a:gd name="connsiteX4" fmla="*/ 5456909 w 5456910"/>
                <a:gd name="connsiteY4" fmla="*/ 2418736 h 2431012"/>
                <a:gd name="connsiteX5" fmla="*/ 5 w 5456910"/>
                <a:gd name="connsiteY5" fmla="*/ 1671484 h 2431012"/>
                <a:gd name="connsiteX6" fmla="*/ 29502 w 5456910"/>
                <a:gd name="connsiteY6" fmla="*/ 1750142 h 2431012"/>
                <a:gd name="connsiteX7" fmla="*/ 108160 w 5456910"/>
                <a:gd name="connsiteY7" fmla="*/ 1769807 h 2431012"/>
                <a:gd name="connsiteX8" fmla="*/ 2231927 w 5456910"/>
                <a:gd name="connsiteY8" fmla="*/ 1769807 h 2431012"/>
                <a:gd name="connsiteX0" fmla="*/ 1487122 w 7003019"/>
                <a:gd name="connsiteY0" fmla="*/ 0 h 2546769"/>
                <a:gd name="connsiteX1" fmla="*/ 2558839 w 7003019"/>
                <a:gd name="connsiteY1" fmla="*/ 235975 h 2546769"/>
                <a:gd name="connsiteX2" fmla="*/ 2686658 w 7003019"/>
                <a:gd name="connsiteY2" fmla="*/ 1327355 h 2546769"/>
                <a:gd name="connsiteX3" fmla="*/ 4436799 w 7003019"/>
                <a:gd name="connsiteY3" fmla="*/ 1396181 h 2546769"/>
                <a:gd name="connsiteX4" fmla="*/ 5891975 w 7003019"/>
                <a:gd name="connsiteY4" fmla="*/ 2418736 h 2546769"/>
                <a:gd name="connsiteX5" fmla="*/ 7003019 w 7003019"/>
                <a:gd name="connsiteY5" fmla="*/ 2546555 h 2546769"/>
                <a:gd name="connsiteX6" fmla="*/ 464568 w 7003019"/>
                <a:gd name="connsiteY6" fmla="*/ 1750142 h 2546769"/>
                <a:gd name="connsiteX7" fmla="*/ 543226 w 7003019"/>
                <a:gd name="connsiteY7" fmla="*/ 1769807 h 2546769"/>
                <a:gd name="connsiteX8" fmla="*/ 2666993 w 7003019"/>
                <a:gd name="connsiteY8" fmla="*/ 1769807 h 2546769"/>
                <a:gd name="connsiteX0" fmla="*/ 1169223 w 8379884"/>
                <a:gd name="connsiteY0" fmla="*/ 0 h 2566298"/>
                <a:gd name="connsiteX1" fmla="*/ 2240940 w 8379884"/>
                <a:gd name="connsiteY1" fmla="*/ 235975 h 2566298"/>
                <a:gd name="connsiteX2" fmla="*/ 2368759 w 8379884"/>
                <a:gd name="connsiteY2" fmla="*/ 1327355 h 2566298"/>
                <a:gd name="connsiteX3" fmla="*/ 4118900 w 8379884"/>
                <a:gd name="connsiteY3" fmla="*/ 1396181 h 2566298"/>
                <a:gd name="connsiteX4" fmla="*/ 5574076 w 8379884"/>
                <a:gd name="connsiteY4" fmla="*/ 2418736 h 2566298"/>
                <a:gd name="connsiteX5" fmla="*/ 6685120 w 8379884"/>
                <a:gd name="connsiteY5" fmla="*/ 2546555 h 2566298"/>
                <a:gd name="connsiteX6" fmla="*/ 8110798 w 8379884"/>
                <a:gd name="connsiteY6" fmla="*/ 2477729 h 2566298"/>
                <a:gd name="connsiteX7" fmla="*/ 225327 w 8379884"/>
                <a:gd name="connsiteY7" fmla="*/ 1769807 h 2566298"/>
                <a:gd name="connsiteX8" fmla="*/ 2349094 w 8379884"/>
                <a:gd name="connsiteY8" fmla="*/ 1769807 h 2566298"/>
                <a:gd name="connsiteX0" fmla="*/ 118125 w 7669449"/>
                <a:gd name="connsiteY0" fmla="*/ 0 h 2585633"/>
                <a:gd name="connsiteX1" fmla="*/ 1189842 w 7669449"/>
                <a:gd name="connsiteY1" fmla="*/ 235975 h 2585633"/>
                <a:gd name="connsiteX2" fmla="*/ 1317661 w 7669449"/>
                <a:gd name="connsiteY2" fmla="*/ 1327355 h 2585633"/>
                <a:gd name="connsiteX3" fmla="*/ 3067802 w 7669449"/>
                <a:gd name="connsiteY3" fmla="*/ 1396181 h 2585633"/>
                <a:gd name="connsiteX4" fmla="*/ 4522978 w 7669449"/>
                <a:gd name="connsiteY4" fmla="*/ 2418736 h 2585633"/>
                <a:gd name="connsiteX5" fmla="*/ 5634022 w 7669449"/>
                <a:gd name="connsiteY5" fmla="*/ 2546555 h 2585633"/>
                <a:gd name="connsiteX6" fmla="*/ 7059700 w 7669449"/>
                <a:gd name="connsiteY6" fmla="*/ 2477729 h 2585633"/>
                <a:gd name="connsiteX7" fmla="*/ 7226848 w 7669449"/>
                <a:gd name="connsiteY7" fmla="*/ 2546556 h 2585633"/>
                <a:gd name="connsiteX8" fmla="*/ 1297996 w 7669449"/>
                <a:gd name="connsiteY8" fmla="*/ 1769807 h 2585633"/>
                <a:gd name="connsiteX0" fmla="*/ 118125 w 8613196"/>
                <a:gd name="connsiteY0" fmla="*/ 0 h 2821858"/>
                <a:gd name="connsiteX1" fmla="*/ 1189842 w 8613196"/>
                <a:gd name="connsiteY1" fmla="*/ 235975 h 2821858"/>
                <a:gd name="connsiteX2" fmla="*/ 1317661 w 8613196"/>
                <a:gd name="connsiteY2" fmla="*/ 1327355 h 2821858"/>
                <a:gd name="connsiteX3" fmla="*/ 3067802 w 8613196"/>
                <a:gd name="connsiteY3" fmla="*/ 1396181 h 2821858"/>
                <a:gd name="connsiteX4" fmla="*/ 4522978 w 8613196"/>
                <a:gd name="connsiteY4" fmla="*/ 2418736 h 2821858"/>
                <a:gd name="connsiteX5" fmla="*/ 5634022 w 8613196"/>
                <a:gd name="connsiteY5" fmla="*/ 2546555 h 2821858"/>
                <a:gd name="connsiteX6" fmla="*/ 7059700 w 8613196"/>
                <a:gd name="connsiteY6" fmla="*/ 2477729 h 2821858"/>
                <a:gd name="connsiteX7" fmla="*/ 7226848 w 8613196"/>
                <a:gd name="connsiteY7" fmla="*/ 2546556 h 2821858"/>
                <a:gd name="connsiteX8" fmla="*/ 8613196 w 8613196"/>
                <a:gd name="connsiteY8" fmla="*/ 2821858 h 2821858"/>
                <a:gd name="connsiteX0" fmla="*/ 118125 w 7226848"/>
                <a:gd name="connsiteY0" fmla="*/ 0 h 2548161"/>
                <a:gd name="connsiteX1" fmla="*/ 1189842 w 7226848"/>
                <a:gd name="connsiteY1" fmla="*/ 235975 h 2548161"/>
                <a:gd name="connsiteX2" fmla="*/ 1317661 w 7226848"/>
                <a:gd name="connsiteY2" fmla="*/ 1327355 h 2548161"/>
                <a:gd name="connsiteX3" fmla="*/ 3067802 w 7226848"/>
                <a:gd name="connsiteY3" fmla="*/ 1396181 h 2548161"/>
                <a:gd name="connsiteX4" fmla="*/ 4522978 w 7226848"/>
                <a:gd name="connsiteY4" fmla="*/ 2418736 h 2548161"/>
                <a:gd name="connsiteX5" fmla="*/ 5634022 w 7226848"/>
                <a:gd name="connsiteY5" fmla="*/ 2546555 h 2548161"/>
                <a:gd name="connsiteX6" fmla="*/ 7059700 w 7226848"/>
                <a:gd name="connsiteY6" fmla="*/ 2477729 h 2548161"/>
                <a:gd name="connsiteX7" fmla="*/ 7226848 w 7226848"/>
                <a:gd name="connsiteY7" fmla="*/ 2546556 h 2548161"/>
                <a:gd name="connsiteX0" fmla="*/ 118125 w 7059700"/>
                <a:gd name="connsiteY0" fmla="*/ 0 h 2548161"/>
                <a:gd name="connsiteX1" fmla="*/ 1189842 w 7059700"/>
                <a:gd name="connsiteY1" fmla="*/ 235975 h 2548161"/>
                <a:gd name="connsiteX2" fmla="*/ 1317661 w 7059700"/>
                <a:gd name="connsiteY2" fmla="*/ 1327355 h 2548161"/>
                <a:gd name="connsiteX3" fmla="*/ 3067802 w 7059700"/>
                <a:gd name="connsiteY3" fmla="*/ 1396181 h 2548161"/>
                <a:gd name="connsiteX4" fmla="*/ 4522978 w 7059700"/>
                <a:gd name="connsiteY4" fmla="*/ 2418736 h 2548161"/>
                <a:gd name="connsiteX5" fmla="*/ 5634022 w 7059700"/>
                <a:gd name="connsiteY5" fmla="*/ 2546555 h 2548161"/>
                <a:gd name="connsiteX6" fmla="*/ 7059700 w 7059700"/>
                <a:gd name="connsiteY6" fmla="*/ 2477729 h 2548161"/>
                <a:gd name="connsiteX0" fmla="*/ 0 w 6941575"/>
                <a:gd name="connsiteY0" fmla="*/ 0 h 2548161"/>
                <a:gd name="connsiteX1" fmla="*/ 1071717 w 6941575"/>
                <a:gd name="connsiteY1" fmla="*/ 235975 h 2548161"/>
                <a:gd name="connsiteX2" fmla="*/ 1199536 w 6941575"/>
                <a:gd name="connsiteY2" fmla="*/ 1327355 h 2548161"/>
                <a:gd name="connsiteX3" fmla="*/ 2949677 w 6941575"/>
                <a:gd name="connsiteY3" fmla="*/ 1396181 h 2548161"/>
                <a:gd name="connsiteX4" fmla="*/ 4404853 w 6941575"/>
                <a:gd name="connsiteY4" fmla="*/ 2418736 h 2548161"/>
                <a:gd name="connsiteX5" fmla="*/ 5515897 w 6941575"/>
                <a:gd name="connsiteY5" fmla="*/ 2546555 h 2548161"/>
                <a:gd name="connsiteX6" fmla="*/ 6941575 w 6941575"/>
                <a:gd name="connsiteY6" fmla="*/ 2477729 h 2548161"/>
                <a:gd name="connsiteX0" fmla="*/ 0 w 6941575"/>
                <a:gd name="connsiteY0" fmla="*/ 0 h 2777234"/>
                <a:gd name="connsiteX1" fmla="*/ 1071717 w 6941575"/>
                <a:gd name="connsiteY1" fmla="*/ 235975 h 2777234"/>
                <a:gd name="connsiteX2" fmla="*/ 1199536 w 6941575"/>
                <a:gd name="connsiteY2" fmla="*/ 1327355 h 2777234"/>
                <a:gd name="connsiteX3" fmla="*/ 2949677 w 6941575"/>
                <a:gd name="connsiteY3" fmla="*/ 1396181 h 2777234"/>
                <a:gd name="connsiteX4" fmla="*/ 4414685 w 6941575"/>
                <a:gd name="connsiteY4" fmla="*/ 2753033 h 2777234"/>
                <a:gd name="connsiteX5" fmla="*/ 5515897 w 6941575"/>
                <a:gd name="connsiteY5" fmla="*/ 2546555 h 2777234"/>
                <a:gd name="connsiteX6" fmla="*/ 6941575 w 6941575"/>
                <a:gd name="connsiteY6" fmla="*/ 2477729 h 2777234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949677 w 6941575"/>
                <a:gd name="connsiteY3" fmla="*/ 1396181 h 2772703"/>
                <a:gd name="connsiteX4" fmla="*/ 4414685 w 6941575"/>
                <a:gd name="connsiteY4" fmla="*/ 2753033 h 2772703"/>
                <a:gd name="connsiteX5" fmla="*/ 5751872 w 6941575"/>
                <a:gd name="connsiteY5" fmla="*/ 2418735 h 2772703"/>
                <a:gd name="connsiteX6" fmla="*/ 6941575 w 6941575"/>
                <a:gd name="connsiteY6" fmla="*/ 2477729 h 2772703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566218 w 6941575"/>
                <a:gd name="connsiteY3" fmla="*/ 1406013 h 2772703"/>
                <a:gd name="connsiteX4" fmla="*/ 4414685 w 6941575"/>
                <a:gd name="connsiteY4" fmla="*/ 2753033 h 2772703"/>
                <a:gd name="connsiteX5" fmla="*/ 5751872 w 6941575"/>
                <a:gd name="connsiteY5" fmla="*/ 2418735 h 2772703"/>
                <a:gd name="connsiteX6" fmla="*/ 6941575 w 6941575"/>
                <a:gd name="connsiteY6" fmla="*/ 2477729 h 2772703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566218 w 6941575"/>
                <a:gd name="connsiteY3" fmla="*/ 1406013 h 2772703"/>
                <a:gd name="connsiteX4" fmla="*/ 4108244 w 6941575"/>
                <a:gd name="connsiteY4" fmla="*/ 1739784 h 2772703"/>
                <a:gd name="connsiteX5" fmla="*/ 4414685 w 6941575"/>
                <a:gd name="connsiteY5" fmla="*/ 2753033 h 2772703"/>
                <a:gd name="connsiteX6" fmla="*/ 5751872 w 6941575"/>
                <a:gd name="connsiteY6" fmla="*/ 2418735 h 2772703"/>
                <a:gd name="connsiteX7" fmla="*/ 6941575 w 6941575"/>
                <a:gd name="connsiteY7" fmla="*/ 2477729 h 2772703"/>
                <a:gd name="connsiteX0" fmla="*/ 0 w 6941575"/>
                <a:gd name="connsiteY0" fmla="*/ 0 h 2755939"/>
                <a:gd name="connsiteX1" fmla="*/ 1071717 w 6941575"/>
                <a:gd name="connsiteY1" fmla="*/ 235975 h 2755939"/>
                <a:gd name="connsiteX2" fmla="*/ 1199536 w 6941575"/>
                <a:gd name="connsiteY2" fmla="*/ 1327355 h 2755939"/>
                <a:gd name="connsiteX3" fmla="*/ 2566218 w 6941575"/>
                <a:gd name="connsiteY3" fmla="*/ 1406013 h 2755939"/>
                <a:gd name="connsiteX4" fmla="*/ 4108244 w 6941575"/>
                <a:gd name="connsiteY4" fmla="*/ 1739784 h 2755939"/>
                <a:gd name="connsiteX5" fmla="*/ 4414685 w 6941575"/>
                <a:gd name="connsiteY5" fmla="*/ 2753033 h 2755939"/>
                <a:gd name="connsiteX6" fmla="*/ 5751872 w 6941575"/>
                <a:gd name="connsiteY6" fmla="*/ 2418735 h 2755939"/>
                <a:gd name="connsiteX7" fmla="*/ 6941575 w 6941575"/>
                <a:gd name="connsiteY7" fmla="*/ 2477729 h 2755939"/>
                <a:gd name="connsiteX0" fmla="*/ 0 w 6941575"/>
                <a:gd name="connsiteY0" fmla="*/ 0 h 2756571"/>
                <a:gd name="connsiteX1" fmla="*/ 1071717 w 6941575"/>
                <a:gd name="connsiteY1" fmla="*/ 235975 h 2756571"/>
                <a:gd name="connsiteX2" fmla="*/ 1199536 w 6941575"/>
                <a:gd name="connsiteY2" fmla="*/ 1327355 h 2756571"/>
                <a:gd name="connsiteX3" fmla="*/ 2566218 w 6941575"/>
                <a:gd name="connsiteY3" fmla="*/ 1406013 h 2756571"/>
                <a:gd name="connsiteX4" fmla="*/ 4108244 w 6941575"/>
                <a:gd name="connsiteY4" fmla="*/ 1739784 h 2756571"/>
                <a:gd name="connsiteX5" fmla="*/ 4414685 w 6941575"/>
                <a:gd name="connsiteY5" fmla="*/ 2753033 h 2756571"/>
                <a:gd name="connsiteX6" fmla="*/ 5751872 w 6941575"/>
                <a:gd name="connsiteY6" fmla="*/ 2418735 h 2756571"/>
                <a:gd name="connsiteX7" fmla="*/ 6941575 w 6941575"/>
                <a:gd name="connsiteY7" fmla="*/ 2477729 h 2756571"/>
                <a:gd name="connsiteX0" fmla="*/ 0 w 6941575"/>
                <a:gd name="connsiteY0" fmla="*/ 0 h 2611172"/>
                <a:gd name="connsiteX1" fmla="*/ 1071717 w 6941575"/>
                <a:gd name="connsiteY1" fmla="*/ 235975 h 2611172"/>
                <a:gd name="connsiteX2" fmla="*/ 1199536 w 6941575"/>
                <a:gd name="connsiteY2" fmla="*/ 1327355 h 2611172"/>
                <a:gd name="connsiteX3" fmla="*/ 2566218 w 6941575"/>
                <a:gd name="connsiteY3" fmla="*/ 1406013 h 2611172"/>
                <a:gd name="connsiteX4" fmla="*/ 4108244 w 6941575"/>
                <a:gd name="connsiteY4" fmla="*/ 1739784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6941575"/>
                <a:gd name="connsiteY0" fmla="*/ 0 h 2611172"/>
                <a:gd name="connsiteX1" fmla="*/ 1285302 w 6941575"/>
                <a:gd name="connsiteY1" fmla="*/ 235975 h 2611172"/>
                <a:gd name="connsiteX2" fmla="*/ 1199536 w 6941575"/>
                <a:gd name="connsiteY2" fmla="*/ 1327355 h 2611172"/>
                <a:gd name="connsiteX3" fmla="*/ 2566218 w 6941575"/>
                <a:gd name="connsiteY3" fmla="*/ 1406013 h 2611172"/>
                <a:gd name="connsiteX4" fmla="*/ 4108244 w 6941575"/>
                <a:gd name="connsiteY4" fmla="*/ 1739784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6941575"/>
                <a:gd name="connsiteY0" fmla="*/ 0 h 2611172"/>
                <a:gd name="connsiteX1" fmla="*/ 1285302 w 6941575"/>
                <a:gd name="connsiteY1" fmla="*/ 235975 h 2611172"/>
                <a:gd name="connsiteX2" fmla="*/ 1514827 w 6941575"/>
                <a:gd name="connsiteY2" fmla="*/ 1296336 h 2611172"/>
                <a:gd name="connsiteX3" fmla="*/ 2566218 w 6941575"/>
                <a:gd name="connsiteY3" fmla="*/ 1406013 h 2611172"/>
                <a:gd name="connsiteX4" fmla="*/ 4108244 w 6941575"/>
                <a:gd name="connsiteY4" fmla="*/ 1739784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6941575"/>
                <a:gd name="connsiteY0" fmla="*/ 0 h 2611172"/>
                <a:gd name="connsiteX1" fmla="*/ 1285302 w 6941575"/>
                <a:gd name="connsiteY1" fmla="*/ 235975 h 2611172"/>
                <a:gd name="connsiteX2" fmla="*/ 1514827 w 6941575"/>
                <a:gd name="connsiteY2" fmla="*/ 1296336 h 2611172"/>
                <a:gd name="connsiteX3" fmla="*/ 2566218 w 6941575"/>
                <a:gd name="connsiteY3" fmla="*/ 1406013 h 2611172"/>
                <a:gd name="connsiteX4" fmla="*/ 4108244 w 6941575"/>
                <a:gd name="connsiteY4" fmla="*/ 1739784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6941575"/>
                <a:gd name="connsiteY0" fmla="*/ 0 h 2611172"/>
                <a:gd name="connsiteX1" fmla="*/ 1285302 w 6941575"/>
                <a:gd name="connsiteY1" fmla="*/ 235975 h 2611172"/>
                <a:gd name="connsiteX2" fmla="*/ 1514827 w 6941575"/>
                <a:gd name="connsiteY2" fmla="*/ 1296336 h 2611172"/>
                <a:gd name="connsiteX3" fmla="*/ 2566218 w 6941575"/>
                <a:gd name="connsiteY3" fmla="*/ 1406013 h 2611172"/>
                <a:gd name="connsiteX4" fmla="*/ 4260804 w 6941575"/>
                <a:gd name="connsiteY4" fmla="*/ 1677745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6941575"/>
                <a:gd name="connsiteY0" fmla="*/ 0 h 2611172"/>
                <a:gd name="connsiteX1" fmla="*/ 1285302 w 6941575"/>
                <a:gd name="connsiteY1" fmla="*/ 235975 h 2611172"/>
                <a:gd name="connsiteX2" fmla="*/ 1514827 w 6941575"/>
                <a:gd name="connsiteY2" fmla="*/ 1296336 h 2611172"/>
                <a:gd name="connsiteX3" fmla="*/ 2566218 w 6941575"/>
                <a:gd name="connsiteY3" fmla="*/ 1406013 h 2611172"/>
                <a:gd name="connsiteX4" fmla="*/ 4260804 w 6941575"/>
                <a:gd name="connsiteY4" fmla="*/ 1677745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5751873"/>
                <a:gd name="connsiteY0" fmla="*/ 0 h 2611172"/>
                <a:gd name="connsiteX1" fmla="*/ 1285302 w 5751873"/>
                <a:gd name="connsiteY1" fmla="*/ 235975 h 2611172"/>
                <a:gd name="connsiteX2" fmla="*/ 1514827 w 5751873"/>
                <a:gd name="connsiteY2" fmla="*/ 1296336 h 2611172"/>
                <a:gd name="connsiteX3" fmla="*/ 2566218 w 5751873"/>
                <a:gd name="connsiteY3" fmla="*/ 1406013 h 2611172"/>
                <a:gd name="connsiteX4" fmla="*/ 4260804 w 5751873"/>
                <a:gd name="connsiteY4" fmla="*/ 1677745 h 2611172"/>
                <a:gd name="connsiteX5" fmla="*/ 4498767 w 5751873"/>
                <a:gd name="connsiteY5" fmla="*/ 2605888 h 2611172"/>
                <a:gd name="connsiteX6" fmla="*/ 5751872 w 5751873"/>
                <a:gd name="connsiteY6" fmla="*/ 2418735 h 261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51873" h="2611172">
                  <a:moveTo>
                    <a:pt x="0" y="0"/>
                  </a:moveTo>
                  <a:cubicBezTo>
                    <a:pt x="376904" y="88490"/>
                    <a:pt x="1032831" y="19919"/>
                    <a:pt x="1285302" y="235975"/>
                  </a:cubicBezTo>
                  <a:cubicBezTo>
                    <a:pt x="1537773" y="452031"/>
                    <a:pt x="1301341" y="1101330"/>
                    <a:pt x="1514827" y="1296336"/>
                  </a:cubicBezTo>
                  <a:cubicBezTo>
                    <a:pt x="1728313" y="1491342"/>
                    <a:pt x="2108555" y="1342445"/>
                    <a:pt x="2566218" y="1406013"/>
                  </a:cubicBezTo>
                  <a:cubicBezTo>
                    <a:pt x="3023881" y="1469581"/>
                    <a:pt x="4074773" y="1411884"/>
                    <a:pt x="4260804" y="1677745"/>
                  </a:cubicBezTo>
                  <a:cubicBezTo>
                    <a:pt x="4446835" y="1943606"/>
                    <a:pt x="4100287" y="2545168"/>
                    <a:pt x="4498767" y="2605888"/>
                  </a:cubicBezTo>
                  <a:cubicBezTo>
                    <a:pt x="5308289" y="2651772"/>
                    <a:pt x="5156098" y="2382770"/>
                    <a:pt x="5751872" y="2418735"/>
                  </a:cubicBezTo>
                </a:path>
              </a:pathLst>
            </a:custGeom>
            <a:ln w="552450" cap="rnd" cmpd="sng" algn="ctr">
              <a:solidFill>
                <a:schemeClr val="tx1">
                  <a:alpha val="27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softEdge rad="1270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CA" sz="2400" dirty="0"/>
            </a:p>
          </p:txBody>
        </p:sp>
        <p:sp>
          <p:nvSpPr>
            <p:cNvPr id="90" name="Freeform: Shape 206">
              <a:extLst>
                <a:ext uri="{FF2B5EF4-FFF2-40B4-BE49-F238E27FC236}">
                  <a16:creationId xmlns:a16="http://schemas.microsoft.com/office/drawing/2014/main" id="{68BED7BE-8CCC-4E82-BDFF-16F6AE1B79FD}"/>
                </a:ext>
              </a:extLst>
            </p:cNvPr>
            <p:cNvSpPr/>
            <p:nvPr/>
          </p:nvSpPr>
          <p:spPr>
            <a:xfrm>
              <a:off x="6096692" y="3686506"/>
              <a:ext cx="2051805" cy="1027202"/>
            </a:xfrm>
            <a:custGeom>
              <a:avLst/>
              <a:gdLst>
                <a:gd name="connsiteX0" fmla="*/ 0 w 3362632"/>
                <a:gd name="connsiteY0" fmla="*/ 0 h 698091"/>
                <a:gd name="connsiteX1" fmla="*/ 599768 w 3362632"/>
                <a:gd name="connsiteY1" fmla="*/ 108155 h 698091"/>
                <a:gd name="connsiteX2" fmla="*/ 806245 w 3362632"/>
                <a:gd name="connsiteY2" fmla="*/ 137652 h 698091"/>
                <a:gd name="connsiteX3" fmla="*/ 924232 w 3362632"/>
                <a:gd name="connsiteY3" fmla="*/ 167149 h 698091"/>
                <a:gd name="connsiteX4" fmla="*/ 1120878 w 3362632"/>
                <a:gd name="connsiteY4" fmla="*/ 196646 h 698091"/>
                <a:gd name="connsiteX5" fmla="*/ 1130710 w 3362632"/>
                <a:gd name="connsiteY5" fmla="*/ 599768 h 698091"/>
                <a:gd name="connsiteX6" fmla="*/ 1160207 w 3362632"/>
                <a:gd name="connsiteY6" fmla="*/ 678426 h 698091"/>
                <a:gd name="connsiteX7" fmla="*/ 1238865 w 3362632"/>
                <a:gd name="connsiteY7" fmla="*/ 698091 h 698091"/>
                <a:gd name="connsiteX8" fmla="*/ 3362632 w 3362632"/>
                <a:gd name="connsiteY8" fmla="*/ 698091 h 698091"/>
                <a:gd name="connsiteX0" fmla="*/ 1657474 w 2837345"/>
                <a:gd name="connsiteY0" fmla="*/ 0 h 1769807"/>
                <a:gd name="connsiteX1" fmla="*/ 74481 w 2837345"/>
                <a:gd name="connsiteY1" fmla="*/ 1179871 h 1769807"/>
                <a:gd name="connsiteX2" fmla="*/ 280958 w 2837345"/>
                <a:gd name="connsiteY2" fmla="*/ 1209368 h 1769807"/>
                <a:gd name="connsiteX3" fmla="*/ 398945 w 2837345"/>
                <a:gd name="connsiteY3" fmla="*/ 1238865 h 1769807"/>
                <a:gd name="connsiteX4" fmla="*/ 595591 w 2837345"/>
                <a:gd name="connsiteY4" fmla="*/ 1268362 h 1769807"/>
                <a:gd name="connsiteX5" fmla="*/ 605423 w 2837345"/>
                <a:gd name="connsiteY5" fmla="*/ 1671484 h 1769807"/>
                <a:gd name="connsiteX6" fmla="*/ 634920 w 2837345"/>
                <a:gd name="connsiteY6" fmla="*/ 1750142 h 1769807"/>
                <a:gd name="connsiteX7" fmla="*/ 713578 w 2837345"/>
                <a:gd name="connsiteY7" fmla="*/ 1769807 h 1769807"/>
                <a:gd name="connsiteX8" fmla="*/ 2837345 w 2837345"/>
                <a:gd name="connsiteY8" fmla="*/ 1769807 h 1769807"/>
                <a:gd name="connsiteX0" fmla="*/ 1529969 w 2709840"/>
                <a:gd name="connsiteY0" fmla="*/ 0 h 1769807"/>
                <a:gd name="connsiteX1" fmla="*/ 2601686 w 2709840"/>
                <a:gd name="connsiteY1" fmla="*/ 235975 h 1769807"/>
                <a:gd name="connsiteX2" fmla="*/ 153453 w 2709840"/>
                <a:gd name="connsiteY2" fmla="*/ 1209368 h 1769807"/>
                <a:gd name="connsiteX3" fmla="*/ 271440 w 2709840"/>
                <a:gd name="connsiteY3" fmla="*/ 1238865 h 1769807"/>
                <a:gd name="connsiteX4" fmla="*/ 468086 w 2709840"/>
                <a:gd name="connsiteY4" fmla="*/ 1268362 h 1769807"/>
                <a:gd name="connsiteX5" fmla="*/ 477918 w 2709840"/>
                <a:gd name="connsiteY5" fmla="*/ 1671484 h 1769807"/>
                <a:gd name="connsiteX6" fmla="*/ 507415 w 2709840"/>
                <a:gd name="connsiteY6" fmla="*/ 1750142 h 1769807"/>
                <a:gd name="connsiteX7" fmla="*/ 586073 w 2709840"/>
                <a:gd name="connsiteY7" fmla="*/ 1769807 h 1769807"/>
                <a:gd name="connsiteX8" fmla="*/ 2709840 w 2709840"/>
                <a:gd name="connsiteY8" fmla="*/ 1769807 h 1769807"/>
                <a:gd name="connsiteX0" fmla="*/ 1396444 w 2780049"/>
                <a:gd name="connsiteY0" fmla="*/ 0 h 1769807"/>
                <a:gd name="connsiteX1" fmla="*/ 2468161 w 2780049"/>
                <a:gd name="connsiteY1" fmla="*/ 235975 h 1769807"/>
                <a:gd name="connsiteX2" fmla="*/ 2595980 w 2780049"/>
                <a:gd name="connsiteY2" fmla="*/ 1327355 h 1769807"/>
                <a:gd name="connsiteX3" fmla="*/ 137915 w 2780049"/>
                <a:gd name="connsiteY3" fmla="*/ 1238865 h 1769807"/>
                <a:gd name="connsiteX4" fmla="*/ 334561 w 2780049"/>
                <a:gd name="connsiteY4" fmla="*/ 1268362 h 1769807"/>
                <a:gd name="connsiteX5" fmla="*/ 344393 w 2780049"/>
                <a:gd name="connsiteY5" fmla="*/ 1671484 h 1769807"/>
                <a:gd name="connsiteX6" fmla="*/ 373890 w 2780049"/>
                <a:gd name="connsiteY6" fmla="*/ 1750142 h 1769807"/>
                <a:gd name="connsiteX7" fmla="*/ 452548 w 2780049"/>
                <a:gd name="connsiteY7" fmla="*/ 1769807 h 1769807"/>
                <a:gd name="connsiteX8" fmla="*/ 2576315 w 2780049"/>
                <a:gd name="connsiteY8" fmla="*/ 1769807 h 1769807"/>
                <a:gd name="connsiteX0" fmla="*/ 1061883 w 4062837"/>
                <a:gd name="connsiteY0" fmla="*/ 0 h 1769807"/>
                <a:gd name="connsiteX1" fmla="*/ 2133600 w 4062837"/>
                <a:gd name="connsiteY1" fmla="*/ 235975 h 1769807"/>
                <a:gd name="connsiteX2" fmla="*/ 2261419 w 4062837"/>
                <a:gd name="connsiteY2" fmla="*/ 1327355 h 1769807"/>
                <a:gd name="connsiteX3" fmla="*/ 4011560 w 4062837"/>
                <a:gd name="connsiteY3" fmla="*/ 1396181 h 1769807"/>
                <a:gd name="connsiteX4" fmla="*/ 0 w 4062837"/>
                <a:gd name="connsiteY4" fmla="*/ 1268362 h 1769807"/>
                <a:gd name="connsiteX5" fmla="*/ 9832 w 4062837"/>
                <a:gd name="connsiteY5" fmla="*/ 1671484 h 1769807"/>
                <a:gd name="connsiteX6" fmla="*/ 39329 w 4062837"/>
                <a:gd name="connsiteY6" fmla="*/ 1750142 h 1769807"/>
                <a:gd name="connsiteX7" fmla="*/ 117987 w 4062837"/>
                <a:gd name="connsiteY7" fmla="*/ 1769807 h 1769807"/>
                <a:gd name="connsiteX8" fmla="*/ 2241754 w 4062837"/>
                <a:gd name="connsiteY8" fmla="*/ 1769807 h 1769807"/>
                <a:gd name="connsiteX0" fmla="*/ 1052056 w 6056678"/>
                <a:gd name="connsiteY0" fmla="*/ 0 h 1939888"/>
                <a:gd name="connsiteX1" fmla="*/ 2123773 w 6056678"/>
                <a:gd name="connsiteY1" fmla="*/ 235975 h 1939888"/>
                <a:gd name="connsiteX2" fmla="*/ 2251592 w 6056678"/>
                <a:gd name="connsiteY2" fmla="*/ 1327355 h 1939888"/>
                <a:gd name="connsiteX3" fmla="*/ 4001733 w 6056678"/>
                <a:gd name="connsiteY3" fmla="*/ 1396181 h 1939888"/>
                <a:gd name="connsiteX4" fmla="*/ 6056677 w 6056678"/>
                <a:gd name="connsiteY4" fmla="*/ 1917291 h 1939888"/>
                <a:gd name="connsiteX5" fmla="*/ 5 w 6056678"/>
                <a:gd name="connsiteY5" fmla="*/ 1671484 h 1939888"/>
                <a:gd name="connsiteX6" fmla="*/ 29502 w 6056678"/>
                <a:gd name="connsiteY6" fmla="*/ 1750142 h 1939888"/>
                <a:gd name="connsiteX7" fmla="*/ 108160 w 6056678"/>
                <a:gd name="connsiteY7" fmla="*/ 1769807 h 1939888"/>
                <a:gd name="connsiteX8" fmla="*/ 2231927 w 6056678"/>
                <a:gd name="connsiteY8" fmla="*/ 1769807 h 1939888"/>
                <a:gd name="connsiteX0" fmla="*/ 1052056 w 5456910"/>
                <a:gd name="connsiteY0" fmla="*/ 0 h 2431012"/>
                <a:gd name="connsiteX1" fmla="*/ 2123773 w 5456910"/>
                <a:gd name="connsiteY1" fmla="*/ 235975 h 2431012"/>
                <a:gd name="connsiteX2" fmla="*/ 2251592 w 5456910"/>
                <a:gd name="connsiteY2" fmla="*/ 1327355 h 2431012"/>
                <a:gd name="connsiteX3" fmla="*/ 4001733 w 5456910"/>
                <a:gd name="connsiteY3" fmla="*/ 1396181 h 2431012"/>
                <a:gd name="connsiteX4" fmla="*/ 5456909 w 5456910"/>
                <a:gd name="connsiteY4" fmla="*/ 2418736 h 2431012"/>
                <a:gd name="connsiteX5" fmla="*/ 5 w 5456910"/>
                <a:gd name="connsiteY5" fmla="*/ 1671484 h 2431012"/>
                <a:gd name="connsiteX6" fmla="*/ 29502 w 5456910"/>
                <a:gd name="connsiteY6" fmla="*/ 1750142 h 2431012"/>
                <a:gd name="connsiteX7" fmla="*/ 108160 w 5456910"/>
                <a:gd name="connsiteY7" fmla="*/ 1769807 h 2431012"/>
                <a:gd name="connsiteX8" fmla="*/ 2231927 w 5456910"/>
                <a:gd name="connsiteY8" fmla="*/ 1769807 h 2431012"/>
                <a:gd name="connsiteX0" fmla="*/ 1487122 w 7003019"/>
                <a:gd name="connsiteY0" fmla="*/ 0 h 2546769"/>
                <a:gd name="connsiteX1" fmla="*/ 2558839 w 7003019"/>
                <a:gd name="connsiteY1" fmla="*/ 235975 h 2546769"/>
                <a:gd name="connsiteX2" fmla="*/ 2686658 w 7003019"/>
                <a:gd name="connsiteY2" fmla="*/ 1327355 h 2546769"/>
                <a:gd name="connsiteX3" fmla="*/ 4436799 w 7003019"/>
                <a:gd name="connsiteY3" fmla="*/ 1396181 h 2546769"/>
                <a:gd name="connsiteX4" fmla="*/ 5891975 w 7003019"/>
                <a:gd name="connsiteY4" fmla="*/ 2418736 h 2546769"/>
                <a:gd name="connsiteX5" fmla="*/ 7003019 w 7003019"/>
                <a:gd name="connsiteY5" fmla="*/ 2546555 h 2546769"/>
                <a:gd name="connsiteX6" fmla="*/ 464568 w 7003019"/>
                <a:gd name="connsiteY6" fmla="*/ 1750142 h 2546769"/>
                <a:gd name="connsiteX7" fmla="*/ 543226 w 7003019"/>
                <a:gd name="connsiteY7" fmla="*/ 1769807 h 2546769"/>
                <a:gd name="connsiteX8" fmla="*/ 2666993 w 7003019"/>
                <a:gd name="connsiteY8" fmla="*/ 1769807 h 2546769"/>
                <a:gd name="connsiteX0" fmla="*/ 1169223 w 8379884"/>
                <a:gd name="connsiteY0" fmla="*/ 0 h 2566298"/>
                <a:gd name="connsiteX1" fmla="*/ 2240940 w 8379884"/>
                <a:gd name="connsiteY1" fmla="*/ 235975 h 2566298"/>
                <a:gd name="connsiteX2" fmla="*/ 2368759 w 8379884"/>
                <a:gd name="connsiteY2" fmla="*/ 1327355 h 2566298"/>
                <a:gd name="connsiteX3" fmla="*/ 4118900 w 8379884"/>
                <a:gd name="connsiteY3" fmla="*/ 1396181 h 2566298"/>
                <a:gd name="connsiteX4" fmla="*/ 5574076 w 8379884"/>
                <a:gd name="connsiteY4" fmla="*/ 2418736 h 2566298"/>
                <a:gd name="connsiteX5" fmla="*/ 6685120 w 8379884"/>
                <a:gd name="connsiteY5" fmla="*/ 2546555 h 2566298"/>
                <a:gd name="connsiteX6" fmla="*/ 8110798 w 8379884"/>
                <a:gd name="connsiteY6" fmla="*/ 2477729 h 2566298"/>
                <a:gd name="connsiteX7" fmla="*/ 225327 w 8379884"/>
                <a:gd name="connsiteY7" fmla="*/ 1769807 h 2566298"/>
                <a:gd name="connsiteX8" fmla="*/ 2349094 w 8379884"/>
                <a:gd name="connsiteY8" fmla="*/ 1769807 h 2566298"/>
                <a:gd name="connsiteX0" fmla="*/ 118125 w 7669449"/>
                <a:gd name="connsiteY0" fmla="*/ 0 h 2585633"/>
                <a:gd name="connsiteX1" fmla="*/ 1189842 w 7669449"/>
                <a:gd name="connsiteY1" fmla="*/ 235975 h 2585633"/>
                <a:gd name="connsiteX2" fmla="*/ 1317661 w 7669449"/>
                <a:gd name="connsiteY2" fmla="*/ 1327355 h 2585633"/>
                <a:gd name="connsiteX3" fmla="*/ 3067802 w 7669449"/>
                <a:gd name="connsiteY3" fmla="*/ 1396181 h 2585633"/>
                <a:gd name="connsiteX4" fmla="*/ 4522978 w 7669449"/>
                <a:gd name="connsiteY4" fmla="*/ 2418736 h 2585633"/>
                <a:gd name="connsiteX5" fmla="*/ 5634022 w 7669449"/>
                <a:gd name="connsiteY5" fmla="*/ 2546555 h 2585633"/>
                <a:gd name="connsiteX6" fmla="*/ 7059700 w 7669449"/>
                <a:gd name="connsiteY6" fmla="*/ 2477729 h 2585633"/>
                <a:gd name="connsiteX7" fmla="*/ 7226848 w 7669449"/>
                <a:gd name="connsiteY7" fmla="*/ 2546556 h 2585633"/>
                <a:gd name="connsiteX8" fmla="*/ 1297996 w 7669449"/>
                <a:gd name="connsiteY8" fmla="*/ 1769807 h 2585633"/>
                <a:gd name="connsiteX0" fmla="*/ 118125 w 8613196"/>
                <a:gd name="connsiteY0" fmla="*/ 0 h 2821858"/>
                <a:gd name="connsiteX1" fmla="*/ 1189842 w 8613196"/>
                <a:gd name="connsiteY1" fmla="*/ 235975 h 2821858"/>
                <a:gd name="connsiteX2" fmla="*/ 1317661 w 8613196"/>
                <a:gd name="connsiteY2" fmla="*/ 1327355 h 2821858"/>
                <a:gd name="connsiteX3" fmla="*/ 3067802 w 8613196"/>
                <a:gd name="connsiteY3" fmla="*/ 1396181 h 2821858"/>
                <a:gd name="connsiteX4" fmla="*/ 4522978 w 8613196"/>
                <a:gd name="connsiteY4" fmla="*/ 2418736 h 2821858"/>
                <a:gd name="connsiteX5" fmla="*/ 5634022 w 8613196"/>
                <a:gd name="connsiteY5" fmla="*/ 2546555 h 2821858"/>
                <a:gd name="connsiteX6" fmla="*/ 7059700 w 8613196"/>
                <a:gd name="connsiteY6" fmla="*/ 2477729 h 2821858"/>
                <a:gd name="connsiteX7" fmla="*/ 7226848 w 8613196"/>
                <a:gd name="connsiteY7" fmla="*/ 2546556 h 2821858"/>
                <a:gd name="connsiteX8" fmla="*/ 8613196 w 8613196"/>
                <a:gd name="connsiteY8" fmla="*/ 2821858 h 2821858"/>
                <a:gd name="connsiteX0" fmla="*/ 118125 w 7226848"/>
                <a:gd name="connsiteY0" fmla="*/ 0 h 2548161"/>
                <a:gd name="connsiteX1" fmla="*/ 1189842 w 7226848"/>
                <a:gd name="connsiteY1" fmla="*/ 235975 h 2548161"/>
                <a:gd name="connsiteX2" fmla="*/ 1317661 w 7226848"/>
                <a:gd name="connsiteY2" fmla="*/ 1327355 h 2548161"/>
                <a:gd name="connsiteX3" fmla="*/ 3067802 w 7226848"/>
                <a:gd name="connsiteY3" fmla="*/ 1396181 h 2548161"/>
                <a:gd name="connsiteX4" fmla="*/ 4522978 w 7226848"/>
                <a:gd name="connsiteY4" fmla="*/ 2418736 h 2548161"/>
                <a:gd name="connsiteX5" fmla="*/ 5634022 w 7226848"/>
                <a:gd name="connsiteY5" fmla="*/ 2546555 h 2548161"/>
                <a:gd name="connsiteX6" fmla="*/ 7059700 w 7226848"/>
                <a:gd name="connsiteY6" fmla="*/ 2477729 h 2548161"/>
                <a:gd name="connsiteX7" fmla="*/ 7226848 w 7226848"/>
                <a:gd name="connsiteY7" fmla="*/ 2546556 h 2548161"/>
                <a:gd name="connsiteX0" fmla="*/ 118125 w 7059700"/>
                <a:gd name="connsiteY0" fmla="*/ 0 h 2548161"/>
                <a:gd name="connsiteX1" fmla="*/ 1189842 w 7059700"/>
                <a:gd name="connsiteY1" fmla="*/ 235975 h 2548161"/>
                <a:gd name="connsiteX2" fmla="*/ 1317661 w 7059700"/>
                <a:gd name="connsiteY2" fmla="*/ 1327355 h 2548161"/>
                <a:gd name="connsiteX3" fmla="*/ 3067802 w 7059700"/>
                <a:gd name="connsiteY3" fmla="*/ 1396181 h 2548161"/>
                <a:gd name="connsiteX4" fmla="*/ 4522978 w 7059700"/>
                <a:gd name="connsiteY4" fmla="*/ 2418736 h 2548161"/>
                <a:gd name="connsiteX5" fmla="*/ 5634022 w 7059700"/>
                <a:gd name="connsiteY5" fmla="*/ 2546555 h 2548161"/>
                <a:gd name="connsiteX6" fmla="*/ 7059700 w 7059700"/>
                <a:gd name="connsiteY6" fmla="*/ 2477729 h 2548161"/>
                <a:gd name="connsiteX0" fmla="*/ 0 w 6941575"/>
                <a:gd name="connsiteY0" fmla="*/ 0 h 2548161"/>
                <a:gd name="connsiteX1" fmla="*/ 1071717 w 6941575"/>
                <a:gd name="connsiteY1" fmla="*/ 235975 h 2548161"/>
                <a:gd name="connsiteX2" fmla="*/ 1199536 w 6941575"/>
                <a:gd name="connsiteY2" fmla="*/ 1327355 h 2548161"/>
                <a:gd name="connsiteX3" fmla="*/ 2949677 w 6941575"/>
                <a:gd name="connsiteY3" fmla="*/ 1396181 h 2548161"/>
                <a:gd name="connsiteX4" fmla="*/ 4404853 w 6941575"/>
                <a:gd name="connsiteY4" fmla="*/ 2418736 h 2548161"/>
                <a:gd name="connsiteX5" fmla="*/ 5515897 w 6941575"/>
                <a:gd name="connsiteY5" fmla="*/ 2546555 h 2548161"/>
                <a:gd name="connsiteX6" fmla="*/ 6941575 w 6941575"/>
                <a:gd name="connsiteY6" fmla="*/ 2477729 h 2548161"/>
                <a:gd name="connsiteX0" fmla="*/ 0 w 6941575"/>
                <a:gd name="connsiteY0" fmla="*/ 0 h 2777234"/>
                <a:gd name="connsiteX1" fmla="*/ 1071717 w 6941575"/>
                <a:gd name="connsiteY1" fmla="*/ 235975 h 2777234"/>
                <a:gd name="connsiteX2" fmla="*/ 1199536 w 6941575"/>
                <a:gd name="connsiteY2" fmla="*/ 1327355 h 2777234"/>
                <a:gd name="connsiteX3" fmla="*/ 2949677 w 6941575"/>
                <a:gd name="connsiteY3" fmla="*/ 1396181 h 2777234"/>
                <a:gd name="connsiteX4" fmla="*/ 4414685 w 6941575"/>
                <a:gd name="connsiteY4" fmla="*/ 2753033 h 2777234"/>
                <a:gd name="connsiteX5" fmla="*/ 5515897 w 6941575"/>
                <a:gd name="connsiteY5" fmla="*/ 2546555 h 2777234"/>
                <a:gd name="connsiteX6" fmla="*/ 6941575 w 6941575"/>
                <a:gd name="connsiteY6" fmla="*/ 2477729 h 2777234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949677 w 6941575"/>
                <a:gd name="connsiteY3" fmla="*/ 1396181 h 2772703"/>
                <a:gd name="connsiteX4" fmla="*/ 4414685 w 6941575"/>
                <a:gd name="connsiteY4" fmla="*/ 2753033 h 2772703"/>
                <a:gd name="connsiteX5" fmla="*/ 5751872 w 6941575"/>
                <a:gd name="connsiteY5" fmla="*/ 2418735 h 2772703"/>
                <a:gd name="connsiteX6" fmla="*/ 6941575 w 6941575"/>
                <a:gd name="connsiteY6" fmla="*/ 2477729 h 2772703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566218 w 6941575"/>
                <a:gd name="connsiteY3" fmla="*/ 1406013 h 2772703"/>
                <a:gd name="connsiteX4" fmla="*/ 4414685 w 6941575"/>
                <a:gd name="connsiteY4" fmla="*/ 2753033 h 2772703"/>
                <a:gd name="connsiteX5" fmla="*/ 5751872 w 6941575"/>
                <a:gd name="connsiteY5" fmla="*/ 2418735 h 2772703"/>
                <a:gd name="connsiteX6" fmla="*/ 6941575 w 6941575"/>
                <a:gd name="connsiteY6" fmla="*/ 2477729 h 2772703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566218 w 6941575"/>
                <a:gd name="connsiteY3" fmla="*/ 1406013 h 2772703"/>
                <a:gd name="connsiteX4" fmla="*/ 4108244 w 6941575"/>
                <a:gd name="connsiteY4" fmla="*/ 1739784 h 2772703"/>
                <a:gd name="connsiteX5" fmla="*/ 4414685 w 6941575"/>
                <a:gd name="connsiteY5" fmla="*/ 2753033 h 2772703"/>
                <a:gd name="connsiteX6" fmla="*/ 5751872 w 6941575"/>
                <a:gd name="connsiteY6" fmla="*/ 2418735 h 2772703"/>
                <a:gd name="connsiteX7" fmla="*/ 6941575 w 6941575"/>
                <a:gd name="connsiteY7" fmla="*/ 2477729 h 2772703"/>
                <a:gd name="connsiteX0" fmla="*/ 0 w 6941575"/>
                <a:gd name="connsiteY0" fmla="*/ 0 h 2755939"/>
                <a:gd name="connsiteX1" fmla="*/ 1071717 w 6941575"/>
                <a:gd name="connsiteY1" fmla="*/ 235975 h 2755939"/>
                <a:gd name="connsiteX2" fmla="*/ 1199536 w 6941575"/>
                <a:gd name="connsiteY2" fmla="*/ 1327355 h 2755939"/>
                <a:gd name="connsiteX3" fmla="*/ 2566218 w 6941575"/>
                <a:gd name="connsiteY3" fmla="*/ 1406013 h 2755939"/>
                <a:gd name="connsiteX4" fmla="*/ 4108244 w 6941575"/>
                <a:gd name="connsiteY4" fmla="*/ 1739784 h 2755939"/>
                <a:gd name="connsiteX5" fmla="*/ 4414685 w 6941575"/>
                <a:gd name="connsiteY5" fmla="*/ 2753033 h 2755939"/>
                <a:gd name="connsiteX6" fmla="*/ 5751872 w 6941575"/>
                <a:gd name="connsiteY6" fmla="*/ 2418735 h 2755939"/>
                <a:gd name="connsiteX7" fmla="*/ 6941575 w 6941575"/>
                <a:gd name="connsiteY7" fmla="*/ 2477729 h 2755939"/>
                <a:gd name="connsiteX0" fmla="*/ 0 w 6941575"/>
                <a:gd name="connsiteY0" fmla="*/ 0 h 2756571"/>
                <a:gd name="connsiteX1" fmla="*/ 1071717 w 6941575"/>
                <a:gd name="connsiteY1" fmla="*/ 235975 h 2756571"/>
                <a:gd name="connsiteX2" fmla="*/ 1199536 w 6941575"/>
                <a:gd name="connsiteY2" fmla="*/ 1327355 h 2756571"/>
                <a:gd name="connsiteX3" fmla="*/ 2566218 w 6941575"/>
                <a:gd name="connsiteY3" fmla="*/ 1406013 h 2756571"/>
                <a:gd name="connsiteX4" fmla="*/ 4108244 w 6941575"/>
                <a:gd name="connsiteY4" fmla="*/ 1739784 h 2756571"/>
                <a:gd name="connsiteX5" fmla="*/ 4414685 w 6941575"/>
                <a:gd name="connsiteY5" fmla="*/ 2753033 h 2756571"/>
                <a:gd name="connsiteX6" fmla="*/ 5751872 w 6941575"/>
                <a:gd name="connsiteY6" fmla="*/ 2418735 h 2756571"/>
                <a:gd name="connsiteX7" fmla="*/ 6941575 w 6941575"/>
                <a:gd name="connsiteY7" fmla="*/ 2477729 h 2756571"/>
                <a:gd name="connsiteX0" fmla="*/ 0 w 6941575"/>
                <a:gd name="connsiteY0" fmla="*/ 0 h 2756571"/>
                <a:gd name="connsiteX1" fmla="*/ 682834 w 6941575"/>
                <a:gd name="connsiteY1" fmla="*/ 1581299 h 2756571"/>
                <a:gd name="connsiteX2" fmla="*/ 1199536 w 6941575"/>
                <a:gd name="connsiteY2" fmla="*/ 1327355 h 2756571"/>
                <a:gd name="connsiteX3" fmla="*/ 2566218 w 6941575"/>
                <a:gd name="connsiteY3" fmla="*/ 1406013 h 2756571"/>
                <a:gd name="connsiteX4" fmla="*/ 4108244 w 6941575"/>
                <a:gd name="connsiteY4" fmla="*/ 1739784 h 2756571"/>
                <a:gd name="connsiteX5" fmla="*/ 4414685 w 6941575"/>
                <a:gd name="connsiteY5" fmla="*/ 2753033 h 2756571"/>
                <a:gd name="connsiteX6" fmla="*/ 5751872 w 6941575"/>
                <a:gd name="connsiteY6" fmla="*/ 2418735 h 2756571"/>
                <a:gd name="connsiteX7" fmla="*/ 6941575 w 6941575"/>
                <a:gd name="connsiteY7" fmla="*/ 2477729 h 2756571"/>
                <a:gd name="connsiteX0" fmla="*/ 0 w 6941575"/>
                <a:gd name="connsiteY0" fmla="*/ 0 h 2756571"/>
                <a:gd name="connsiteX1" fmla="*/ 682834 w 6941575"/>
                <a:gd name="connsiteY1" fmla="*/ 1581299 h 2756571"/>
                <a:gd name="connsiteX2" fmla="*/ 2008832 w 6941575"/>
                <a:gd name="connsiteY2" fmla="*/ 1337866 h 2756571"/>
                <a:gd name="connsiteX3" fmla="*/ 2566218 w 6941575"/>
                <a:gd name="connsiteY3" fmla="*/ 1406013 h 2756571"/>
                <a:gd name="connsiteX4" fmla="*/ 4108244 w 6941575"/>
                <a:gd name="connsiteY4" fmla="*/ 1739784 h 2756571"/>
                <a:gd name="connsiteX5" fmla="*/ 4414685 w 6941575"/>
                <a:gd name="connsiteY5" fmla="*/ 2753033 h 2756571"/>
                <a:gd name="connsiteX6" fmla="*/ 5751872 w 6941575"/>
                <a:gd name="connsiteY6" fmla="*/ 2418735 h 2756571"/>
                <a:gd name="connsiteX7" fmla="*/ 6941575 w 6941575"/>
                <a:gd name="connsiteY7" fmla="*/ 2477729 h 2756571"/>
                <a:gd name="connsiteX0" fmla="*/ 0 w 6941575"/>
                <a:gd name="connsiteY0" fmla="*/ 0 h 2756571"/>
                <a:gd name="connsiteX1" fmla="*/ 682834 w 6941575"/>
                <a:gd name="connsiteY1" fmla="*/ 1581299 h 2756571"/>
                <a:gd name="connsiteX2" fmla="*/ 2008832 w 6941575"/>
                <a:gd name="connsiteY2" fmla="*/ 1337866 h 2756571"/>
                <a:gd name="connsiteX3" fmla="*/ 3943074 w 6941575"/>
                <a:gd name="connsiteY3" fmla="*/ 2120717 h 2756571"/>
                <a:gd name="connsiteX4" fmla="*/ 4108244 w 6941575"/>
                <a:gd name="connsiteY4" fmla="*/ 1739784 h 2756571"/>
                <a:gd name="connsiteX5" fmla="*/ 4414685 w 6941575"/>
                <a:gd name="connsiteY5" fmla="*/ 2753033 h 2756571"/>
                <a:gd name="connsiteX6" fmla="*/ 5751872 w 6941575"/>
                <a:gd name="connsiteY6" fmla="*/ 2418735 h 2756571"/>
                <a:gd name="connsiteX7" fmla="*/ 6941575 w 6941575"/>
                <a:gd name="connsiteY7" fmla="*/ 2477729 h 2756571"/>
                <a:gd name="connsiteX0" fmla="*/ 0 w 6941575"/>
                <a:gd name="connsiteY0" fmla="*/ 0 h 2833946"/>
                <a:gd name="connsiteX1" fmla="*/ 682834 w 6941575"/>
                <a:gd name="connsiteY1" fmla="*/ 1581299 h 2833946"/>
                <a:gd name="connsiteX2" fmla="*/ 2008832 w 6941575"/>
                <a:gd name="connsiteY2" fmla="*/ 1337866 h 2833946"/>
                <a:gd name="connsiteX3" fmla="*/ 3943074 w 6941575"/>
                <a:gd name="connsiteY3" fmla="*/ 2120717 h 2833946"/>
                <a:gd name="connsiteX4" fmla="*/ 4108244 w 6941575"/>
                <a:gd name="connsiteY4" fmla="*/ 1739784 h 2833946"/>
                <a:gd name="connsiteX5" fmla="*/ 4414685 w 6941575"/>
                <a:gd name="connsiteY5" fmla="*/ 2753033 h 2833946"/>
                <a:gd name="connsiteX6" fmla="*/ 5829299 w 6941575"/>
                <a:gd name="connsiteY6" fmla="*/ 2732295 h 2833946"/>
                <a:gd name="connsiteX7" fmla="*/ 5751872 w 6941575"/>
                <a:gd name="connsiteY7" fmla="*/ 2418735 h 2833946"/>
                <a:gd name="connsiteX8" fmla="*/ 6941575 w 6941575"/>
                <a:gd name="connsiteY8" fmla="*/ 2477729 h 2833946"/>
                <a:gd name="connsiteX0" fmla="*/ 0 w 6941575"/>
                <a:gd name="connsiteY0" fmla="*/ 0 h 2833946"/>
                <a:gd name="connsiteX1" fmla="*/ 682834 w 6941575"/>
                <a:gd name="connsiteY1" fmla="*/ 1581299 h 2833946"/>
                <a:gd name="connsiteX2" fmla="*/ 2008832 w 6941575"/>
                <a:gd name="connsiteY2" fmla="*/ 1337866 h 2833946"/>
                <a:gd name="connsiteX3" fmla="*/ 3943074 w 6941575"/>
                <a:gd name="connsiteY3" fmla="*/ 2120717 h 2833946"/>
                <a:gd name="connsiteX4" fmla="*/ 4108244 w 6941575"/>
                <a:gd name="connsiteY4" fmla="*/ 1739784 h 2833946"/>
                <a:gd name="connsiteX5" fmla="*/ 4414685 w 6941575"/>
                <a:gd name="connsiteY5" fmla="*/ 2753033 h 2833946"/>
                <a:gd name="connsiteX6" fmla="*/ 5829299 w 6941575"/>
                <a:gd name="connsiteY6" fmla="*/ 2732295 h 2833946"/>
                <a:gd name="connsiteX7" fmla="*/ 6781886 w 6941575"/>
                <a:gd name="connsiteY7" fmla="*/ 2282100 h 2833946"/>
                <a:gd name="connsiteX8" fmla="*/ 6941575 w 6941575"/>
                <a:gd name="connsiteY8" fmla="*/ 2477729 h 2833946"/>
                <a:gd name="connsiteX0" fmla="*/ 0 w 7498623"/>
                <a:gd name="connsiteY0" fmla="*/ 0 h 2833946"/>
                <a:gd name="connsiteX1" fmla="*/ 682834 w 7498623"/>
                <a:gd name="connsiteY1" fmla="*/ 1581299 h 2833946"/>
                <a:gd name="connsiteX2" fmla="*/ 2008832 w 7498623"/>
                <a:gd name="connsiteY2" fmla="*/ 1337866 h 2833946"/>
                <a:gd name="connsiteX3" fmla="*/ 3943074 w 7498623"/>
                <a:gd name="connsiteY3" fmla="*/ 2120717 h 2833946"/>
                <a:gd name="connsiteX4" fmla="*/ 4108244 w 7498623"/>
                <a:gd name="connsiteY4" fmla="*/ 1739784 h 2833946"/>
                <a:gd name="connsiteX5" fmla="*/ 4414685 w 7498623"/>
                <a:gd name="connsiteY5" fmla="*/ 2753033 h 2833946"/>
                <a:gd name="connsiteX6" fmla="*/ 5829299 w 7498623"/>
                <a:gd name="connsiteY6" fmla="*/ 2732295 h 2833946"/>
                <a:gd name="connsiteX7" fmla="*/ 6781886 w 7498623"/>
                <a:gd name="connsiteY7" fmla="*/ 2282100 h 2833946"/>
                <a:gd name="connsiteX8" fmla="*/ 7498623 w 7498623"/>
                <a:gd name="connsiteY8" fmla="*/ 2414667 h 2833946"/>
                <a:gd name="connsiteX0" fmla="*/ 0 w 6781886"/>
                <a:gd name="connsiteY0" fmla="*/ 0 h 2833946"/>
                <a:gd name="connsiteX1" fmla="*/ 682834 w 6781886"/>
                <a:gd name="connsiteY1" fmla="*/ 1581299 h 2833946"/>
                <a:gd name="connsiteX2" fmla="*/ 2008832 w 6781886"/>
                <a:gd name="connsiteY2" fmla="*/ 1337866 h 2833946"/>
                <a:gd name="connsiteX3" fmla="*/ 3943074 w 6781886"/>
                <a:gd name="connsiteY3" fmla="*/ 2120717 h 2833946"/>
                <a:gd name="connsiteX4" fmla="*/ 4108244 w 6781886"/>
                <a:gd name="connsiteY4" fmla="*/ 1739784 h 2833946"/>
                <a:gd name="connsiteX5" fmla="*/ 4414685 w 6781886"/>
                <a:gd name="connsiteY5" fmla="*/ 2753033 h 2833946"/>
                <a:gd name="connsiteX6" fmla="*/ 5829299 w 6781886"/>
                <a:gd name="connsiteY6" fmla="*/ 2732295 h 2833946"/>
                <a:gd name="connsiteX7" fmla="*/ 6781886 w 6781886"/>
                <a:gd name="connsiteY7" fmla="*/ 2282100 h 2833946"/>
                <a:gd name="connsiteX0" fmla="*/ 0 w 6781886"/>
                <a:gd name="connsiteY0" fmla="*/ 0 h 2833946"/>
                <a:gd name="connsiteX1" fmla="*/ 682834 w 6781886"/>
                <a:gd name="connsiteY1" fmla="*/ 1581299 h 2833946"/>
                <a:gd name="connsiteX2" fmla="*/ 2008832 w 6781886"/>
                <a:gd name="connsiteY2" fmla="*/ 1337866 h 2833946"/>
                <a:gd name="connsiteX3" fmla="*/ 3943074 w 6781886"/>
                <a:gd name="connsiteY3" fmla="*/ 2120717 h 2833946"/>
                <a:gd name="connsiteX4" fmla="*/ 4414685 w 6781886"/>
                <a:gd name="connsiteY4" fmla="*/ 2753033 h 2833946"/>
                <a:gd name="connsiteX5" fmla="*/ 5829299 w 6781886"/>
                <a:gd name="connsiteY5" fmla="*/ 2732295 h 2833946"/>
                <a:gd name="connsiteX6" fmla="*/ 6781886 w 6781886"/>
                <a:gd name="connsiteY6" fmla="*/ 2282100 h 2833946"/>
                <a:gd name="connsiteX0" fmla="*/ 0 w 6781886"/>
                <a:gd name="connsiteY0" fmla="*/ 0 h 3023555"/>
                <a:gd name="connsiteX1" fmla="*/ 682834 w 6781886"/>
                <a:gd name="connsiteY1" fmla="*/ 1581299 h 3023555"/>
                <a:gd name="connsiteX2" fmla="*/ 2008832 w 6781886"/>
                <a:gd name="connsiteY2" fmla="*/ 1337866 h 3023555"/>
                <a:gd name="connsiteX3" fmla="*/ 3943074 w 6781886"/>
                <a:gd name="connsiteY3" fmla="*/ 2120717 h 3023555"/>
                <a:gd name="connsiteX4" fmla="*/ 5019072 w 6781886"/>
                <a:gd name="connsiteY4" fmla="*/ 2980229 h 3023555"/>
                <a:gd name="connsiteX5" fmla="*/ 5829299 w 6781886"/>
                <a:gd name="connsiteY5" fmla="*/ 2732295 h 3023555"/>
                <a:gd name="connsiteX6" fmla="*/ 6781886 w 6781886"/>
                <a:gd name="connsiteY6" fmla="*/ 2282100 h 3023555"/>
                <a:gd name="connsiteX0" fmla="*/ 0 w 6781886"/>
                <a:gd name="connsiteY0" fmla="*/ 0 h 2736841"/>
                <a:gd name="connsiteX1" fmla="*/ 682834 w 6781886"/>
                <a:gd name="connsiteY1" fmla="*/ 1581299 h 2736841"/>
                <a:gd name="connsiteX2" fmla="*/ 2008832 w 6781886"/>
                <a:gd name="connsiteY2" fmla="*/ 1337866 h 2736841"/>
                <a:gd name="connsiteX3" fmla="*/ 3943074 w 6781886"/>
                <a:gd name="connsiteY3" fmla="*/ 2120717 h 2736841"/>
                <a:gd name="connsiteX4" fmla="*/ 5450777 w 6781886"/>
                <a:gd name="connsiteY4" fmla="*/ 2150963 h 2736841"/>
                <a:gd name="connsiteX5" fmla="*/ 5829299 w 6781886"/>
                <a:gd name="connsiteY5" fmla="*/ 2732295 h 2736841"/>
                <a:gd name="connsiteX6" fmla="*/ 6781886 w 6781886"/>
                <a:gd name="connsiteY6" fmla="*/ 2282100 h 2736841"/>
                <a:gd name="connsiteX0" fmla="*/ 0 w 6781886"/>
                <a:gd name="connsiteY0" fmla="*/ 0 h 2725583"/>
                <a:gd name="connsiteX1" fmla="*/ 682834 w 6781886"/>
                <a:gd name="connsiteY1" fmla="*/ 1581299 h 2725583"/>
                <a:gd name="connsiteX2" fmla="*/ 2008832 w 6781886"/>
                <a:gd name="connsiteY2" fmla="*/ 1337866 h 2725583"/>
                <a:gd name="connsiteX3" fmla="*/ 3943074 w 6781886"/>
                <a:gd name="connsiteY3" fmla="*/ 2120717 h 2725583"/>
                <a:gd name="connsiteX4" fmla="*/ 5450777 w 6781886"/>
                <a:gd name="connsiteY4" fmla="*/ 2150963 h 2725583"/>
                <a:gd name="connsiteX5" fmla="*/ 5926432 w 6781886"/>
                <a:gd name="connsiteY5" fmla="*/ 2720935 h 2725583"/>
                <a:gd name="connsiteX6" fmla="*/ 6781886 w 6781886"/>
                <a:gd name="connsiteY6" fmla="*/ 2282100 h 2725583"/>
                <a:gd name="connsiteX0" fmla="*/ 0 w 6781886"/>
                <a:gd name="connsiteY0" fmla="*/ 0 h 2724421"/>
                <a:gd name="connsiteX1" fmla="*/ 682834 w 6781886"/>
                <a:gd name="connsiteY1" fmla="*/ 1581299 h 2724421"/>
                <a:gd name="connsiteX2" fmla="*/ 2008832 w 6781886"/>
                <a:gd name="connsiteY2" fmla="*/ 1337866 h 2724421"/>
                <a:gd name="connsiteX3" fmla="*/ 3943074 w 6781886"/>
                <a:gd name="connsiteY3" fmla="*/ 2120717 h 2724421"/>
                <a:gd name="connsiteX4" fmla="*/ 5450777 w 6781886"/>
                <a:gd name="connsiteY4" fmla="*/ 2150963 h 2724421"/>
                <a:gd name="connsiteX5" fmla="*/ 5926432 w 6781886"/>
                <a:gd name="connsiteY5" fmla="*/ 2720935 h 2724421"/>
                <a:gd name="connsiteX6" fmla="*/ 6781886 w 6781886"/>
                <a:gd name="connsiteY6" fmla="*/ 2282100 h 2724421"/>
                <a:gd name="connsiteX0" fmla="*/ 5040 w 6786926"/>
                <a:gd name="connsiteY0" fmla="*/ 0 h 2724421"/>
                <a:gd name="connsiteX1" fmla="*/ 687874 w 6786926"/>
                <a:gd name="connsiteY1" fmla="*/ 1581299 h 2724421"/>
                <a:gd name="connsiteX2" fmla="*/ 2013872 w 6786926"/>
                <a:gd name="connsiteY2" fmla="*/ 1337866 h 2724421"/>
                <a:gd name="connsiteX3" fmla="*/ 3948114 w 6786926"/>
                <a:gd name="connsiteY3" fmla="*/ 2120717 h 2724421"/>
                <a:gd name="connsiteX4" fmla="*/ 5455817 w 6786926"/>
                <a:gd name="connsiteY4" fmla="*/ 2150963 h 2724421"/>
                <a:gd name="connsiteX5" fmla="*/ 5931472 w 6786926"/>
                <a:gd name="connsiteY5" fmla="*/ 2720935 h 2724421"/>
                <a:gd name="connsiteX6" fmla="*/ 6786926 w 6786926"/>
                <a:gd name="connsiteY6" fmla="*/ 2282100 h 2724421"/>
                <a:gd name="connsiteX0" fmla="*/ 8072 w 6789958"/>
                <a:gd name="connsiteY0" fmla="*/ 0 h 2724421"/>
                <a:gd name="connsiteX1" fmla="*/ 518224 w 6789958"/>
                <a:gd name="connsiteY1" fmla="*/ 1547220 h 2724421"/>
                <a:gd name="connsiteX2" fmla="*/ 2016904 w 6789958"/>
                <a:gd name="connsiteY2" fmla="*/ 1337866 h 2724421"/>
                <a:gd name="connsiteX3" fmla="*/ 3951146 w 6789958"/>
                <a:gd name="connsiteY3" fmla="*/ 2120717 h 2724421"/>
                <a:gd name="connsiteX4" fmla="*/ 5458849 w 6789958"/>
                <a:gd name="connsiteY4" fmla="*/ 2150963 h 2724421"/>
                <a:gd name="connsiteX5" fmla="*/ 5934504 w 6789958"/>
                <a:gd name="connsiteY5" fmla="*/ 2720935 h 2724421"/>
                <a:gd name="connsiteX6" fmla="*/ 6789958 w 6789958"/>
                <a:gd name="connsiteY6" fmla="*/ 2282100 h 2724421"/>
                <a:gd name="connsiteX0" fmla="*/ 9933 w 6791819"/>
                <a:gd name="connsiteY0" fmla="*/ 0 h 2724421"/>
                <a:gd name="connsiteX1" fmla="*/ 520085 w 6791819"/>
                <a:gd name="connsiteY1" fmla="*/ 1547220 h 2724421"/>
                <a:gd name="connsiteX2" fmla="*/ 2018765 w 6791819"/>
                <a:gd name="connsiteY2" fmla="*/ 1337866 h 2724421"/>
                <a:gd name="connsiteX3" fmla="*/ 3953007 w 6791819"/>
                <a:gd name="connsiteY3" fmla="*/ 2120717 h 2724421"/>
                <a:gd name="connsiteX4" fmla="*/ 5460710 w 6791819"/>
                <a:gd name="connsiteY4" fmla="*/ 2150963 h 2724421"/>
                <a:gd name="connsiteX5" fmla="*/ 5936365 w 6791819"/>
                <a:gd name="connsiteY5" fmla="*/ 2720935 h 2724421"/>
                <a:gd name="connsiteX6" fmla="*/ 6791819 w 6791819"/>
                <a:gd name="connsiteY6" fmla="*/ 2282100 h 2724421"/>
                <a:gd name="connsiteX0" fmla="*/ 9933 w 6791819"/>
                <a:gd name="connsiteY0" fmla="*/ 0 h 2725483"/>
                <a:gd name="connsiteX1" fmla="*/ 520085 w 6791819"/>
                <a:gd name="connsiteY1" fmla="*/ 1547220 h 2725483"/>
                <a:gd name="connsiteX2" fmla="*/ 2018765 w 6791819"/>
                <a:gd name="connsiteY2" fmla="*/ 1337866 h 2725483"/>
                <a:gd name="connsiteX3" fmla="*/ 3953007 w 6791819"/>
                <a:gd name="connsiteY3" fmla="*/ 2120717 h 2725483"/>
                <a:gd name="connsiteX4" fmla="*/ 5460710 w 6791819"/>
                <a:gd name="connsiteY4" fmla="*/ 2150963 h 2725483"/>
                <a:gd name="connsiteX5" fmla="*/ 5936365 w 6791819"/>
                <a:gd name="connsiteY5" fmla="*/ 2720935 h 2725483"/>
                <a:gd name="connsiteX6" fmla="*/ 6791819 w 6791819"/>
                <a:gd name="connsiteY6" fmla="*/ 2282100 h 2725483"/>
                <a:gd name="connsiteX0" fmla="*/ 9933 w 6791819"/>
                <a:gd name="connsiteY0" fmla="*/ 0 h 2722970"/>
                <a:gd name="connsiteX1" fmla="*/ 520085 w 6791819"/>
                <a:gd name="connsiteY1" fmla="*/ 1547220 h 2722970"/>
                <a:gd name="connsiteX2" fmla="*/ 2018765 w 6791819"/>
                <a:gd name="connsiteY2" fmla="*/ 1337866 h 2722970"/>
                <a:gd name="connsiteX3" fmla="*/ 3953007 w 6791819"/>
                <a:gd name="connsiteY3" fmla="*/ 2120717 h 2722970"/>
                <a:gd name="connsiteX4" fmla="*/ 5460710 w 6791819"/>
                <a:gd name="connsiteY4" fmla="*/ 2150963 h 2722970"/>
                <a:gd name="connsiteX5" fmla="*/ 5936365 w 6791819"/>
                <a:gd name="connsiteY5" fmla="*/ 2720935 h 2722970"/>
                <a:gd name="connsiteX6" fmla="*/ 6791819 w 6791819"/>
                <a:gd name="connsiteY6" fmla="*/ 2282100 h 2722970"/>
                <a:gd name="connsiteX0" fmla="*/ 9933 w 6791819"/>
                <a:gd name="connsiteY0" fmla="*/ 0 h 2727433"/>
                <a:gd name="connsiteX1" fmla="*/ 520085 w 6791819"/>
                <a:gd name="connsiteY1" fmla="*/ 1547220 h 2727433"/>
                <a:gd name="connsiteX2" fmla="*/ 2018765 w 6791819"/>
                <a:gd name="connsiteY2" fmla="*/ 1337866 h 2727433"/>
                <a:gd name="connsiteX3" fmla="*/ 3953007 w 6791819"/>
                <a:gd name="connsiteY3" fmla="*/ 2120717 h 2727433"/>
                <a:gd name="connsiteX4" fmla="*/ 5460710 w 6791819"/>
                <a:gd name="connsiteY4" fmla="*/ 2150963 h 2727433"/>
                <a:gd name="connsiteX5" fmla="*/ 5936365 w 6791819"/>
                <a:gd name="connsiteY5" fmla="*/ 2720935 h 2727433"/>
                <a:gd name="connsiteX6" fmla="*/ 6791819 w 6791819"/>
                <a:gd name="connsiteY6" fmla="*/ 2282100 h 2727433"/>
                <a:gd name="connsiteX0" fmla="*/ 9933 w 6694686"/>
                <a:gd name="connsiteY0" fmla="*/ 0 h 2722007"/>
                <a:gd name="connsiteX1" fmla="*/ 520085 w 6694686"/>
                <a:gd name="connsiteY1" fmla="*/ 1547220 h 2722007"/>
                <a:gd name="connsiteX2" fmla="*/ 2018765 w 6694686"/>
                <a:gd name="connsiteY2" fmla="*/ 1337866 h 2722007"/>
                <a:gd name="connsiteX3" fmla="*/ 3953007 w 6694686"/>
                <a:gd name="connsiteY3" fmla="*/ 2120717 h 2722007"/>
                <a:gd name="connsiteX4" fmla="*/ 5460710 w 6694686"/>
                <a:gd name="connsiteY4" fmla="*/ 2150963 h 2722007"/>
                <a:gd name="connsiteX5" fmla="*/ 5936365 w 6694686"/>
                <a:gd name="connsiteY5" fmla="*/ 2720935 h 2722007"/>
                <a:gd name="connsiteX6" fmla="*/ 6694686 w 6694686"/>
                <a:gd name="connsiteY6" fmla="*/ 2236660 h 2722007"/>
                <a:gd name="connsiteX0" fmla="*/ 9933 w 6694686"/>
                <a:gd name="connsiteY0" fmla="*/ 0 h 2722007"/>
                <a:gd name="connsiteX1" fmla="*/ 520085 w 6694686"/>
                <a:gd name="connsiteY1" fmla="*/ 1547220 h 2722007"/>
                <a:gd name="connsiteX2" fmla="*/ 2018765 w 6694686"/>
                <a:gd name="connsiteY2" fmla="*/ 1337866 h 2722007"/>
                <a:gd name="connsiteX3" fmla="*/ 3953007 w 6694686"/>
                <a:gd name="connsiteY3" fmla="*/ 2120717 h 2722007"/>
                <a:gd name="connsiteX4" fmla="*/ 5460710 w 6694686"/>
                <a:gd name="connsiteY4" fmla="*/ 2150963 h 2722007"/>
                <a:gd name="connsiteX5" fmla="*/ 5936365 w 6694686"/>
                <a:gd name="connsiteY5" fmla="*/ 2720935 h 2722007"/>
                <a:gd name="connsiteX6" fmla="*/ 6694686 w 6694686"/>
                <a:gd name="connsiteY6" fmla="*/ 2236660 h 2722007"/>
                <a:gd name="connsiteX0" fmla="*/ 2 w 6684755"/>
                <a:gd name="connsiteY0" fmla="*/ 0 h 2722007"/>
                <a:gd name="connsiteX1" fmla="*/ 355446 w 6684755"/>
                <a:gd name="connsiteY1" fmla="*/ 603161 h 2722007"/>
                <a:gd name="connsiteX2" fmla="*/ 510154 w 6684755"/>
                <a:gd name="connsiteY2" fmla="*/ 1547220 h 2722007"/>
                <a:gd name="connsiteX3" fmla="*/ 2008834 w 6684755"/>
                <a:gd name="connsiteY3" fmla="*/ 1337866 h 2722007"/>
                <a:gd name="connsiteX4" fmla="*/ 3943076 w 6684755"/>
                <a:gd name="connsiteY4" fmla="*/ 2120717 h 2722007"/>
                <a:gd name="connsiteX5" fmla="*/ 5450779 w 6684755"/>
                <a:gd name="connsiteY5" fmla="*/ 2150963 h 2722007"/>
                <a:gd name="connsiteX6" fmla="*/ 5926434 w 6684755"/>
                <a:gd name="connsiteY6" fmla="*/ 2720935 h 2722007"/>
                <a:gd name="connsiteX7" fmla="*/ 6684755 w 6684755"/>
                <a:gd name="connsiteY7" fmla="*/ 2236660 h 2722007"/>
                <a:gd name="connsiteX0" fmla="*/ 6 w 6684759"/>
                <a:gd name="connsiteY0" fmla="*/ 0 h 2722007"/>
                <a:gd name="connsiteX1" fmla="*/ 355450 w 6684759"/>
                <a:gd name="connsiteY1" fmla="*/ 603161 h 2722007"/>
                <a:gd name="connsiteX2" fmla="*/ 510158 w 6684759"/>
                <a:gd name="connsiteY2" fmla="*/ 1547220 h 2722007"/>
                <a:gd name="connsiteX3" fmla="*/ 2008838 w 6684759"/>
                <a:gd name="connsiteY3" fmla="*/ 1337866 h 2722007"/>
                <a:gd name="connsiteX4" fmla="*/ 3943080 w 6684759"/>
                <a:gd name="connsiteY4" fmla="*/ 2120717 h 2722007"/>
                <a:gd name="connsiteX5" fmla="*/ 5450783 w 6684759"/>
                <a:gd name="connsiteY5" fmla="*/ 2150963 h 2722007"/>
                <a:gd name="connsiteX6" fmla="*/ 5926438 w 6684759"/>
                <a:gd name="connsiteY6" fmla="*/ 2720935 h 2722007"/>
                <a:gd name="connsiteX7" fmla="*/ 6684759 w 6684759"/>
                <a:gd name="connsiteY7" fmla="*/ 2236660 h 2722007"/>
                <a:gd name="connsiteX0" fmla="*/ 6 w 6684759"/>
                <a:gd name="connsiteY0" fmla="*/ 0 h 2722007"/>
                <a:gd name="connsiteX1" fmla="*/ 355450 w 6684759"/>
                <a:gd name="connsiteY1" fmla="*/ 603161 h 2722007"/>
                <a:gd name="connsiteX2" fmla="*/ 510158 w 6684759"/>
                <a:gd name="connsiteY2" fmla="*/ 1547220 h 2722007"/>
                <a:gd name="connsiteX3" fmla="*/ 2008838 w 6684759"/>
                <a:gd name="connsiteY3" fmla="*/ 1337866 h 2722007"/>
                <a:gd name="connsiteX4" fmla="*/ 3943080 w 6684759"/>
                <a:gd name="connsiteY4" fmla="*/ 2120717 h 2722007"/>
                <a:gd name="connsiteX5" fmla="*/ 5450783 w 6684759"/>
                <a:gd name="connsiteY5" fmla="*/ 2150963 h 2722007"/>
                <a:gd name="connsiteX6" fmla="*/ 5926438 w 6684759"/>
                <a:gd name="connsiteY6" fmla="*/ 2720935 h 2722007"/>
                <a:gd name="connsiteX7" fmla="*/ 6684759 w 6684759"/>
                <a:gd name="connsiteY7" fmla="*/ 2236660 h 2722007"/>
                <a:gd name="connsiteX0" fmla="*/ 6 w 6684759"/>
                <a:gd name="connsiteY0" fmla="*/ 0 h 2722007"/>
                <a:gd name="connsiteX1" fmla="*/ 355450 w 6684759"/>
                <a:gd name="connsiteY1" fmla="*/ 603161 h 2722007"/>
                <a:gd name="connsiteX2" fmla="*/ 510158 w 6684759"/>
                <a:gd name="connsiteY2" fmla="*/ 1547220 h 2722007"/>
                <a:gd name="connsiteX3" fmla="*/ 2008838 w 6684759"/>
                <a:gd name="connsiteY3" fmla="*/ 1337866 h 2722007"/>
                <a:gd name="connsiteX4" fmla="*/ 3943080 w 6684759"/>
                <a:gd name="connsiteY4" fmla="*/ 2120717 h 2722007"/>
                <a:gd name="connsiteX5" fmla="*/ 5450783 w 6684759"/>
                <a:gd name="connsiteY5" fmla="*/ 2150963 h 2722007"/>
                <a:gd name="connsiteX6" fmla="*/ 5926438 w 6684759"/>
                <a:gd name="connsiteY6" fmla="*/ 2720935 h 2722007"/>
                <a:gd name="connsiteX7" fmla="*/ 6684759 w 6684759"/>
                <a:gd name="connsiteY7" fmla="*/ 2236660 h 2722007"/>
                <a:gd name="connsiteX0" fmla="*/ 0 w 6684753"/>
                <a:gd name="connsiteY0" fmla="*/ 0 h 2722007"/>
                <a:gd name="connsiteX1" fmla="*/ 510152 w 6684753"/>
                <a:gd name="connsiteY1" fmla="*/ 1547220 h 2722007"/>
                <a:gd name="connsiteX2" fmla="*/ 2008832 w 6684753"/>
                <a:gd name="connsiteY2" fmla="*/ 1337866 h 2722007"/>
                <a:gd name="connsiteX3" fmla="*/ 3943074 w 6684753"/>
                <a:gd name="connsiteY3" fmla="*/ 2120717 h 2722007"/>
                <a:gd name="connsiteX4" fmla="*/ 5450777 w 6684753"/>
                <a:gd name="connsiteY4" fmla="*/ 2150963 h 2722007"/>
                <a:gd name="connsiteX5" fmla="*/ 5926432 w 6684753"/>
                <a:gd name="connsiteY5" fmla="*/ 2720935 h 2722007"/>
                <a:gd name="connsiteX6" fmla="*/ 6684753 w 6684753"/>
                <a:gd name="connsiteY6" fmla="*/ 2236660 h 2722007"/>
                <a:gd name="connsiteX0" fmla="*/ 0 w 6487688"/>
                <a:gd name="connsiteY0" fmla="*/ 0 h 2648800"/>
                <a:gd name="connsiteX1" fmla="*/ 313087 w 6487688"/>
                <a:gd name="connsiteY1" fmla="*/ 1474013 h 2648800"/>
                <a:gd name="connsiteX2" fmla="*/ 1811767 w 6487688"/>
                <a:gd name="connsiteY2" fmla="*/ 1264659 h 2648800"/>
                <a:gd name="connsiteX3" fmla="*/ 3746009 w 6487688"/>
                <a:gd name="connsiteY3" fmla="*/ 2047510 h 2648800"/>
                <a:gd name="connsiteX4" fmla="*/ 5253712 w 6487688"/>
                <a:gd name="connsiteY4" fmla="*/ 2077756 h 2648800"/>
                <a:gd name="connsiteX5" fmla="*/ 5729367 w 6487688"/>
                <a:gd name="connsiteY5" fmla="*/ 2647728 h 2648800"/>
                <a:gd name="connsiteX6" fmla="*/ 6487688 w 6487688"/>
                <a:gd name="connsiteY6" fmla="*/ 2163453 h 2648800"/>
                <a:gd name="connsiteX0" fmla="*/ 0 w 5729366"/>
                <a:gd name="connsiteY0" fmla="*/ 0 h 2647728"/>
                <a:gd name="connsiteX1" fmla="*/ 313087 w 5729366"/>
                <a:gd name="connsiteY1" fmla="*/ 1474013 h 2647728"/>
                <a:gd name="connsiteX2" fmla="*/ 1811767 w 5729366"/>
                <a:gd name="connsiteY2" fmla="*/ 1264659 h 2647728"/>
                <a:gd name="connsiteX3" fmla="*/ 3746009 w 5729366"/>
                <a:gd name="connsiteY3" fmla="*/ 2047510 h 2647728"/>
                <a:gd name="connsiteX4" fmla="*/ 5253712 w 5729366"/>
                <a:gd name="connsiteY4" fmla="*/ 2077756 h 2647728"/>
                <a:gd name="connsiteX5" fmla="*/ 5729367 w 5729366"/>
                <a:gd name="connsiteY5" fmla="*/ 2647728 h 2647728"/>
                <a:gd name="connsiteX0" fmla="*/ 0 w 5253712"/>
                <a:gd name="connsiteY0" fmla="*/ 0 h 2088228"/>
                <a:gd name="connsiteX1" fmla="*/ 313087 w 5253712"/>
                <a:gd name="connsiteY1" fmla="*/ 1474013 h 2088228"/>
                <a:gd name="connsiteX2" fmla="*/ 1811767 w 5253712"/>
                <a:gd name="connsiteY2" fmla="*/ 1264659 h 2088228"/>
                <a:gd name="connsiteX3" fmla="*/ 3746009 w 5253712"/>
                <a:gd name="connsiteY3" fmla="*/ 2047510 h 2088228"/>
                <a:gd name="connsiteX4" fmla="*/ 5253712 w 5253712"/>
                <a:gd name="connsiteY4" fmla="*/ 2077756 h 2088228"/>
                <a:gd name="connsiteX0" fmla="*/ 0 w 5097898"/>
                <a:gd name="connsiteY0" fmla="*/ 0 h 2049710"/>
                <a:gd name="connsiteX1" fmla="*/ 313087 w 5097898"/>
                <a:gd name="connsiteY1" fmla="*/ 1474013 h 2049710"/>
                <a:gd name="connsiteX2" fmla="*/ 1811767 w 5097898"/>
                <a:gd name="connsiteY2" fmla="*/ 1264659 h 2049710"/>
                <a:gd name="connsiteX3" fmla="*/ 3746009 w 5097898"/>
                <a:gd name="connsiteY3" fmla="*/ 2047510 h 2049710"/>
                <a:gd name="connsiteX4" fmla="*/ 5097898 w 5097898"/>
                <a:gd name="connsiteY4" fmla="*/ 1543108 h 2049710"/>
                <a:gd name="connsiteX0" fmla="*/ 0 w 3746010"/>
                <a:gd name="connsiteY0" fmla="*/ 0 h 2047509"/>
                <a:gd name="connsiteX1" fmla="*/ 313087 w 3746010"/>
                <a:gd name="connsiteY1" fmla="*/ 1474013 h 2047509"/>
                <a:gd name="connsiteX2" fmla="*/ 1811767 w 3746010"/>
                <a:gd name="connsiteY2" fmla="*/ 1264659 h 2047509"/>
                <a:gd name="connsiteX3" fmla="*/ 3746009 w 3746010"/>
                <a:gd name="connsiteY3" fmla="*/ 2047510 h 204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010" h="2047509">
                  <a:moveTo>
                    <a:pt x="0" y="0"/>
                  </a:moveTo>
                  <a:cubicBezTo>
                    <a:pt x="106282" y="322338"/>
                    <a:pt x="11126" y="1263237"/>
                    <a:pt x="313087" y="1474013"/>
                  </a:cubicBezTo>
                  <a:cubicBezTo>
                    <a:pt x="615048" y="1684789"/>
                    <a:pt x="1233150" y="1223449"/>
                    <a:pt x="1811767" y="1264659"/>
                  </a:cubicBezTo>
                  <a:cubicBezTo>
                    <a:pt x="2675321" y="1326163"/>
                    <a:pt x="3198321" y="2001102"/>
                    <a:pt x="3746009" y="2047510"/>
                  </a:cubicBezTo>
                </a:path>
              </a:pathLst>
            </a:custGeom>
            <a:ln w="552450" cap="rnd" cmpd="sng" algn="ctr">
              <a:solidFill>
                <a:schemeClr val="tx1">
                  <a:lumMod val="65000"/>
                  <a:lumOff val="35000"/>
                  <a:alpha val="27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softEdge rad="1270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CA" sz="24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728384E-C13B-4E33-800A-7046F8CCF4BF}"/>
                </a:ext>
              </a:extLst>
            </p:cNvPr>
            <p:cNvSpPr/>
            <p:nvPr/>
          </p:nvSpPr>
          <p:spPr>
            <a:xfrm>
              <a:off x="4290099" y="3105662"/>
              <a:ext cx="228576" cy="192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EF994AC-4F32-456A-8F29-CB731DB02CC7}"/>
                </a:ext>
              </a:extLst>
            </p:cNvPr>
            <p:cNvSpPr/>
            <p:nvPr/>
          </p:nvSpPr>
          <p:spPr>
            <a:xfrm>
              <a:off x="5885879" y="4133890"/>
              <a:ext cx="457151" cy="38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9DA1998-4C4D-4B35-8D62-8F68AAB9E6C6}"/>
                </a:ext>
              </a:extLst>
            </p:cNvPr>
            <p:cNvSpPr/>
            <p:nvPr/>
          </p:nvSpPr>
          <p:spPr>
            <a:xfrm>
              <a:off x="7935511" y="3831795"/>
              <a:ext cx="285720" cy="24102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7E4DBB4-BBD5-4EBD-B79E-1FB529F3A2E1}"/>
                </a:ext>
              </a:extLst>
            </p:cNvPr>
            <p:cNvSpPr/>
            <p:nvPr/>
          </p:nvSpPr>
          <p:spPr>
            <a:xfrm>
              <a:off x="3290079" y="2912844"/>
              <a:ext cx="442866" cy="37358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68227BC-6762-4F29-9CCB-3BE298E93E6B}"/>
                </a:ext>
              </a:extLst>
            </p:cNvPr>
            <p:cNvSpPr/>
            <p:nvPr/>
          </p:nvSpPr>
          <p:spPr>
            <a:xfrm>
              <a:off x="5912578" y="3526314"/>
              <a:ext cx="414292" cy="38563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CA" sz="2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BC01A74-5777-417C-9170-D1CFF349DA6E}"/>
                </a:ext>
              </a:extLst>
            </p:cNvPr>
            <p:cNvSpPr/>
            <p:nvPr/>
          </p:nvSpPr>
          <p:spPr>
            <a:xfrm>
              <a:off x="6855844" y="4174996"/>
              <a:ext cx="324497" cy="27373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CA" sz="2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04BDB69-5C61-4AF1-8ACA-55A569B2021B}"/>
                </a:ext>
              </a:extLst>
            </p:cNvPr>
            <p:cNvSpPr/>
            <p:nvPr/>
          </p:nvSpPr>
          <p:spPr>
            <a:xfrm>
              <a:off x="7908737" y="4538331"/>
              <a:ext cx="364292" cy="30730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9F4B147-B912-41C4-91FE-3AC6156AA4F9}"/>
                </a:ext>
              </a:extLst>
            </p:cNvPr>
            <p:cNvSpPr/>
            <p:nvPr/>
          </p:nvSpPr>
          <p:spPr>
            <a:xfrm>
              <a:off x="4929907" y="4373545"/>
              <a:ext cx="228575" cy="19281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16" name="Connector: Elbow 232">
              <a:extLst>
                <a:ext uri="{FF2B5EF4-FFF2-40B4-BE49-F238E27FC236}">
                  <a16:creationId xmlns:a16="http://schemas.microsoft.com/office/drawing/2014/main" id="{74D65E51-AE1B-4F38-9674-85421DDCA6F4}"/>
                </a:ext>
              </a:extLst>
            </p:cNvPr>
            <p:cNvCxnSpPr>
              <a:cxnSpLocks/>
              <a:stCxn id="100" idx="3"/>
              <a:endCxn id="91" idx="1"/>
            </p:cNvCxnSpPr>
            <p:nvPr/>
          </p:nvCxnSpPr>
          <p:spPr>
            <a:xfrm>
              <a:off x="3732945" y="3099636"/>
              <a:ext cx="557154" cy="1024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or: Elbow 234">
              <a:extLst>
                <a:ext uri="{FF2B5EF4-FFF2-40B4-BE49-F238E27FC236}">
                  <a16:creationId xmlns:a16="http://schemas.microsoft.com/office/drawing/2014/main" id="{2B3B8CE1-ECBA-4410-8568-DBA4854D0C1A}"/>
                </a:ext>
              </a:extLst>
            </p:cNvPr>
            <p:cNvCxnSpPr>
              <a:cxnSpLocks/>
              <a:stCxn id="91" idx="2"/>
              <a:endCxn id="102" idx="1"/>
            </p:cNvCxnSpPr>
            <p:nvPr/>
          </p:nvCxnSpPr>
          <p:spPr>
            <a:xfrm rot="16200000" flipH="1">
              <a:off x="4948156" y="2754709"/>
              <a:ext cx="420653" cy="15081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nector: Elbow 243">
              <a:extLst>
                <a:ext uri="{FF2B5EF4-FFF2-40B4-BE49-F238E27FC236}">
                  <a16:creationId xmlns:a16="http://schemas.microsoft.com/office/drawing/2014/main" id="{0CB2DBB5-C3DC-41A0-8975-849BB1BC10D9}"/>
                </a:ext>
              </a:extLst>
            </p:cNvPr>
            <p:cNvCxnSpPr>
              <a:cxnSpLocks/>
              <a:stCxn id="102" idx="2"/>
              <a:endCxn id="92" idx="0"/>
            </p:cNvCxnSpPr>
            <p:nvPr/>
          </p:nvCxnSpPr>
          <p:spPr>
            <a:xfrm rot="5400000">
              <a:off x="6006120" y="4020285"/>
              <a:ext cx="221941" cy="52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nector: Elbow 245">
              <a:extLst>
                <a:ext uri="{FF2B5EF4-FFF2-40B4-BE49-F238E27FC236}">
                  <a16:creationId xmlns:a16="http://schemas.microsoft.com/office/drawing/2014/main" id="{AF102171-BB8B-438F-8574-6036A7BCCD7B}"/>
                </a:ext>
              </a:extLst>
            </p:cNvPr>
            <p:cNvCxnSpPr>
              <a:cxnSpLocks/>
              <a:stCxn id="92" idx="3"/>
              <a:endCxn id="103" idx="1"/>
            </p:cNvCxnSpPr>
            <p:nvPr/>
          </p:nvCxnSpPr>
          <p:spPr>
            <a:xfrm flipV="1">
              <a:off x="6343030" y="4311862"/>
              <a:ext cx="512814" cy="148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Connector: Elbow 246">
              <a:extLst>
                <a:ext uri="{FF2B5EF4-FFF2-40B4-BE49-F238E27FC236}">
                  <a16:creationId xmlns:a16="http://schemas.microsoft.com/office/drawing/2014/main" id="{BAC42D33-A06F-4D79-9E96-299DBAE4D80B}"/>
                </a:ext>
              </a:extLst>
            </p:cNvPr>
            <p:cNvCxnSpPr>
              <a:cxnSpLocks/>
              <a:stCxn id="114" idx="3"/>
              <a:endCxn id="92" idx="1"/>
            </p:cNvCxnSpPr>
            <p:nvPr/>
          </p:nvCxnSpPr>
          <p:spPr>
            <a:xfrm flipV="1">
              <a:off x="5158482" y="4326707"/>
              <a:ext cx="727398" cy="14324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ctor: Elbow 248">
              <a:extLst>
                <a:ext uri="{FF2B5EF4-FFF2-40B4-BE49-F238E27FC236}">
                  <a16:creationId xmlns:a16="http://schemas.microsoft.com/office/drawing/2014/main" id="{591FA496-3566-4E85-BAC2-182C70C55892}"/>
                </a:ext>
              </a:extLst>
            </p:cNvPr>
            <p:cNvCxnSpPr>
              <a:cxnSpLocks/>
              <a:stCxn id="103" idx="3"/>
              <a:endCxn id="93" idx="1"/>
            </p:cNvCxnSpPr>
            <p:nvPr/>
          </p:nvCxnSpPr>
          <p:spPr>
            <a:xfrm flipV="1">
              <a:off x="7180341" y="3952306"/>
              <a:ext cx="755170" cy="3595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nector: Elbow 249">
              <a:extLst>
                <a:ext uri="{FF2B5EF4-FFF2-40B4-BE49-F238E27FC236}">
                  <a16:creationId xmlns:a16="http://schemas.microsoft.com/office/drawing/2014/main" id="{986D2F5B-CBB4-442F-B9D7-EC7CAD249DEA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>
              <a:off x="7173008" y="4377361"/>
              <a:ext cx="735729" cy="3167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7" name="Picture 29">
            <a:extLst>
              <a:ext uri="{FF2B5EF4-FFF2-40B4-BE49-F238E27FC236}">
                <a16:creationId xmlns:a16="http://schemas.microsoft.com/office/drawing/2014/main" id="{7F7A0856-57ED-48DD-BEC3-C92E7BEDC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842" y="5887215"/>
            <a:ext cx="1492618" cy="1868619"/>
          </a:xfrm>
          <a:prstGeom prst="rect">
            <a:avLst/>
          </a:prstGeom>
        </p:spPr>
      </p:pic>
      <p:pic>
        <p:nvPicPr>
          <p:cNvPr id="203" name="Picture 25">
            <a:extLst>
              <a:ext uri="{FF2B5EF4-FFF2-40B4-BE49-F238E27FC236}">
                <a16:creationId xmlns:a16="http://schemas.microsoft.com/office/drawing/2014/main" id="{1FA8A8CF-10A0-43AD-8ED7-FC2DFF695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642" y="6126605"/>
            <a:ext cx="1307542" cy="1919646"/>
          </a:xfrm>
          <a:prstGeom prst="rect">
            <a:avLst/>
          </a:prstGeom>
        </p:spPr>
      </p:pic>
      <p:sp>
        <p:nvSpPr>
          <p:cNvPr id="230" name="ZoneTexte 229">
            <a:extLst>
              <a:ext uri="{FF2B5EF4-FFF2-40B4-BE49-F238E27FC236}">
                <a16:creationId xmlns:a16="http://schemas.microsoft.com/office/drawing/2014/main" id="{D4838E09-B632-43D2-893A-AB2D01B485F6}"/>
              </a:ext>
            </a:extLst>
          </p:cNvPr>
          <p:cNvSpPr txBox="1"/>
          <p:nvPr/>
        </p:nvSpPr>
        <p:spPr>
          <a:xfrm>
            <a:off x="3268030" y="467604"/>
            <a:ext cx="2771336" cy="64633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Environment  </a:t>
            </a:r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F24FF16-8A10-4C66-9F00-461529F852BB}"/>
              </a:ext>
            </a:extLst>
          </p:cNvPr>
          <p:cNvSpPr txBox="1"/>
          <p:nvPr/>
        </p:nvSpPr>
        <p:spPr>
          <a:xfrm>
            <a:off x="1491300" y="3023159"/>
            <a:ext cx="3424142" cy="64633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latin typeface="+mj-lt"/>
              </a:rPr>
              <a:t>Tracing elements </a:t>
            </a:r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5D1C0A7C-99EC-41A6-97DC-285BC2658CDE}"/>
              </a:ext>
            </a:extLst>
          </p:cNvPr>
          <p:cNvSpPr txBox="1"/>
          <p:nvPr/>
        </p:nvSpPr>
        <p:spPr>
          <a:xfrm>
            <a:off x="-73976" y="6726147"/>
            <a:ext cx="3326103" cy="64633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System artefacts </a:t>
            </a:r>
            <a:endParaRPr lang="en-US" sz="3600" dirty="0">
              <a:latin typeface="+mj-lt"/>
            </a:endParaRPr>
          </a:p>
        </p:txBody>
      </p:sp>
      <p:sp>
        <p:nvSpPr>
          <p:cNvPr id="266" name="Freeform: Shape 67">
            <a:extLst>
              <a:ext uri="{FF2B5EF4-FFF2-40B4-BE49-F238E27FC236}">
                <a16:creationId xmlns:a16="http://schemas.microsoft.com/office/drawing/2014/main" id="{E11F6104-1CA2-4620-87BD-BE54BD09553F}"/>
              </a:ext>
            </a:extLst>
          </p:cNvPr>
          <p:cNvSpPr/>
          <p:nvPr/>
        </p:nvSpPr>
        <p:spPr>
          <a:xfrm rot="8257201" flipV="1">
            <a:off x="3878622" y="3962738"/>
            <a:ext cx="3169540" cy="1269855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8" name="Freeform: Shape 67">
            <a:extLst>
              <a:ext uri="{FF2B5EF4-FFF2-40B4-BE49-F238E27FC236}">
                <a16:creationId xmlns:a16="http://schemas.microsoft.com/office/drawing/2014/main" id="{129163CA-7480-4D98-ABD1-191CB6059A89}"/>
              </a:ext>
            </a:extLst>
          </p:cNvPr>
          <p:cNvSpPr/>
          <p:nvPr/>
        </p:nvSpPr>
        <p:spPr>
          <a:xfrm rot="18401176" flipH="1">
            <a:off x="5596451" y="5214977"/>
            <a:ext cx="3353506" cy="1211567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9" name="Freeform: Shape 67">
            <a:extLst>
              <a:ext uri="{FF2B5EF4-FFF2-40B4-BE49-F238E27FC236}">
                <a16:creationId xmlns:a16="http://schemas.microsoft.com/office/drawing/2014/main" id="{203B043D-44E9-46B8-875B-1959E01CB97E}"/>
              </a:ext>
            </a:extLst>
          </p:cNvPr>
          <p:cNvSpPr/>
          <p:nvPr/>
        </p:nvSpPr>
        <p:spPr>
          <a:xfrm rot="3471565">
            <a:off x="7505602" y="5229770"/>
            <a:ext cx="3215504" cy="1430862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3" name="Freeform: Shape 67">
            <a:extLst>
              <a:ext uri="{FF2B5EF4-FFF2-40B4-BE49-F238E27FC236}">
                <a16:creationId xmlns:a16="http://schemas.microsoft.com/office/drawing/2014/main" id="{A11D07CB-548A-4072-A817-BB1977E381BB}"/>
              </a:ext>
            </a:extLst>
          </p:cNvPr>
          <p:cNvSpPr/>
          <p:nvPr/>
        </p:nvSpPr>
        <p:spPr>
          <a:xfrm rot="1874819">
            <a:off x="10058563" y="4243423"/>
            <a:ext cx="2837006" cy="2231957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4" name="Freeform: Shape 67">
            <a:extLst>
              <a:ext uri="{FF2B5EF4-FFF2-40B4-BE49-F238E27FC236}">
                <a16:creationId xmlns:a16="http://schemas.microsoft.com/office/drawing/2014/main" id="{CCCF4D3C-F77A-44A3-A2E8-CDE926BE583D}"/>
              </a:ext>
            </a:extLst>
          </p:cNvPr>
          <p:cNvSpPr/>
          <p:nvPr/>
        </p:nvSpPr>
        <p:spPr>
          <a:xfrm rot="8890272" flipV="1">
            <a:off x="4392612" y="3858601"/>
            <a:ext cx="3672616" cy="2518248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4" name="TextBox 11">
            <a:extLst>
              <a:ext uri="{FF2B5EF4-FFF2-40B4-BE49-F238E27FC236}">
                <a16:creationId xmlns:a16="http://schemas.microsoft.com/office/drawing/2014/main" id="{FBDB8127-76A1-4351-9257-73BFC405EE02}"/>
              </a:ext>
            </a:extLst>
          </p:cNvPr>
          <p:cNvSpPr txBox="1"/>
          <p:nvPr/>
        </p:nvSpPr>
        <p:spPr>
          <a:xfrm>
            <a:off x="3755308" y="6308833"/>
            <a:ext cx="2451505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Documentation</a:t>
            </a:r>
            <a:endParaRPr lang="en-CA" sz="2400" dirty="0"/>
          </a:p>
        </p:txBody>
      </p:sp>
      <p:sp>
        <p:nvSpPr>
          <p:cNvPr id="207" name="TextBox 12">
            <a:extLst>
              <a:ext uri="{FF2B5EF4-FFF2-40B4-BE49-F238E27FC236}">
                <a16:creationId xmlns:a16="http://schemas.microsoft.com/office/drawing/2014/main" id="{98FA7267-A051-4F05-AC0F-C2B9996EF98B}"/>
              </a:ext>
            </a:extLst>
          </p:cNvPr>
          <p:cNvSpPr txBox="1"/>
          <p:nvPr/>
        </p:nvSpPr>
        <p:spPr>
          <a:xfrm>
            <a:off x="11039401" y="6308833"/>
            <a:ext cx="196541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Source code</a:t>
            </a:r>
            <a:endParaRPr lang="en-CA" sz="2400" dirty="0"/>
          </a:p>
        </p:txBody>
      </p:sp>
      <p:pic>
        <p:nvPicPr>
          <p:cNvPr id="380" name="Image 379">
            <a:extLst>
              <a:ext uri="{FF2B5EF4-FFF2-40B4-BE49-F238E27FC236}">
                <a16:creationId xmlns:a16="http://schemas.microsoft.com/office/drawing/2014/main" id="{1EFB9112-314C-48F6-967F-EB4047C01E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565" t="23441"/>
          <a:stretch/>
        </p:blipFill>
        <p:spPr>
          <a:xfrm>
            <a:off x="7006376" y="1236438"/>
            <a:ext cx="1915937" cy="50118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50000"/>
              </a:schemeClr>
            </a:solidFill>
          </a:ln>
        </p:spPr>
      </p:pic>
      <p:sp>
        <p:nvSpPr>
          <p:cNvPr id="249" name="Ellipse 248">
            <a:extLst>
              <a:ext uri="{FF2B5EF4-FFF2-40B4-BE49-F238E27FC236}">
                <a16:creationId xmlns:a16="http://schemas.microsoft.com/office/drawing/2014/main" id="{53161D90-CDFB-4327-9B42-EAD4A1B7A66C}"/>
              </a:ext>
            </a:extLst>
          </p:cNvPr>
          <p:cNvSpPr/>
          <p:nvPr/>
        </p:nvSpPr>
        <p:spPr>
          <a:xfrm>
            <a:off x="8270802" y="6994209"/>
            <a:ext cx="691546" cy="67825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614A5A2B-E997-42BE-8A2D-A563D3A675FF}"/>
              </a:ext>
            </a:extLst>
          </p:cNvPr>
          <p:cNvSpPr/>
          <p:nvPr/>
        </p:nvSpPr>
        <p:spPr>
          <a:xfrm>
            <a:off x="8270802" y="4916906"/>
            <a:ext cx="691546" cy="67825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FBE0C7-DE3D-4F8E-A3FC-BB58F7D48F28}"/>
              </a:ext>
            </a:extLst>
          </p:cNvPr>
          <p:cNvGrpSpPr/>
          <p:nvPr/>
        </p:nvGrpSpPr>
        <p:grpSpPr>
          <a:xfrm>
            <a:off x="6837860" y="619102"/>
            <a:ext cx="3557430" cy="682884"/>
            <a:chOff x="6656918" y="619102"/>
            <a:chExt cx="3557430" cy="682884"/>
          </a:xfrm>
        </p:grpSpPr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2CDBFD16-A5B6-4F15-B662-57EFAB2A143B}"/>
                </a:ext>
              </a:extLst>
            </p:cNvPr>
            <p:cNvSpPr/>
            <p:nvPr/>
          </p:nvSpPr>
          <p:spPr>
            <a:xfrm>
              <a:off x="9522802" y="623729"/>
              <a:ext cx="691546" cy="6782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4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8C5F43AA-7E78-40C3-84B3-EF6D57EF3E6A}"/>
                </a:ext>
              </a:extLst>
            </p:cNvPr>
            <p:cNvSpPr/>
            <p:nvPr/>
          </p:nvSpPr>
          <p:spPr>
            <a:xfrm>
              <a:off x="6656918" y="619102"/>
              <a:ext cx="691546" cy="6782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3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2" name="Freeform: Shape 67">
            <a:extLst>
              <a:ext uri="{FF2B5EF4-FFF2-40B4-BE49-F238E27FC236}">
                <a16:creationId xmlns:a16="http://schemas.microsoft.com/office/drawing/2014/main" id="{B760F735-6EE2-486E-81E2-A854C8FEDF69}"/>
              </a:ext>
            </a:extLst>
          </p:cNvPr>
          <p:cNvSpPr/>
          <p:nvPr/>
        </p:nvSpPr>
        <p:spPr>
          <a:xfrm rot="2842033">
            <a:off x="8934390" y="4893387"/>
            <a:ext cx="2513245" cy="1081173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24EF0C-7EAA-4E56-A35B-AB0187369057}"/>
              </a:ext>
            </a:extLst>
          </p:cNvPr>
          <p:cNvGrpSpPr/>
          <p:nvPr/>
        </p:nvGrpSpPr>
        <p:grpSpPr>
          <a:xfrm>
            <a:off x="6815422" y="2719039"/>
            <a:ext cx="3209955" cy="524830"/>
            <a:chOff x="6973926" y="2719039"/>
            <a:chExt cx="3209955" cy="524830"/>
          </a:xfrm>
        </p:grpSpPr>
        <p:sp>
          <p:nvSpPr>
            <p:cNvPr id="276" name="TextBox 11">
              <a:extLst>
                <a:ext uri="{FF2B5EF4-FFF2-40B4-BE49-F238E27FC236}">
                  <a16:creationId xmlns:a16="http://schemas.microsoft.com/office/drawing/2014/main" id="{38028F74-E1C3-440C-A134-00C4FE511280}"/>
                </a:ext>
              </a:extLst>
            </p:cNvPr>
            <p:cNvSpPr txBox="1"/>
            <p:nvPr/>
          </p:nvSpPr>
          <p:spPr>
            <a:xfrm>
              <a:off x="9276388" y="2719039"/>
              <a:ext cx="907493" cy="523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/>
                <a:t>Links</a:t>
              </a:r>
              <a:endParaRPr lang="en-CA" sz="2400" dirty="0"/>
            </a:p>
          </p:txBody>
        </p:sp>
        <p:sp>
          <p:nvSpPr>
            <p:cNvPr id="98" name="TextBox 11">
              <a:extLst>
                <a:ext uri="{FF2B5EF4-FFF2-40B4-BE49-F238E27FC236}">
                  <a16:creationId xmlns:a16="http://schemas.microsoft.com/office/drawing/2014/main" id="{2A360FBC-8C2D-4CCF-AAF8-F22FC6080727}"/>
                </a:ext>
              </a:extLst>
            </p:cNvPr>
            <p:cNvSpPr txBox="1"/>
            <p:nvPr/>
          </p:nvSpPr>
          <p:spPr>
            <a:xfrm>
              <a:off x="6973926" y="2720649"/>
              <a:ext cx="1097608" cy="523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/>
                <a:t>Traces</a:t>
              </a:r>
              <a:endParaRPr lang="en-CA" sz="2400" dirty="0"/>
            </a:p>
          </p:txBody>
        </p:sp>
      </p:grpSp>
      <p:sp>
        <p:nvSpPr>
          <p:cNvPr id="250" name="Ellipse 249">
            <a:extLst>
              <a:ext uri="{FF2B5EF4-FFF2-40B4-BE49-F238E27FC236}">
                <a16:creationId xmlns:a16="http://schemas.microsoft.com/office/drawing/2014/main" id="{2E32CF90-77F6-4952-87D8-E8510AD04913}"/>
              </a:ext>
            </a:extLst>
          </p:cNvPr>
          <p:cNvSpPr/>
          <p:nvPr/>
        </p:nvSpPr>
        <p:spPr>
          <a:xfrm>
            <a:off x="8270802" y="3297600"/>
            <a:ext cx="691546" cy="67825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5" name="TextBox 12">
            <a:extLst>
              <a:ext uri="{FF2B5EF4-FFF2-40B4-BE49-F238E27FC236}">
                <a16:creationId xmlns:a16="http://schemas.microsoft.com/office/drawing/2014/main" id="{E042E681-8339-4E3B-BE79-79F745EA5633}"/>
              </a:ext>
            </a:extLst>
          </p:cNvPr>
          <p:cNvSpPr txBox="1"/>
          <p:nvPr/>
        </p:nvSpPr>
        <p:spPr>
          <a:xfrm>
            <a:off x="6516029" y="6308833"/>
            <a:ext cx="2222148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Requirements</a:t>
            </a:r>
            <a:endParaRPr lang="en-CA" sz="2400" dirty="0"/>
          </a:p>
        </p:txBody>
      </p:sp>
      <p:sp>
        <p:nvSpPr>
          <p:cNvPr id="206" name="TextBox 12">
            <a:extLst>
              <a:ext uri="{FF2B5EF4-FFF2-40B4-BE49-F238E27FC236}">
                <a16:creationId xmlns:a16="http://schemas.microsoft.com/office/drawing/2014/main" id="{DCB47265-EE17-4762-A8EB-24AD46BEE5A1}"/>
              </a:ext>
            </a:extLst>
          </p:cNvPr>
          <p:cNvSpPr txBox="1"/>
          <p:nvPr/>
        </p:nvSpPr>
        <p:spPr>
          <a:xfrm>
            <a:off x="9203545" y="6308833"/>
            <a:ext cx="1271502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Models</a:t>
            </a:r>
            <a:endParaRPr lang="en-CA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FE6A62-4BA7-4A7B-8034-832C559DF1AA}"/>
              </a:ext>
            </a:extLst>
          </p:cNvPr>
          <p:cNvGrpSpPr/>
          <p:nvPr/>
        </p:nvGrpSpPr>
        <p:grpSpPr>
          <a:xfrm>
            <a:off x="8112019" y="1641358"/>
            <a:ext cx="1009113" cy="900247"/>
            <a:chOff x="7965812" y="1641358"/>
            <a:chExt cx="1009113" cy="900247"/>
          </a:xfrm>
        </p:grpSpPr>
        <p:sp>
          <p:nvSpPr>
            <p:cNvPr id="3" name="Arrow: Up-Down 2">
              <a:extLst>
                <a:ext uri="{FF2B5EF4-FFF2-40B4-BE49-F238E27FC236}">
                  <a16:creationId xmlns:a16="http://schemas.microsoft.com/office/drawing/2014/main" id="{54F7B9E2-9F90-4D4D-8D83-649DB08D5340}"/>
                </a:ext>
              </a:extLst>
            </p:cNvPr>
            <p:cNvSpPr/>
            <p:nvPr/>
          </p:nvSpPr>
          <p:spPr>
            <a:xfrm rot="20271528">
              <a:off x="7965812" y="1643193"/>
              <a:ext cx="358745" cy="890722"/>
            </a:xfrm>
            <a:prstGeom prst="upDownArrow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row: Up-Down 104">
              <a:extLst>
                <a:ext uri="{FF2B5EF4-FFF2-40B4-BE49-F238E27FC236}">
                  <a16:creationId xmlns:a16="http://schemas.microsoft.com/office/drawing/2014/main" id="{0A2EFA3C-835F-4F8E-9154-CAD11B51FC10}"/>
                </a:ext>
              </a:extLst>
            </p:cNvPr>
            <p:cNvSpPr/>
            <p:nvPr/>
          </p:nvSpPr>
          <p:spPr>
            <a:xfrm rot="1488269">
              <a:off x="8616180" y="1641358"/>
              <a:ext cx="358745" cy="900247"/>
            </a:xfrm>
            <a:prstGeom prst="upDownArrow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0C46927-FDF8-4059-AE98-BC9F6F850DF2}"/>
              </a:ext>
            </a:extLst>
          </p:cNvPr>
          <p:cNvGrpSpPr/>
          <p:nvPr/>
        </p:nvGrpSpPr>
        <p:grpSpPr>
          <a:xfrm>
            <a:off x="6900355" y="41774"/>
            <a:ext cx="3432440" cy="523220"/>
            <a:chOff x="6880214" y="41774"/>
            <a:chExt cx="3432440" cy="523220"/>
          </a:xfrm>
        </p:grpSpPr>
        <p:sp>
          <p:nvSpPr>
            <p:cNvPr id="277" name="TextBox 11">
              <a:extLst>
                <a:ext uri="{FF2B5EF4-FFF2-40B4-BE49-F238E27FC236}">
                  <a16:creationId xmlns:a16="http://schemas.microsoft.com/office/drawing/2014/main" id="{64EF0AAE-0C01-4535-886F-E78CA056AA6B}"/>
                </a:ext>
              </a:extLst>
            </p:cNvPr>
            <p:cNvSpPr txBox="1"/>
            <p:nvPr/>
          </p:nvSpPr>
          <p:spPr>
            <a:xfrm>
              <a:off x="6880214" y="41774"/>
              <a:ext cx="670376" cy="523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/>
                <a:t>IDE</a:t>
              </a:r>
              <a:endParaRPr lang="en-CA" sz="2400" dirty="0"/>
            </a:p>
          </p:txBody>
        </p:sp>
        <p:sp>
          <p:nvSpPr>
            <p:cNvPr id="278" name="TextBox 11">
              <a:extLst>
                <a:ext uri="{FF2B5EF4-FFF2-40B4-BE49-F238E27FC236}">
                  <a16:creationId xmlns:a16="http://schemas.microsoft.com/office/drawing/2014/main" id="{423D2747-4810-4A02-BADA-E2626A72AE2A}"/>
                </a:ext>
              </a:extLst>
            </p:cNvPr>
            <p:cNvSpPr txBox="1"/>
            <p:nvPr/>
          </p:nvSpPr>
          <p:spPr>
            <a:xfrm>
              <a:off x="9024544" y="41774"/>
              <a:ext cx="1288110" cy="523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/>
                <a:t>Storage</a:t>
              </a:r>
              <a:endParaRPr lang="en-C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327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15">
            <a:extLst>
              <a:ext uri="{FF2B5EF4-FFF2-40B4-BE49-F238E27FC236}">
                <a16:creationId xmlns:a16="http://schemas.microsoft.com/office/drawing/2014/main" id="{19E8CE81-938E-48CF-93E2-1BBD3B12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446" y="6010383"/>
            <a:ext cx="2679545" cy="1550738"/>
          </a:xfrm>
          <a:prstGeom prst="rect">
            <a:avLst/>
          </a:prstGeom>
        </p:spPr>
      </p:pic>
      <p:pic>
        <p:nvPicPr>
          <p:cNvPr id="86" name="Picture 6">
            <a:extLst>
              <a:ext uri="{FF2B5EF4-FFF2-40B4-BE49-F238E27FC236}">
                <a16:creationId xmlns:a16="http://schemas.microsoft.com/office/drawing/2014/main" id="{36210324-7F2C-4F21-AE49-875991B1C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8" b="1038"/>
          <a:stretch/>
        </p:blipFill>
        <p:spPr>
          <a:xfrm>
            <a:off x="7565173" y="7189777"/>
            <a:ext cx="3362392" cy="1194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1" name="Freeform: Shape 67">
            <a:extLst>
              <a:ext uri="{FF2B5EF4-FFF2-40B4-BE49-F238E27FC236}">
                <a16:creationId xmlns:a16="http://schemas.microsoft.com/office/drawing/2014/main" id="{4C433C3E-B584-4B58-A3FA-5B220ECA3812}"/>
              </a:ext>
            </a:extLst>
          </p:cNvPr>
          <p:cNvSpPr/>
          <p:nvPr/>
        </p:nvSpPr>
        <p:spPr>
          <a:xfrm rot="18401176" flipH="1">
            <a:off x="6568485" y="4655458"/>
            <a:ext cx="3520031" cy="1809821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68" name="Group 199">
            <a:extLst>
              <a:ext uri="{FF2B5EF4-FFF2-40B4-BE49-F238E27FC236}">
                <a16:creationId xmlns:a16="http://schemas.microsoft.com/office/drawing/2014/main" id="{315B6672-2863-4B4B-A039-AF9753CD8F47}"/>
              </a:ext>
            </a:extLst>
          </p:cNvPr>
          <p:cNvGrpSpPr/>
          <p:nvPr/>
        </p:nvGrpSpPr>
        <p:grpSpPr>
          <a:xfrm>
            <a:off x="11117077" y="6315189"/>
            <a:ext cx="1343840" cy="1829101"/>
            <a:chOff x="6487427" y="3437027"/>
            <a:chExt cx="2165860" cy="3041816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0E742B9-BF06-4858-809F-C0793B37BC5B}"/>
                </a:ext>
              </a:extLst>
            </p:cNvPr>
            <p:cNvSpPr/>
            <p:nvPr/>
          </p:nvSpPr>
          <p:spPr>
            <a:xfrm>
              <a:off x="6487427" y="3437027"/>
              <a:ext cx="2165684" cy="30418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FF4373A-0139-4A0B-B6C0-14E98B88FA41}"/>
                </a:ext>
              </a:extLst>
            </p:cNvPr>
            <p:cNvSpPr/>
            <p:nvPr/>
          </p:nvSpPr>
          <p:spPr>
            <a:xfrm>
              <a:off x="8426244" y="3437027"/>
              <a:ext cx="227043" cy="3041791"/>
            </a:xfrm>
            <a:prstGeom prst="rect">
              <a:avLst/>
            </a:prstGeom>
            <a:solidFill>
              <a:schemeClr val="bg2"/>
            </a:solidFill>
            <a:ln w="63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1" name="Isosceles Triangle 202">
              <a:extLst>
                <a:ext uri="{FF2B5EF4-FFF2-40B4-BE49-F238E27FC236}">
                  <a16:creationId xmlns:a16="http://schemas.microsoft.com/office/drawing/2014/main" id="{61852230-AC0E-4918-9413-F9BD6114EE71}"/>
                </a:ext>
              </a:extLst>
            </p:cNvPr>
            <p:cNvSpPr/>
            <p:nvPr/>
          </p:nvSpPr>
          <p:spPr>
            <a:xfrm>
              <a:off x="8441484" y="3460308"/>
              <a:ext cx="196846" cy="137583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2" name="Isosceles Triangle 203">
              <a:extLst>
                <a:ext uri="{FF2B5EF4-FFF2-40B4-BE49-F238E27FC236}">
                  <a16:creationId xmlns:a16="http://schemas.microsoft.com/office/drawing/2014/main" id="{586E2205-5AF7-4072-BD34-84E02AB125BD}"/>
                </a:ext>
              </a:extLst>
            </p:cNvPr>
            <p:cNvSpPr/>
            <p:nvPr/>
          </p:nvSpPr>
          <p:spPr>
            <a:xfrm rot="10800000">
              <a:off x="8441113" y="6328336"/>
              <a:ext cx="196846" cy="137583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3" name="Straight Connector 204">
              <a:extLst>
                <a:ext uri="{FF2B5EF4-FFF2-40B4-BE49-F238E27FC236}">
                  <a16:creationId xmlns:a16="http://schemas.microsoft.com/office/drawing/2014/main" id="{DEDF1F4D-CDC0-47C5-BF30-AA7981430F51}"/>
                </a:ext>
              </a:extLst>
            </p:cNvPr>
            <p:cNvCxnSpPr/>
            <p:nvPr/>
          </p:nvCxnSpPr>
          <p:spPr>
            <a:xfrm>
              <a:off x="6705332" y="3599268"/>
              <a:ext cx="10913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205">
              <a:extLst>
                <a:ext uri="{FF2B5EF4-FFF2-40B4-BE49-F238E27FC236}">
                  <a16:creationId xmlns:a16="http://schemas.microsoft.com/office/drawing/2014/main" id="{6DFCC875-02FB-44E8-B195-133FA299CC46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3696160"/>
              <a:ext cx="54569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206">
              <a:extLst>
                <a:ext uri="{FF2B5EF4-FFF2-40B4-BE49-F238E27FC236}">
                  <a16:creationId xmlns:a16="http://schemas.microsoft.com/office/drawing/2014/main" id="{DD48CC03-0E3A-4AAA-8308-D8733E0C6A7E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3788270"/>
              <a:ext cx="4679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207">
              <a:extLst>
                <a:ext uri="{FF2B5EF4-FFF2-40B4-BE49-F238E27FC236}">
                  <a16:creationId xmlns:a16="http://schemas.microsoft.com/office/drawing/2014/main" id="{A5F14C34-933C-4BF2-B95A-12425E95A127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3877502"/>
              <a:ext cx="58945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208">
              <a:extLst>
                <a:ext uri="{FF2B5EF4-FFF2-40B4-BE49-F238E27FC236}">
                  <a16:creationId xmlns:a16="http://schemas.microsoft.com/office/drawing/2014/main" id="{187A732D-D39A-4DD4-8A2E-7D7661FE90AF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3966143"/>
              <a:ext cx="7895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209">
              <a:extLst>
                <a:ext uri="{FF2B5EF4-FFF2-40B4-BE49-F238E27FC236}">
                  <a16:creationId xmlns:a16="http://schemas.microsoft.com/office/drawing/2014/main" id="{6F9CB193-8744-471A-B0BE-FD9535113D6A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4058253"/>
              <a:ext cx="4679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210">
              <a:extLst>
                <a:ext uri="{FF2B5EF4-FFF2-40B4-BE49-F238E27FC236}">
                  <a16:creationId xmlns:a16="http://schemas.microsoft.com/office/drawing/2014/main" id="{CEC0E04E-2C6C-4BFE-A9D1-7D98EC31F722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4147485"/>
              <a:ext cx="101790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211">
              <a:extLst>
                <a:ext uri="{FF2B5EF4-FFF2-40B4-BE49-F238E27FC236}">
                  <a16:creationId xmlns:a16="http://schemas.microsoft.com/office/drawing/2014/main" id="{03C184BD-01D2-4F6A-992D-D282991573E8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4245278"/>
              <a:ext cx="7895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212">
              <a:extLst>
                <a:ext uri="{FF2B5EF4-FFF2-40B4-BE49-F238E27FC236}">
                  <a16:creationId xmlns:a16="http://schemas.microsoft.com/office/drawing/2014/main" id="{0F6003A5-8075-40E2-8CF9-704FFC49CC12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4337388"/>
              <a:ext cx="4679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213">
              <a:extLst>
                <a:ext uri="{FF2B5EF4-FFF2-40B4-BE49-F238E27FC236}">
                  <a16:creationId xmlns:a16="http://schemas.microsoft.com/office/drawing/2014/main" id="{6CB2016A-039D-4AB9-85B2-D033E05DCE99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4426620"/>
              <a:ext cx="4298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214">
              <a:extLst>
                <a:ext uri="{FF2B5EF4-FFF2-40B4-BE49-F238E27FC236}">
                  <a16:creationId xmlns:a16="http://schemas.microsoft.com/office/drawing/2014/main" id="{E46DF81A-1B9D-46FF-807A-86F6946F0429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4515261"/>
              <a:ext cx="3947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215">
              <a:extLst>
                <a:ext uri="{FF2B5EF4-FFF2-40B4-BE49-F238E27FC236}">
                  <a16:creationId xmlns:a16="http://schemas.microsoft.com/office/drawing/2014/main" id="{F9C1A3D0-2736-447B-A557-B8C837FC0E63}"/>
                </a:ext>
              </a:extLst>
            </p:cNvPr>
            <p:cNvCxnSpPr>
              <a:cxnSpLocks/>
            </p:cNvCxnSpPr>
            <p:nvPr/>
          </p:nvCxnSpPr>
          <p:spPr>
            <a:xfrm>
              <a:off x="7545749" y="4607371"/>
              <a:ext cx="49480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216">
              <a:extLst>
                <a:ext uri="{FF2B5EF4-FFF2-40B4-BE49-F238E27FC236}">
                  <a16:creationId xmlns:a16="http://schemas.microsoft.com/office/drawing/2014/main" id="{BA18DCAA-5447-47AC-8F68-F3DF97CA5487}"/>
                </a:ext>
              </a:extLst>
            </p:cNvPr>
            <p:cNvCxnSpPr>
              <a:cxnSpLocks/>
            </p:cNvCxnSpPr>
            <p:nvPr/>
          </p:nvCxnSpPr>
          <p:spPr>
            <a:xfrm>
              <a:off x="7738877" y="4696603"/>
              <a:ext cx="4402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217">
              <a:extLst>
                <a:ext uri="{FF2B5EF4-FFF2-40B4-BE49-F238E27FC236}">
                  <a16:creationId xmlns:a16="http://schemas.microsoft.com/office/drawing/2014/main" id="{24DD3673-09B7-4885-A676-3DA0BD3BE1EA}"/>
                </a:ext>
              </a:extLst>
            </p:cNvPr>
            <p:cNvCxnSpPr>
              <a:cxnSpLocks/>
            </p:cNvCxnSpPr>
            <p:nvPr/>
          </p:nvCxnSpPr>
          <p:spPr>
            <a:xfrm>
              <a:off x="7545749" y="4792081"/>
              <a:ext cx="63339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218">
              <a:extLst>
                <a:ext uri="{FF2B5EF4-FFF2-40B4-BE49-F238E27FC236}">
                  <a16:creationId xmlns:a16="http://schemas.microsoft.com/office/drawing/2014/main" id="{F79DD64E-E403-435A-8DB6-FFB4E50C105A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4884192"/>
              <a:ext cx="4298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219">
              <a:extLst>
                <a:ext uri="{FF2B5EF4-FFF2-40B4-BE49-F238E27FC236}">
                  <a16:creationId xmlns:a16="http://schemas.microsoft.com/office/drawing/2014/main" id="{E14BCC08-834E-4C69-94BB-74ED0FC06EC0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4973423"/>
              <a:ext cx="59657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220">
              <a:extLst>
                <a:ext uri="{FF2B5EF4-FFF2-40B4-BE49-F238E27FC236}">
                  <a16:creationId xmlns:a16="http://schemas.microsoft.com/office/drawing/2014/main" id="{3357F757-7726-4FE6-B947-D0F1226CFDDE}"/>
                </a:ext>
              </a:extLst>
            </p:cNvPr>
            <p:cNvCxnSpPr>
              <a:cxnSpLocks/>
            </p:cNvCxnSpPr>
            <p:nvPr/>
          </p:nvCxnSpPr>
          <p:spPr>
            <a:xfrm>
              <a:off x="7247460" y="5062064"/>
              <a:ext cx="39832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221">
              <a:extLst>
                <a:ext uri="{FF2B5EF4-FFF2-40B4-BE49-F238E27FC236}">
                  <a16:creationId xmlns:a16="http://schemas.microsoft.com/office/drawing/2014/main" id="{E496E3B4-50C1-464D-A6AD-E68FBFEE8AE4}"/>
                </a:ext>
              </a:extLst>
            </p:cNvPr>
            <p:cNvCxnSpPr>
              <a:cxnSpLocks/>
            </p:cNvCxnSpPr>
            <p:nvPr/>
          </p:nvCxnSpPr>
          <p:spPr>
            <a:xfrm>
              <a:off x="7247460" y="5154174"/>
              <a:ext cx="49141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222">
              <a:extLst>
                <a:ext uri="{FF2B5EF4-FFF2-40B4-BE49-F238E27FC236}">
                  <a16:creationId xmlns:a16="http://schemas.microsoft.com/office/drawing/2014/main" id="{AAA997A7-FD0C-4814-96A7-38C5E15844E1}"/>
                </a:ext>
              </a:extLst>
            </p:cNvPr>
            <p:cNvCxnSpPr>
              <a:cxnSpLocks/>
            </p:cNvCxnSpPr>
            <p:nvPr/>
          </p:nvCxnSpPr>
          <p:spPr>
            <a:xfrm>
              <a:off x="7566379" y="5243406"/>
              <a:ext cx="4741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223">
              <a:extLst>
                <a:ext uri="{FF2B5EF4-FFF2-40B4-BE49-F238E27FC236}">
                  <a16:creationId xmlns:a16="http://schemas.microsoft.com/office/drawing/2014/main" id="{D88618C7-3C31-476B-A039-80E60FCA74D2}"/>
                </a:ext>
              </a:extLst>
            </p:cNvPr>
            <p:cNvCxnSpPr>
              <a:cxnSpLocks/>
            </p:cNvCxnSpPr>
            <p:nvPr/>
          </p:nvCxnSpPr>
          <p:spPr>
            <a:xfrm>
              <a:off x="7247460" y="5341199"/>
              <a:ext cx="93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224">
              <a:extLst>
                <a:ext uri="{FF2B5EF4-FFF2-40B4-BE49-F238E27FC236}">
                  <a16:creationId xmlns:a16="http://schemas.microsoft.com/office/drawing/2014/main" id="{26CCE43D-1C1E-449B-91BB-EB4262EEAE7A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5433309"/>
              <a:ext cx="4974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225">
              <a:extLst>
                <a:ext uri="{FF2B5EF4-FFF2-40B4-BE49-F238E27FC236}">
                  <a16:creationId xmlns:a16="http://schemas.microsoft.com/office/drawing/2014/main" id="{E98B9403-60A1-43CE-BE7B-18397258254D}"/>
                </a:ext>
              </a:extLst>
            </p:cNvPr>
            <p:cNvCxnSpPr>
              <a:cxnSpLocks/>
            </p:cNvCxnSpPr>
            <p:nvPr/>
          </p:nvCxnSpPr>
          <p:spPr>
            <a:xfrm>
              <a:off x="7247460" y="5522541"/>
              <a:ext cx="7930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226">
              <a:extLst>
                <a:ext uri="{FF2B5EF4-FFF2-40B4-BE49-F238E27FC236}">
                  <a16:creationId xmlns:a16="http://schemas.microsoft.com/office/drawing/2014/main" id="{6313CCB3-6889-4B85-99CF-76D5073671EF}"/>
                </a:ext>
              </a:extLst>
            </p:cNvPr>
            <p:cNvCxnSpPr/>
            <p:nvPr/>
          </p:nvCxnSpPr>
          <p:spPr>
            <a:xfrm>
              <a:off x="6701770" y="5611182"/>
              <a:ext cx="10913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227">
              <a:extLst>
                <a:ext uri="{FF2B5EF4-FFF2-40B4-BE49-F238E27FC236}">
                  <a16:creationId xmlns:a16="http://schemas.microsoft.com/office/drawing/2014/main" id="{30D9BEB7-D858-4E0F-9997-471E562486A0}"/>
                </a:ext>
              </a:extLst>
            </p:cNvPr>
            <p:cNvCxnSpPr/>
            <p:nvPr/>
          </p:nvCxnSpPr>
          <p:spPr>
            <a:xfrm>
              <a:off x="6949172" y="5703292"/>
              <a:ext cx="10913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228">
              <a:extLst>
                <a:ext uri="{FF2B5EF4-FFF2-40B4-BE49-F238E27FC236}">
                  <a16:creationId xmlns:a16="http://schemas.microsoft.com/office/drawing/2014/main" id="{8AB85A91-6A2A-499F-8E4F-F122E99A091F}"/>
                </a:ext>
              </a:extLst>
            </p:cNvPr>
            <p:cNvCxnSpPr>
              <a:cxnSpLocks/>
            </p:cNvCxnSpPr>
            <p:nvPr/>
          </p:nvCxnSpPr>
          <p:spPr>
            <a:xfrm>
              <a:off x="7247460" y="5792524"/>
              <a:ext cx="7930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229">
              <a:extLst>
                <a:ext uri="{FF2B5EF4-FFF2-40B4-BE49-F238E27FC236}">
                  <a16:creationId xmlns:a16="http://schemas.microsoft.com/office/drawing/2014/main" id="{645619A9-DBDE-4232-BD82-12ABA53861CF}"/>
                </a:ext>
              </a:extLst>
            </p:cNvPr>
            <p:cNvCxnSpPr/>
            <p:nvPr/>
          </p:nvCxnSpPr>
          <p:spPr>
            <a:xfrm>
              <a:off x="6705332" y="5992112"/>
              <a:ext cx="10913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230">
              <a:extLst>
                <a:ext uri="{FF2B5EF4-FFF2-40B4-BE49-F238E27FC236}">
                  <a16:creationId xmlns:a16="http://schemas.microsoft.com/office/drawing/2014/main" id="{B2F64968-DF7E-4999-82C2-185DF21AA794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72" y="6102458"/>
              <a:ext cx="4679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231">
              <a:extLst>
                <a:ext uri="{FF2B5EF4-FFF2-40B4-BE49-F238E27FC236}">
                  <a16:creationId xmlns:a16="http://schemas.microsoft.com/office/drawing/2014/main" id="{5F32F52C-50BA-4A67-AD9C-7A5A4E331782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6211354"/>
              <a:ext cx="58945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32">
              <a:extLst>
                <a:ext uri="{FF2B5EF4-FFF2-40B4-BE49-F238E27FC236}">
                  <a16:creationId xmlns:a16="http://schemas.microsoft.com/office/drawing/2014/main" id="{40CAE15B-F78E-43CD-8852-6945401F2DA2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6299995"/>
              <a:ext cx="7895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33">
              <a:extLst>
                <a:ext uri="{FF2B5EF4-FFF2-40B4-BE49-F238E27FC236}">
                  <a16:creationId xmlns:a16="http://schemas.microsoft.com/office/drawing/2014/main" id="{87DAD3AC-CA92-4EEA-9035-3C4FE31008E6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22" y="6402989"/>
              <a:ext cx="3947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2" name="Freeform: Shape 67">
            <a:extLst>
              <a:ext uri="{FF2B5EF4-FFF2-40B4-BE49-F238E27FC236}">
                <a16:creationId xmlns:a16="http://schemas.microsoft.com/office/drawing/2014/main" id="{1C83FFAA-9F55-4547-A718-7B3862D2B59E}"/>
              </a:ext>
            </a:extLst>
          </p:cNvPr>
          <p:cNvSpPr/>
          <p:nvPr/>
        </p:nvSpPr>
        <p:spPr>
          <a:xfrm rot="1874819">
            <a:off x="10095989" y="4936090"/>
            <a:ext cx="2404973" cy="2023857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57">
            <a:extLst>
              <a:ext uri="{FF2B5EF4-FFF2-40B4-BE49-F238E27FC236}">
                <a16:creationId xmlns:a16="http://schemas.microsoft.com/office/drawing/2014/main" id="{D22C5469-8C13-4053-AD59-C0E9AD248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478" y="433403"/>
            <a:ext cx="1469927" cy="1228441"/>
          </a:xfrm>
          <a:prstGeom prst="rect">
            <a:avLst/>
          </a:prstGeom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31463598-6F77-4CCE-A5FA-EBE3C8B1D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125" y="13787"/>
            <a:ext cx="2712561" cy="1731982"/>
          </a:xfrm>
          <a:prstGeom prst="rect">
            <a:avLst/>
          </a:prstGeom>
          <a:ln>
            <a:solidFill>
              <a:schemeClr val="dk1"/>
            </a:solidFill>
          </a:ln>
        </p:spPr>
      </p:pic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24E946F6-AE3F-437D-B15C-990CFE9DED2E}"/>
              </a:ext>
            </a:extLst>
          </p:cNvPr>
          <p:cNvGrpSpPr/>
          <p:nvPr/>
        </p:nvGrpSpPr>
        <p:grpSpPr>
          <a:xfrm>
            <a:off x="6192446" y="2718735"/>
            <a:ext cx="4647077" cy="1767872"/>
            <a:chOff x="3290079" y="2912844"/>
            <a:chExt cx="4982950" cy="1932789"/>
          </a:xfrm>
        </p:grpSpPr>
        <p:sp>
          <p:nvSpPr>
            <p:cNvPr id="89" name="Freeform: Shape 205">
              <a:extLst>
                <a:ext uri="{FF2B5EF4-FFF2-40B4-BE49-F238E27FC236}">
                  <a16:creationId xmlns:a16="http://schemas.microsoft.com/office/drawing/2014/main" id="{2B5799AF-BC3C-4CE3-9328-909A5694C890}"/>
                </a:ext>
              </a:extLst>
            </p:cNvPr>
            <p:cNvSpPr/>
            <p:nvPr/>
          </p:nvSpPr>
          <p:spPr>
            <a:xfrm>
              <a:off x="3638963" y="3078800"/>
              <a:ext cx="3343129" cy="1439229"/>
            </a:xfrm>
            <a:custGeom>
              <a:avLst/>
              <a:gdLst>
                <a:gd name="connsiteX0" fmla="*/ 0 w 3362632"/>
                <a:gd name="connsiteY0" fmla="*/ 0 h 698091"/>
                <a:gd name="connsiteX1" fmla="*/ 599768 w 3362632"/>
                <a:gd name="connsiteY1" fmla="*/ 108155 h 698091"/>
                <a:gd name="connsiteX2" fmla="*/ 806245 w 3362632"/>
                <a:gd name="connsiteY2" fmla="*/ 137652 h 698091"/>
                <a:gd name="connsiteX3" fmla="*/ 924232 w 3362632"/>
                <a:gd name="connsiteY3" fmla="*/ 167149 h 698091"/>
                <a:gd name="connsiteX4" fmla="*/ 1120878 w 3362632"/>
                <a:gd name="connsiteY4" fmla="*/ 196646 h 698091"/>
                <a:gd name="connsiteX5" fmla="*/ 1130710 w 3362632"/>
                <a:gd name="connsiteY5" fmla="*/ 599768 h 698091"/>
                <a:gd name="connsiteX6" fmla="*/ 1160207 w 3362632"/>
                <a:gd name="connsiteY6" fmla="*/ 678426 h 698091"/>
                <a:gd name="connsiteX7" fmla="*/ 1238865 w 3362632"/>
                <a:gd name="connsiteY7" fmla="*/ 698091 h 698091"/>
                <a:gd name="connsiteX8" fmla="*/ 3362632 w 3362632"/>
                <a:gd name="connsiteY8" fmla="*/ 698091 h 698091"/>
                <a:gd name="connsiteX0" fmla="*/ 1657474 w 2837345"/>
                <a:gd name="connsiteY0" fmla="*/ 0 h 1769807"/>
                <a:gd name="connsiteX1" fmla="*/ 74481 w 2837345"/>
                <a:gd name="connsiteY1" fmla="*/ 1179871 h 1769807"/>
                <a:gd name="connsiteX2" fmla="*/ 280958 w 2837345"/>
                <a:gd name="connsiteY2" fmla="*/ 1209368 h 1769807"/>
                <a:gd name="connsiteX3" fmla="*/ 398945 w 2837345"/>
                <a:gd name="connsiteY3" fmla="*/ 1238865 h 1769807"/>
                <a:gd name="connsiteX4" fmla="*/ 595591 w 2837345"/>
                <a:gd name="connsiteY4" fmla="*/ 1268362 h 1769807"/>
                <a:gd name="connsiteX5" fmla="*/ 605423 w 2837345"/>
                <a:gd name="connsiteY5" fmla="*/ 1671484 h 1769807"/>
                <a:gd name="connsiteX6" fmla="*/ 634920 w 2837345"/>
                <a:gd name="connsiteY6" fmla="*/ 1750142 h 1769807"/>
                <a:gd name="connsiteX7" fmla="*/ 713578 w 2837345"/>
                <a:gd name="connsiteY7" fmla="*/ 1769807 h 1769807"/>
                <a:gd name="connsiteX8" fmla="*/ 2837345 w 2837345"/>
                <a:gd name="connsiteY8" fmla="*/ 1769807 h 1769807"/>
                <a:gd name="connsiteX0" fmla="*/ 1529969 w 2709840"/>
                <a:gd name="connsiteY0" fmla="*/ 0 h 1769807"/>
                <a:gd name="connsiteX1" fmla="*/ 2601686 w 2709840"/>
                <a:gd name="connsiteY1" fmla="*/ 235975 h 1769807"/>
                <a:gd name="connsiteX2" fmla="*/ 153453 w 2709840"/>
                <a:gd name="connsiteY2" fmla="*/ 1209368 h 1769807"/>
                <a:gd name="connsiteX3" fmla="*/ 271440 w 2709840"/>
                <a:gd name="connsiteY3" fmla="*/ 1238865 h 1769807"/>
                <a:gd name="connsiteX4" fmla="*/ 468086 w 2709840"/>
                <a:gd name="connsiteY4" fmla="*/ 1268362 h 1769807"/>
                <a:gd name="connsiteX5" fmla="*/ 477918 w 2709840"/>
                <a:gd name="connsiteY5" fmla="*/ 1671484 h 1769807"/>
                <a:gd name="connsiteX6" fmla="*/ 507415 w 2709840"/>
                <a:gd name="connsiteY6" fmla="*/ 1750142 h 1769807"/>
                <a:gd name="connsiteX7" fmla="*/ 586073 w 2709840"/>
                <a:gd name="connsiteY7" fmla="*/ 1769807 h 1769807"/>
                <a:gd name="connsiteX8" fmla="*/ 2709840 w 2709840"/>
                <a:gd name="connsiteY8" fmla="*/ 1769807 h 1769807"/>
                <a:gd name="connsiteX0" fmla="*/ 1396444 w 2780049"/>
                <a:gd name="connsiteY0" fmla="*/ 0 h 1769807"/>
                <a:gd name="connsiteX1" fmla="*/ 2468161 w 2780049"/>
                <a:gd name="connsiteY1" fmla="*/ 235975 h 1769807"/>
                <a:gd name="connsiteX2" fmla="*/ 2595980 w 2780049"/>
                <a:gd name="connsiteY2" fmla="*/ 1327355 h 1769807"/>
                <a:gd name="connsiteX3" fmla="*/ 137915 w 2780049"/>
                <a:gd name="connsiteY3" fmla="*/ 1238865 h 1769807"/>
                <a:gd name="connsiteX4" fmla="*/ 334561 w 2780049"/>
                <a:gd name="connsiteY4" fmla="*/ 1268362 h 1769807"/>
                <a:gd name="connsiteX5" fmla="*/ 344393 w 2780049"/>
                <a:gd name="connsiteY5" fmla="*/ 1671484 h 1769807"/>
                <a:gd name="connsiteX6" fmla="*/ 373890 w 2780049"/>
                <a:gd name="connsiteY6" fmla="*/ 1750142 h 1769807"/>
                <a:gd name="connsiteX7" fmla="*/ 452548 w 2780049"/>
                <a:gd name="connsiteY7" fmla="*/ 1769807 h 1769807"/>
                <a:gd name="connsiteX8" fmla="*/ 2576315 w 2780049"/>
                <a:gd name="connsiteY8" fmla="*/ 1769807 h 1769807"/>
                <a:gd name="connsiteX0" fmla="*/ 1061883 w 4062837"/>
                <a:gd name="connsiteY0" fmla="*/ 0 h 1769807"/>
                <a:gd name="connsiteX1" fmla="*/ 2133600 w 4062837"/>
                <a:gd name="connsiteY1" fmla="*/ 235975 h 1769807"/>
                <a:gd name="connsiteX2" fmla="*/ 2261419 w 4062837"/>
                <a:gd name="connsiteY2" fmla="*/ 1327355 h 1769807"/>
                <a:gd name="connsiteX3" fmla="*/ 4011560 w 4062837"/>
                <a:gd name="connsiteY3" fmla="*/ 1396181 h 1769807"/>
                <a:gd name="connsiteX4" fmla="*/ 0 w 4062837"/>
                <a:gd name="connsiteY4" fmla="*/ 1268362 h 1769807"/>
                <a:gd name="connsiteX5" fmla="*/ 9832 w 4062837"/>
                <a:gd name="connsiteY5" fmla="*/ 1671484 h 1769807"/>
                <a:gd name="connsiteX6" fmla="*/ 39329 w 4062837"/>
                <a:gd name="connsiteY6" fmla="*/ 1750142 h 1769807"/>
                <a:gd name="connsiteX7" fmla="*/ 117987 w 4062837"/>
                <a:gd name="connsiteY7" fmla="*/ 1769807 h 1769807"/>
                <a:gd name="connsiteX8" fmla="*/ 2241754 w 4062837"/>
                <a:gd name="connsiteY8" fmla="*/ 1769807 h 1769807"/>
                <a:gd name="connsiteX0" fmla="*/ 1052056 w 6056678"/>
                <a:gd name="connsiteY0" fmla="*/ 0 h 1939888"/>
                <a:gd name="connsiteX1" fmla="*/ 2123773 w 6056678"/>
                <a:gd name="connsiteY1" fmla="*/ 235975 h 1939888"/>
                <a:gd name="connsiteX2" fmla="*/ 2251592 w 6056678"/>
                <a:gd name="connsiteY2" fmla="*/ 1327355 h 1939888"/>
                <a:gd name="connsiteX3" fmla="*/ 4001733 w 6056678"/>
                <a:gd name="connsiteY3" fmla="*/ 1396181 h 1939888"/>
                <a:gd name="connsiteX4" fmla="*/ 6056677 w 6056678"/>
                <a:gd name="connsiteY4" fmla="*/ 1917291 h 1939888"/>
                <a:gd name="connsiteX5" fmla="*/ 5 w 6056678"/>
                <a:gd name="connsiteY5" fmla="*/ 1671484 h 1939888"/>
                <a:gd name="connsiteX6" fmla="*/ 29502 w 6056678"/>
                <a:gd name="connsiteY6" fmla="*/ 1750142 h 1939888"/>
                <a:gd name="connsiteX7" fmla="*/ 108160 w 6056678"/>
                <a:gd name="connsiteY7" fmla="*/ 1769807 h 1939888"/>
                <a:gd name="connsiteX8" fmla="*/ 2231927 w 6056678"/>
                <a:gd name="connsiteY8" fmla="*/ 1769807 h 1939888"/>
                <a:gd name="connsiteX0" fmla="*/ 1052056 w 5456910"/>
                <a:gd name="connsiteY0" fmla="*/ 0 h 2431012"/>
                <a:gd name="connsiteX1" fmla="*/ 2123773 w 5456910"/>
                <a:gd name="connsiteY1" fmla="*/ 235975 h 2431012"/>
                <a:gd name="connsiteX2" fmla="*/ 2251592 w 5456910"/>
                <a:gd name="connsiteY2" fmla="*/ 1327355 h 2431012"/>
                <a:gd name="connsiteX3" fmla="*/ 4001733 w 5456910"/>
                <a:gd name="connsiteY3" fmla="*/ 1396181 h 2431012"/>
                <a:gd name="connsiteX4" fmla="*/ 5456909 w 5456910"/>
                <a:gd name="connsiteY4" fmla="*/ 2418736 h 2431012"/>
                <a:gd name="connsiteX5" fmla="*/ 5 w 5456910"/>
                <a:gd name="connsiteY5" fmla="*/ 1671484 h 2431012"/>
                <a:gd name="connsiteX6" fmla="*/ 29502 w 5456910"/>
                <a:gd name="connsiteY6" fmla="*/ 1750142 h 2431012"/>
                <a:gd name="connsiteX7" fmla="*/ 108160 w 5456910"/>
                <a:gd name="connsiteY7" fmla="*/ 1769807 h 2431012"/>
                <a:gd name="connsiteX8" fmla="*/ 2231927 w 5456910"/>
                <a:gd name="connsiteY8" fmla="*/ 1769807 h 2431012"/>
                <a:gd name="connsiteX0" fmla="*/ 1487122 w 7003019"/>
                <a:gd name="connsiteY0" fmla="*/ 0 h 2546769"/>
                <a:gd name="connsiteX1" fmla="*/ 2558839 w 7003019"/>
                <a:gd name="connsiteY1" fmla="*/ 235975 h 2546769"/>
                <a:gd name="connsiteX2" fmla="*/ 2686658 w 7003019"/>
                <a:gd name="connsiteY2" fmla="*/ 1327355 h 2546769"/>
                <a:gd name="connsiteX3" fmla="*/ 4436799 w 7003019"/>
                <a:gd name="connsiteY3" fmla="*/ 1396181 h 2546769"/>
                <a:gd name="connsiteX4" fmla="*/ 5891975 w 7003019"/>
                <a:gd name="connsiteY4" fmla="*/ 2418736 h 2546769"/>
                <a:gd name="connsiteX5" fmla="*/ 7003019 w 7003019"/>
                <a:gd name="connsiteY5" fmla="*/ 2546555 h 2546769"/>
                <a:gd name="connsiteX6" fmla="*/ 464568 w 7003019"/>
                <a:gd name="connsiteY6" fmla="*/ 1750142 h 2546769"/>
                <a:gd name="connsiteX7" fmla="*/ 543226 w 7003019"/>
                <a:gd name="connsiteY7" fmla="*/ 1769807 h 2546769"/>
                <a:gd name="connsiteX8" fmla="*/ 2666993 w 7003019"/>
                <a:gd name="connsiteY8" fmla="*/ 1769807 h 2546769"/>
                <a:gd name="connsiteX0" fmla="*/ 1169223 w 8379884"/>
                <a:gd name="connsiteY0" fmla="*/ 0 h 2566298"/>
                <a:gd name="connsiteX1" fmla="*/ 2240940 w 8379884"/>
                <a:gd name="connsiteY1" fmla="*/ 235975 h 2566298"/>
                <a:gd name="connsiteX2" fmla="*/ 2368759 w 8379884"/>
                <a:gd name="connsiteY2" fmla="*/ 1327355 h 2566298"/>
                <a:gd name="connsiteX3" fmla="*/ 4118900 w 8379884"/>
                <a:gd name="connsiteY3" fmla="*/ 1396181 h 2566298"/>
                <a:gd name="connsiteX4" fmla="*/ 5574076 w 8379884"/>
                <a:gd name="connsiteY4" fmla="*/ 2418736 h 2566298"/>
                <a:gd name="connsiteX5" fmla="*/ 6685120 w 8379884"/>
                <a:gd name="connsiteY5" fmla="*/ 2546555 h 2566298"/>
                <a:gd name="connsiteX6" fmla="*/ 8110798 w 8379884"/>
                <a:gd name="connsiteY6" fmla="*/ 2477729 h 2566298"/>
                <a:gd name="connsiteX7" fmla="*/ 225327 w 8379884"/>
                <a:gd name="connsiteY7" fmla="*/ 1769807 h 2566298"/>
                <a:gd name="connsiteX8" fmla="*/ 2349094 w 8379884"/>
                <a:gd name="connsiteY8" fmla="*/ 1769807 h 2566298"/>
                <a:gd name="connsiteX0" fmla="*/ 118125 w 7669449"/>
                <a:gd name="connsiteY0" fmla="*/ 0 h 2585633"/>
                <a:gd name="connsiteX1" fmla="*/ 1189842 w 7669449"/>
                <a:gd name="connsiteY1" fmla="*/ 235975 h 2585633"/>
                <a:gd name="connsiteX2" fmla="*/ 1317661 w 7669449"/>
                <a:gd name="connsiteY2" fmla="*/ 1327355 h 2585633"/>
                <a:gd name="connsiteX3" fmla="*/ 3067802 w 7669449"/>
                <a:gd name="connsiteY3" fmla="*/ 1396181 h 2585633"/>
                <a:gd name="connsiteX4" fmla="*/ 4522978 w 7669449"/>
                <a:gd name="connsiteY4" fmla="*/ 2418736 h 2585633"/>
                <a:gd name="connsiteX5" fmla="*/ 5634022 w 7669449"/>
                <a:gd name="connsiteY5" fmla="*/ 2546555 h 2585633"/>
                <a:gd name="connsiteX6" fmla="*/ 7059700 w 7669449"/>
                <a:gd name="connsiteY6" fmla="*/ 2477729 h 2585633"/>
                <a:gd name="connsiteX7" fmla="*/ 7226848 w 7669449"/>
                <a:gd name="connsiteY7" fmla="*/ 2546556 h 2585633"/>
                <a:gd name="connsiteX8" fmla="*/ 1297996 w 7669449"/>
                <a:gd name="connsiteY8" fmla="*/ 1769807 h 2585633"/>
                <a:gd name="connsiteX0" fmla="*/ 118125 w 8613196"/>
                <a:gd name="connsiteY0" fmla="*/ 0 h 2821858"/>
                <a:gd name="connsiteX1" fmla="*/ 1189842 w 8613196"/>
                <a:gd name="connsiteY1" fmla="*/ 235975 h 2821858"/>
                <a:gd name="connsiteX2" fmla="*/ 1317661 w 8613196"/>
                <a:gd name="connsiteY2" fmla="*/ 1327355 h 2821858"/>
                <a:gd name="connsiteX3" fmla="*/ 3067802 w 8613196"/>
                <a:gd name="connsiteY3" fmla="*/ 1396181 h 2821858"/>
                <a:gd name="connsiteX4" fmla="*/ 4522978 w 8613196"/>
                <a:gd name="connsiteY4" fmla="*/ 2418736 h 2821858"/>
                <a:gd name="connsiteX5" fmla="*/ 5634022 w 8613196"/>
                <a:gd name="connsiteY5" fmla="*/ 2546555 h 2821858"/>
                <a:gd name="connsiteX6" fmla="*/ 7059700 w 8613196"/>
                <a:gd name="connsiteY6" fmla="*/ 2477729 h 2821858"/>
                <a:gd name="connsiteX7" fmla="*/ 7226848 w 8613196"/>
                <a:gd name="connsiteY7" fmla="*/ 2546556 h 2821858"/>
                <a:gd name="connsiteX8" fmla="*/ 8613196 w 8613196"/>
                <a:gd name="connsiteY8" fmla="*/ 2821858 h 2821858"/>
                <a:gd name="connsiteX0" fmla="*/ 118125 w 7226848"/>
                <a:gd name="connsiteY0" fmla="*/ 0 h 2548161"/>
                <a:gd name="connsiteX1" fmla="*/ 1189842 w 7226848"/>
                <a:gd name="connsiteY1" fmla="*/ 235975 h 2548161"/>
                <a:gd name="connsiteX2" fmla="*/ 1317661 w 7226848"/>
                <a:gd name="connsiteY2" fmla="*/ 1327355 h 2548161"/>
                <a:gd name="connsiteX3" fmla="*/ 3067802 w 7226848"/>
                <a:gd name="connsiteY3" fmla="*/ 1396181 h 2548161"/>
                <a:gd name="connsiteX4" fmla="*/ 4522978 w 7226848"/>
                <a:gd name="connsiteY4" fmla="*/ 2418736 h 2548161"/>
                <a:gd name="connsiteX5" fmla="*/ 5634022 w 7226848"/>
                <a:gd name="connsiteY5" fmla="*/ 2546555 h 2548161"/>
                <a:gd name="connsiteX6" fmla="*/ 7059700 w 7226848"/>
                <a:gd name="connsiteY6" fmla="*/ 2477729 h 2548161"/>
                <a:gd name="connsiteX7" fmla="*/ 7226848 w 7226848"/>
                <a:gd name="connsiteY7" fmla="*/ 2546556 h 2548161"/>
                <a:gd name="connsiteX0" fmla="*/ 118125 w 7059700"/>
                <a:gd name="connsiteY0" fmla="*/ 0 h 2548161"/>
                <a:gd name="connsiteX1" fmla="*/ 1189842 w 7059700"/>
                <a:gd name="connsiteY1" fmla="*/ 235975 h 2548161"/>
                <a:gd name="connsiteX2" fmla="*/ 1317661 w 7059700"/>
                <a:gd name="connsiteY2" fmla="*/ 1327355 h 2548161"/>
                <a:gd name="connsiteX3" fmla="*/ 3067802 w 7059700"/>
                <a:gd name="connsiteY3" fmla="*/ 1396181 h 2548161"/>
                <a:gd name="connsiteX4" fmla="*/ 4522978 w 7059700"/>
                <a:gd name="connsiteY4" fmla="*/ 2418736 h 2548161"/>
                <a:gd name="connsiteX5" fmla="*/ 5634022 w 7059700"/>
                <a:gd name="connsiteY5" fmla="*/ 2546555 h 2548161"/>
                <a:gd name="connsiteX6" fmla="*/ 7059700 w 7059700"/>
                <a:gd name="connsiteY6" fmla="*/ 2477729 h 2548161"/>
                <a:gd name="connsiteX0" fmla="*/ 0 w 6941575"/>
                <a:gd name="connsiteY0" fmla="*/ 0 h 2548161"/>
                <a:gd name="connsiteX1" fmla="*/ 1071717 w 6941575"/>
                <a:gd name="connsiteY1" fmla="*/ 235975 h 2548161"/>
                <a:gd name="connsiteX2" fmla="*/ 1199536 w 6941575"/>
                <a:gd name="connsiteY2" fmla="*/ 1327355 h 2548161"/>
                <a:gd name="connsiteX3" fmla="*/ 2949677 w 6941575"/>
                <a:gd name="connsiteY3" fmla="*/ 1396181 h 2548161"/>
                <a:gd name="connsiteX4" fmla="*/ 4404853 w 6941575"/>
                <a:gd name="connsiteY4" fmla="*/ 2418736 h 2548161"/>
                <a:gd name="connsiteX5" fmla="*/ 5515897 w 6941575"/>
                <a:gd name="connsiteY5" fmla="*/ 2546555 h 2548161"/>
                <a:gd name="connsiteX6" fmla="*/ 6941575 w 6941575"/>
                <a:gd name="connsiteY6" fmla="*/ 2477729 h 2548161"/>
                <a:gd name="connsiteX0" fmla="*/ 0 w 6941575"/>
                <a:gd name="connsiteY0" fmla="*/ 0 h 2777234"/>
                <a:gd name="connsiteX1" fmla="*/ 1071717 w 6941575"/>
                <a:gd name="connsiteY1" fmla="*/ 235975 h 2777234"/>
                <a:gd name="connsiteX2" fmla="*/ 1199536 w 6941575"/>
                <a:gd name="connsiteY2" fmla="*/ 1327355 h 2777234"/>
                <a:gd name="connsiteX3" fmla="*/ 2949677 w 6941575"/>
                <a:gd name="connsiteY3" fmla="*/ 1396181 h 2777234"/>
                <a:gd name="connsiteX4" fmla="*/ 4414685 w 6941575"/>
                <a:gd name="connsiteY4" fmla="*/ 2753033 h 2777234"/>
                <a:gd name="connsiteX5" fmla="*/ 5515897 w 6941575"/>
                <a:gd name="connsiteY5" fmla="*/ 2546555 h 2777234"/>
                <a:gd name="connsiteX6" fmla="*/ 6941575 w 6941575"/>
                <a:gd name="connsiteY6" fmla="*/ 2477729 h 2777234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949677 w 6941575"/>
                <a:gd name="connsiteY3" fmla="*/ 1396181 h 2772703"/>
                <a:gd name="connsiteX4" fmla="*/ 4414685 w 6941575"/>
                <a:gd name="connsiteY4" fmla="*/ 2753033 h 2772703"/>
                <a:gd name="connsiteX5" fmla="*/ 5751872 w 6941575"/>
                <a:gd name="connsiteY5" fmla="*/ 2418735 h 2772703"/>
                <a:gd name="connsiteX6" fmla="*/ 6941575 w 6941575"/>
                <a:gd name="connsiteY6" fmla="*/ 2477729 h 2772703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566218 w 6941575"/>
                <a:gd name="connsiteY3" fmla="*/ 1406013 h 2772703"/>
                <a:gd name="connsiteX4" fmla="*/ 4414685 w 6941575"/>
                <a:gd name="connsiteY4" fmla="*/ 2753033 h 2772703"/>
                <a:gd name="connsiteX5" fmla="*/ 5751872 w 6941575"/>
                <a:gd name="connsiteY5" fmla="*/ 2418735 h 2772703"/>
                <a:gd name="connsiteX6" fmla="*/ 6941575 w 6941575"/>
                <a:gd name="connsiteY6" fmla="*/ 2477729 h 2772703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566218 w 6941575"/>
                <a:gd name="connsiteY3" fmla="*/ 1406013 h 2772703"/>
                <a:gd name="connsiteX4" fmla="*/ 4108244 w 6941575"/>
                <a:gd name="connsiteY4" fmla="*/ 1739784 h 2772703"/>
                <a:gd name="connsiteX5" fmla="*/ 4414685 w 6941575"/>
                <a:gd name="connsiteY5" fmla="*/ 2753033 h 2772703"/>
                <a:gd name="connsiteX6" fmla="*/ 5751872 w 6941575"/>
                <a:gd name="connsiteY6" fmla="*/ 2418735 h 2772703"/>
                <a:gd name="connsiteX7" fmla="*/ 6941575 w 6941575"/>
                <a:gd name="connsiteY7" fmla="*/ 2477729 h 2772703"/>
                <a:gd name="connsiteX0" fmla="*/ 0 w 6941575"/>
                <a:gd name="connsiteY0" fmla="*/ 0 h 2755939"/>
                <a:gd name="connsiteX1" fmla="*/ 1071717 w 6941575"/>
                <a:gd name="connsiteY1" fmla="*/ 235975 h 2755939"/>
                <a:gd name="connsiteX2" fmla="*/ 1199536 w 6941575"/>
                <a:gd name="connsiteY2" fmla="*/ 1327355 h 2755939"/>
                <a:gd name="connsiteX3" fmla="*/ 2566218 w 6941575"/>
                <a:gd name="connsiteY3" fmla="*/ 1406013 h 2755939"/>
                <a:gd name="connsiteX4" fmla="*/ 4108244 w 6941575"/>
                <a:gd name="connsiteY4" fmla="*/ 1739784 h 2755939"/>
                <a:gd name="connsiteX5" fmla="*/ 4414685 w 6941575"/>
                <a:gd name="connsiteY5" fmla="*/ 2753033 h 2755939"/>
                <a:gd name="connsiteX6" fmla="*/ 5751872 w 6941575"/>
                <a:gd name="connsiteY6" fmla="*/ 2418735 h 2755939"/>
                <a:gd name="connsiteX7" fmla="*/ 6941575 w 6941575"/>
                <a:gd name="connsiteY7" fmla="*/ 2477729 h 2755939"/>
                <a:gd name="connsiteX0" fmla="*/ 0 w 6941575"/>
                <a:gd name="connsiteY0" fmla="*/ 0 h 2756571"/>
                <a:gd name="connsiteX1" fmla="*/ 1071717 w 6941575"/>
                <a:gd name="connsiteY1" fmla="*/ 235975 h 2756571"/>
                <a:gd name="connsiteX2" fmla="*/ 1199536 w 6941575"/>
                <a:gd name="connsiteY2" fmla="*/ 1327355 h 2756571"/>
                <a:gd name="connsiteX3" fmla="*/ 2566218 w 6941575"/>
                <a:gd name="connsiteY3" fmla="*/ 1406013 h 2756571"/>
                <a:gd name="connsiteX4" fmla="*/ 4108244 w 6941575"/>
                <a:gd name="connsiteY4" fmla="*/ 1739784 h 2756571"/>
                <a:gd name="connsiteX5" fmla="*/ 4414685 w 6941575"/>
                <a:gd name="connsiteY5" fmla="*/ 2753033 h 2756571"/>
                <a:gd name="connsiteX6" fmla="*/ 5751872 w 6941575"/>
                <a:gd name="connsiteY6" fmla="*/ 2418735 h 2756571"/>
                <a:gd name="connsiteX7" fmla="*/ 6941575 w 6941575"/>
                <a:gd name="connsiteY7" fmla="*/ 2477729 h 2756571"/>
                <a:gd name="connsiteX0" fmla="*/ 0 w 6941575"/>
                <a:gd name="connsiteY0" fmla="*/ 0 h 2611172"/>
                <a:gd name="connsiteX1" fmla="*/ 1071717 w 6941575"/>
                <a:gd name="connsiteY1" fmla="*/ 235975 h 2611172"/>
                <a:gd name="connsiteX2" fmla="*/ 1199536 w 6941575"/>
                <a:gd name="connsiteY2" fmla="*/ 1327355 h 2611172"/>
                <a:gd name="connsiteX3" fmla="*/ 2566218 w 6941575"/>
                <a:gd name="connsiteY3" fmla="*/ 1406013 h 2611172"/>
                <a:gd name="connsiteX4" fmla="*/ 4108244 w 6941575"/>
                <a:gd name="connsiteY4" fmla="*/ 1739784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6941575"/>
                <a:gd name="connsiteY0" fmla="*/ 0 h 2611172"/>
                <a:gd name="connsiteX1" fmla="*/ 1285302 w 6941575"/>
                <a:gd name="connsiteY1" fmla="*/ 235975 h 2611172"/>
                <a:gd name="connsiteX2" fmla="*/ 1199536 w 6941575"/>
                <a:gd name="connsiteY2" fmla="*/ 1327355 h 2611172"/>
                <a:gd name="connsiteX3" fmla="*/ 2566218 w 6941575"/>
                <a:gd name="connsiteY3" fmla="*/ 1406013 h 2611172"/>
                <a:gd name="connsiteX4" fmla="*/ 4108244 w 6941575"/>
                <a:gd name="connsiteY4" fmla="*/ 1739784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6941575"/>
                <a:gd name="connsiteY0" fmla="*/ 0 h 2611172"/>
                <a:gd name="connsiteX1" fmla="*/ 1285302 w 6941575"/>
                <a:gd name="connsiteY1" fmla="*/ 235975 h 2611172"/>
                <a:gd name="connsiteX2" fmla="*/ 1514827 w 6941575"/>
                <a:gd name="connsiteY2" fmla="*/ 1296336 h 2611172"/>
                <a:gd name="connsiteX3" fmla="*/ 2566218 w 6941575"/>
                <a:gd name="connsiteY3" fmla="*/ 1406013 h 2611172"/>
                <a:gd name="connsiteX4" fmla="*/ 4108244 w 6941575"/>
                <a:gd name="connsiteY4" fmla="*/ 1739784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6941575"/>
                <a:gd name="connsiteY0" fmla="*/ 0 h 2611172"/>
                <a:gd name="connsiteX1" fmla="*/ 1285302 w 6941575"/>
                <a:gd name="connsiteY1" fmla="*/ 235975 h 2611172"/>
                <a:gd name="connsiteX2" fmla="*/ 1514827 w 6941575"/>
                <a:gd name="connsiteY2" fmla="*/ 1296336 h 2611172"/>
                <a:gd name="connsiteX3" fmla="*/ 2566218 w 6941575"/>
                <a:gd name="connsiteY3" fmla="*/ 1406013 h 2611172"/>
                <a:gd name="connsiteX4" fmla="*/ 4108244 w 6941575"/>
                <a:gd name="connsiteY4" fmla="*/ 1739784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6941575"/>
                <a:gd name="connsiteY0" fmla="*/ 0 h 2611172"/>
                <a:gd name="connsiteX1" fmla="*/ 1285302 w 6941575"/>
                <a:gd name="connsiteY1" fmla="*/ 235975 h 2611172"/>
                <a:gd name="connsiteX2" fmla="*/ 1514827 w 6941575"/>
                <a:gd name="connsiteY2" fmla="*/ 1296336 h 2611172"/>
                <a:gd name="connsiteX3" fmla="*/ 2566218 w 6941575"/>
                <a:gd name="connsiteY3" fmla="*/ 1406013 h 2611172"/>
                <a:gd name="connsiteX4" fmla="*/ 4260804 w 6941575"/>
                <a:gd name="connsiteY4" fmla="*/ 1677745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6941575"/>
                <a:gd name="connsiteY0" fmla="*/ 0 h 2611172"/>
                <a:gd name="connsiteX1" fmla="*/ 1285302 w 6941575"/>
                <a:gd name="connsiteY1" fmla="*/ 235975 h 2611172"/>
                <a:gd name="connsiteX2" fmla="*/ 1514827 w 6941575"/>
                <a:gd name="connsiteY2" fmla="*/ 1296336 h 2611172"/>
                <a:gd name="connsiteX3" fmla="*/ 2566218 w 6941575"/>
                <a:gd name="connsiteY3" fmla="*/ 1406013 h 2611172"/>
                <a:gd name="connsiteX4" fmla="*/ 4260804 w 6941575"/>
                <a:gd name="connsiteY4" fmla="*/ 1677745 h 2611172"/>
                <a:gd name="connsiteX5" fmla="*/ 4498767 w 6941575"/>
                <a:gd name="connsiteY5" fmla="*/ 2605888 h 2611172"/>
                <a:gd name="connsiteX6" fmla="*/ 5751872 w 6941575"/>
                <a:gd name="connsiteY6" fmla="*/ 2418735 h 2611172"/>
                <a:gd name="connsiteX7" fmla="*/ 6941575 w 6941575"/>
                <a:gd name="connsiteY7" fmla="*/ 2477729 h 2611172"/>
                <a:gd name="connsiteX0" fmla="*/ 0 w 5751873"/>
                <a:gd name="connsiteY0" fmla="*/ 0 h 2611172"/>
                <a:gd name="connsiteX1" fmla="*/ 1285302 w 5751873"/>
                <a:gd name="connsiteY1" fmla="*/ 235975 h 2611172"/>
                <a:gd name="connsiteX2" fmla="*/ 1514827 w 5751873"/>
                <a:gd name="connsiteY2" fmla="*/ 1296336 h 2611172"/>
                <a:gd name="connsiteX3" fmla="*/ 2566218 w 5751873"/>
                <a:gd name="connsiteY3" fmla="*/ 1406013 h 2611172"/>
                <a:gd name="connsiteX4" fmla="*/ 4260804 w 5751873"/>
                <a:gd name="connsiteY4" fmla="*/ 1677745 h 2611172"/>
                <a:gd name="connsiteX5" fmla="*/ 4498767 w 5751873"/>
                <a:gd name="connsiteY5" fmla="*/ 2605888 h 2611172"/>
                <a:gd name="connsiteX6" fmla="*/ 5751872 w 5751873"/>
                <a:gd name="connsiteY6" fmla="*/ 2418735 h 261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51873" h="2611172">
                  <a:moveTo>
                    <a:pt x="0" y="0"/>
                  </a:moveTo>
                  <a:cubicBezTo>
                    <a:pt x="376904" y="88490"/>
                    <a:pt x="1032831" y="19919"/>
                    <a:pt x="1285302" y="235975"/>
                  </a:cubicBezTo>
                  <a:cubicBezTo>
                    <a:pt x="1537773" y="452031"/>
                    <a:pt x="1301341" y="1101330"/>
                    <a:pt x="1514827" y="1296336"/>
                  </a:cubicBezTo>
                  <a:cubicBezTo>
                    <a:pt x="1728313" y="1491342"/>
                    <a:pt x="2108555" y="1342445"/>
                    <a:pt x="2566218" y="1406013"/>
                  </a:cubicBezTo>
                  <a:cubicBezTo>
                    <a:pt x="3023881" y="1469581"/>
                    <a:pt x="4074773" y="1411884"/>
                    <a:pt x="4260804" y="1677745"/>
                  </a:cubicBezTo>
                  <a:cubicBezTo>
                    <a:pt x="4446835" y="1943606"/>
                    <a:pt x="4100287" y="2545168"/>
                    <a:pt x="4498767" y="2605888"/>
                  </a:cubicBezTo>
                  <a:cubicBezTo>
                    <a:pt x="5308289" y="2651772"/>
                    <a:pt x="5156098" y="2382770"/>
                    <a:pt x="5751872" y="2418735"/>
                  </a:cubicBezTo>
                </a:path>
              </a:pathLst>
            </a:custGeom>
            <a:ln w="552450" cap="rnd" cmpd="sng" algn="ctr">
              <a:solidFill>
                <a:schemeClr val="tx1">
                  <a:alpha val="27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softEdge rad="1270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CA" sz="2400" dirty="0"/>
            </a:p>
          </p:txBody>
        </p:sp>
        <p:sp>
          <p:nvSpPr>
            <p:cNvPr id="90" name="Freeform: Shape 206">
              <a:extLst>
                <a:ext uri="{FF2B5EF4-FFF2-40B4-BE49-F238E27FC236}">
                  <a16:creationId xmlns:a16="http://schemas.microsoft.com/office/drawing/2014/main" id="{68BED7BE-8CCC-4E82-BDFF-16F6AE1B79FD}"/>
                </a:ext>
              </a:extLst>
            </p:cNvPr>
            <p:cNvSpPr/>
            <p:nvPr/>
          </p:nvSpPr>
          <p:spPr>
            <a:xfrm>
              <a:off x="6096692" y="3686506"/>
              <a:ext cx="2051805" cy="1027202"/>
            </a:xfrm>
            <a:custGeom>
              <a:avLst/>
              <a:gdLst>
                <a:gd name="connsiteX0" fmla="*/ 0 w 3362632"/>
                <a:gd name="connsiteY0" fmla="*/ 0 h 698091"/>
                <a:gd name="connsiteX1" fmla="*/ 599768 w 3362632"/>
                <a:gd name="connsiteY1" fmla="*/ 108155 h 698091"/>
                <a:gd name="connsiteX2" fmla="*/ 806245 w 3362632"/>
                <a:gd name="connsiteY2" fmla="*/ 137652 h 698091"/>
                <a:gd name="connsiteX3" fmla="*/ 924232 w 3362632"/>
                <a:gd name="connsiteY3" fmla="*/ 167149 h 698091"/>
                <a:gd name="connsiteX4" fmla="*/ 1120878 w 3362632"/>
                <a:gd name="connsiteY4" fmla="*/ 196646 h 698091"/>
                <a:gd name="connsiteX5" fmla="*/ 1130710 w 3362632"/>
                <a:gd name="connsiteY5" fmla="*/ 599768 h 698091"/>
                <a:gd name="connsiteX6" fmla="*/ 1160207 w 3362632"/>
                <a:gd name="connsiteY6" fmla="*/ 678426 h 698091"/>
                <a:gd name="connsiteX7" fmla="*/ 1238865 w 3362632"/>
                <a:gd name="connsiteY7" fmla="*/ 698091 h 698091"/>
                <a:gd name="connsiteX8" fmla="*/ 3362632 w 3362632"/>
                <a:gd name="connsiteY8" fmla="*/ 698091 h 698091"/>
                <a:gd name="connsiteX0" fmla="*/ 1657474 w 2837345"/>
                <a:gd name="connsiteY0" fmla="*/ 0 h 1769807"/>
                <a:gd name="connsiteX1" fmla="*/ 74481 w 2837345"/>
                <a:gd name="connsiteY1" fmla="*/ 1179871 h 1769807"/>
                <a:gd name="connsiteX2" fmla="*/ 280958 w 2837345"/>
                <a:gd name="connsiteY2" fmla="*/ 1209368 h 1769807"/>
                <a:gd name="connsiteX3" fmla="*/ 398945 w 2837345"/>
                <a:gd name="connsiteY3" fmla="*/ 1238865 h 1769807"/>
                <a:gd name="connsiteX4" fmla="*/ 595591 w 2837345"/>
                <a:gd name="connsiteY4" fmla="*/ 1268362 h 1769807"/>
                <a:gd name="connsiteX5" fmla="*/ 605423 w 2837345"/>
                <a:gd name="connsiteY5" fmla="*/ 1671484 h 1769807"/>
                <a:gd name="connsiteX6" fmla="*/ 634920 w 2837345"/>
                <a:gd name="connsiteY6" fmla="*/ 1750142 h 1769807"/>
                <a:gd name="connsiteX7" fmla="*/ 713578 w 2837345"/>
                <a:gd name="connsiteY7" fmla="*/ 1769807 h 1769807"/>
                <a:gd name="connsiteX8" fmla="*/ 2837345 w 2837345"/>
                <a:gd name="connsiteY8" fmla="*/ 1769807 h 1769807"/>
                <a:gd name="connsiteX0" fmla="*/ 1529969 w 2709840"/>
                <a:gd name="connsiteY0" fmla="*/ 0 h 1769807"/>
                <a:gd name="connsiteX1" fmla="*/ 2601686 w 2709840"/>
                <a:gd name="connsiteY1" fmla="*/ 235975 h 1769807"/>
                <a:gd name="connsiteX2" fmla="*/ 153453 w 2709840"/>
                <a:gd name="connsiteY2" fmla="*/ 1209368 h 1769807"/>
                <a:gd name="connsiteX3" fmla="*/ 271440 w 2709840"/>
                <a:gd name="connsiteY3" fmla="*/ 1238865 h 1769807"/>
                <a:gd name="connsiteX4" fmla="*/ 468086 w 2709840"/>
                <a:gd name="connsiteY4" fmla="*/ 1268362 h 1769807"/>
                <a:gd name="connsiteX5" fmla="*/ 477918 w 2709840"/>
                <a:gd name="connsiteY5" fmla="*/ 1671484 h 1769807"/>
                <a:gd name="connsiteX6" fmla="*/ 507415 w 2709840"/>
                <a:gd name="connsiteY6" fmla="*/ 1750142 h 1769807"/>
                <a:gd name="connsiteX7" fmla="*/ 586073 w 2709840"/>
                <a:gd name="connsiteY7" fmla="*/ 1769807 h 1769807"/>
                <a:gd name="connsiteX8" fmla="*/ 2709840 w 2709840"/>
                <a:gd name="connsiteY8" fmla="*/ 1769807 h 1769807"/>
                <a:gd name="connsiteX0" fmla="*/ 1396444 w 2780049"/>
                <a:gd name="connsiteY0" fmla="*/ 0 h 1769807"/>
                <a:gd name="connsiteX1" fmla="*/ 2468161 w 2780049"/>
                <a:gd name="connsiteY1" fmla="*/ 235975 h 1769807"/>
                <a:gd name="connsiteX2" fmla="*/ 2595980 w 2780049"/>
                <a:gd name="connsiteY2" fmla="*/ 1327355 h 1769807"/>
                <a:gd name="connsiteX3" fmla="*/ 137915 w 2780049"/>
                <a:gd name="connsiteY3" fmla="*/ 1238865 h 1769807"/>
                <a:gd name="connsiteX4" fmla="*/ 334561 w 2780049"/>
                <a:gd name="connsiteY4" fmla="*/ 1268362 h 1769807"/>
                <a:gd name="connsiteX5" fmla="*/ 344393 w 2780049"/>
                <a:gd name="connsiteY5" fmla="*/ 1671484 h 1769807"/>
                <a:gd name="connsiteX6" fmla="*/ 373890 w 2780049"/>
                <a:gd name="connsiteY6" fmla="*/ 1750142 h 1769807"/>
                <a:gd name="connsiteX7" fmla="*/ 452548 w 2780049"/>
                <a:gd name="connsiteY7" fmla="*/ 1769807 h 1769807"/>
                <a:gd name="connsiteX8" fmla="*/ 2576315 w 2780049"/>
                <a:gd name="connsiteY8" fmla="*/ 1769807 h 1769807"/>
                <a:gd name="connsiteX0" fmla="*/ 1061883 w 4062837"/>
                <a:gd name="connsiteY0" fmla="*/ 0 h 1769807"/>
                <a:gd name="connsiteX1" fmla="*/ 2133600 w 4062837"/>
                <a:gd name="connsiteY1" fmla="*/ 235975 h 1769807"/>
                <a:gd name="connsiteX2" fmla="*/ 2261419 w 4062837"/>
                <a:gd name="connsiteY2" fmla="*/ 1327355 h 1769807"/>
                <a:gd name="connsiteX3" fmla="*/ 4011560 w 4062837"/>
                <a:gd name="connsiteY3" fmla="*/ 1396181 h 1769807"/>
                <a:gd name="connsiteX4" fmla="*/ 0 w 4062837"/>
                <a:gd name="connsiteY4" fmla="*/ 1268362 h 1769807"/>
                <a:gd name="connsiteX5" fmla="*/ 9832 w 4062837"/>
                <a:gd name="connsiteY5" fmla="*/ 1671484 h 1769807"/>
                <a:gd name="connsiteX6" fmla="*/ 39329 w 4062837"/>
                <a:gd name="connsiteY6" fmla="*/ 1750142 h 1769807"/>
                <a:gd name="connsiteX7" fmla="*/ 117987 w 4062837"/>
                <a:gd name="connsiteY7" fmla="*/ 1769807 h 1769807"/>
                <a:gd name="connsiteX8" fmla="*/ 2241754 w 4062837"/>
                <a:gd name="connsiteY8" fmla="*/ 1769807 h 1769807"/>
                <a:gd name="connsiteX0" fmla="*/ 1052056 w 6056678"/>
                <a:gd name="connsiteY0" fmla="*/ 0 h 1939888"/>
                <a:gd name="connsiteX1" fmla="*/ 2123773 w 6056678"/>
                <a:gd name="connsiteY1" fmla="*/ 235975 h 1939888"/>
                <a:gd name="connsiteX2" fmla="*/ 2251592 w 6056678"/>
                <a:gd name="connsiteY2" fmla="*/ 1327355 h 1939888"/>
                <a:gd name="connsiteX3" fmla="*/ 4001733 w 6056678"/>
                <a:gd name="connsiteY3" fmla="*/ 1396181 h 1939888"/>
                <a:gd name="connsiteX4" fmla="*/ 6056677 w 6056678"/>
                <a:gd name="connsiteY4" fmla="*/ 1917291 h 1939888"/>
                <a:gd name="connsiteX5" fmla="*/ 5 w 6056678"/>
                <a:gd name="connsiteY5" fmla="*/ 1671484 h 1939888"/>
                <a:gd name="connsiteX6" fmla="*/ 29502 w 6056678"/>
                <a:gd name="connsiteY6" fmla="*/ 1750142 h 1939888"/>
                <a:gd name="connsiteX7" fmla="*/ 108160 w 6056678"/>
                <a:gd name="connsiteY7" fmla="*/ 1769807 h 1939888"/>
                <a:gd name="connsiteX8" fmla="*/ 2231927 w 6056678"/>
                <a:gd name="connsiteY8" fmla="*/ 1769807 h 1939888"/>
                <a:gd name="connsiteX0" fmla="*/ 1052056 w 5456910"/>
                <a:gd name="connsiteY0" fmla="*/ 0 h 2431012"/>
                <a:gd name="connsiteX1" fmla="*/ 2123773 w 5456910"/>
                <a:gd name="connsiteY1" fmla="*/ 235975 h 2431012"/>
                <a:gd name="connsiteX2" fmla="*/ 2251592 w 5456910"/>
                <a:gd name="connsiteY2" fmla="*/ 1327355 h 2431012"/>
                <a:gd name="connsiteX3" fmla="*/ 4001733 w 5456910"/>
                <a:gd name="connsiteY3" fmla="*/ 1396181 h 2431012"/>
                <a:gd name="connsiteX4" fmla="*/ 5456909 w 5456910"/>
                <a:gd name="connsiteY4" fmla="*/ 2418736 h 2431012"/>
                <a:gd name="connsiteX5" fmla="*/ 5 w 5456910"/>
                <a:gd name="connsiteY5" fmla="*/ 1671484 h 2431012"/>
                <a:gd name="connsiteX6" fmla="*/ 29502 w 5456910"/>
                <a:gd name="connsiteY6" fmla="*/ 1750142 h 2431012"/>
                <a:gd name="connsiteX7" fmla="*/ 108160 w 5456910"/>
                <a:gd name="connsiteY7" fmla="*/ 1769807 h 2431012"/>
                <a:gd name="connsiteX8" fmla="*/ 2231927 w 5456910"/>
                <a:gd name="connsiteY8" fmla="*/ 1769807 h 2431012"/>
                <a:gd name="connsiteX0" fmla="*/ 1487122 w 7003019"/>
                <a:gd name="connsiteY0" fmla="*/ 0 h 2546769"/>
                <a:gd name="connsiteX1" fmla="*/ 2558839 w 7003019"/>
                <a:gd name="connsiteY1" fmla="*/ 235975 h 2546769"/>
                <a:gd name="connsiteX2" fmla="*/ 2686658 w 7003019"/>
                <a:gd name="connsiteY2" fmla="*/ 1327355 h 2546769"/>
                <a:gd name="connsiteX3" fmla="*/ 4436799 w 7003019"/>
                <a:gd name="connsiteY3" fmla="*/ 1396181 h 2546769"/>
                <a:gd name="connsiteX4" fmla="*/ 5891975 w 7003019"/>
                <a:gd name="connsiteY4" fmla="*/ 2418736 h 2546769"/>
                <a:gd name="connsiteX5" fmla="*/ 7003019 w 7003019"/>
                <a:gd name="connsiteY5" fmla="*/ 2546555 h 2546769"/>
                <a:gd name="connsiteX6" fmla="*/ 464568 w 7003019"/>
                <a:gd name="connsiteY6" fmla="*/ 1750142 h 2546769"/>
                <a:gd name="connsiteX7" fmla="*/ 543226 w 7003019"/>
                <a:gd name="connsiteY7" fmla="*/ 1769807 h 2546769"/>
                <a:gd name="connsiteX8" fmla="*/ 2666993 w 7003019"/>
                <a:gd name="connsiteY8" fmla="*/ 1769807 h 2546769"/>
                <a:gd name="connsiteX0" fmla="*/ 1169223 w 8379884"/>
                <a:gd name="connsiteY0" fmla="*/ 0 h 2566298"/>
                <a:gd name="connsiteX1" fmla="*/ 2240940 w 8379884"/>
                <a:gd name="connsiteY1" fmla="*/ 235975 h 2566298"/>
                <a:gd name="connsiteX2" fmla="*/ 2368759 w 8379884"/>
                <a:gd name="connsiteY2" fmla="*/ 1327355 h 2566298"/>
                <a:gd name="connsiteX3" fmla="*/ 4118900 w 8379884"/>
                <a:gd name="connsiteY3" fmla="*/ 1396181 h 2566298"/>
                <a:gd name="connsiteX4" fmla="*/ 5574076 w 8379884"/>
                <a:gd name="connsiteY4" fmla="*/ 2418736 h 2566298"/>
                <a:gd name="connsiteX5" fmla="*/ 6685120 w 8379884"/>
                <a:gd name="connsiteY5" fmla="*/ 2546555 h 2566298"/>
                <a:gd name="connsiteX6" fmla="*/ 8110798 w 8379884"/>
                <a:gd name="connsiteY6" fmla="*/ 2477729 h 2566298"/>
                <a:gd name="connsiteX7" fmla="*/ 225327 w 8379884"/>
                <a:gd name="connsiteY7" fmla="*/ 1769807 h 2566298"/>
                <a:gd name="connsiteX8" fmla="*/ 2349094 w 8379884"/>
                <a:gd name="connsiteY8" fmla="*/ 1769807 h 2566298"/>
                <a:gd name="connsiteX0" fmla="*/ 118125 w 7669449"/>
                <a:gd name="connsiteY0" fmla="*/ 0 h 2585633"/>
                <a:gd name="connsiteX1" fmla="*/ 1189842 w 7669449"/>
                <a:gd name="connsiteY1" fmla="*/ 235975 h 2585633"/>
                <a:gd name="connsiteX2" fmla="*/ 1317661 w 7669449"/>
                <a:gd name="connsiteY2" fmla="*/ 1327355 h 2585633"/>
                <a:gd name="connsiteX3" fmla="*/ 3067802 w 7669449"/>
                <a:gd name="connsiteY3" fmla="*/ 1396181 h 2585633"/>
                <a:gd name="connsiteX4" fmla="*/ 4522978 w 7669449"/>
                <a:gd name="connsiteY4" fmla="*/ 2418736 h 2585633"/>
                <a:gd name="connsiteX5" fmla="*/ 5634022 w 7669449"/>
                <a:gd name="connsiteY5" fmla="*/ 2546555 h 2585633"/>
                <a:gd name="connsiteX6" fmla="*/ 7059700 w 7669449"/>
                <a:gd name="connsiteY6" fmla="*/ 2477729 h 2585633"/>
                <a:gd name="connsiteX7" fmla="*/ 7226848 w 7669449"/>
                <a:gd name="connsiteY7" fmla="*/ 2546556 h 2585633"/>
                <a:gd name="connsiteX8" fmla="*/ 1297996 w 7669449"/>
                <a:gd name="connsiteY8" fmla="*/ 1769807 h 2585633"/>
                <a:gd name="connsiteX0" fmla="*/ 118125 w 8613196"/>
                <a:gd name="connsiteY0" fmla="*/ 0 h 2821858"/>
                <a:gd name="connsiteX1" fmla="*/ 1189842 w 8613196"/>
                <a:gd name="connsiteY1" fmla="*/ 235975 h 2821858"/>
                <a:gd name="connsiteX2" fmla="*/ 1317661 w 8613196"/>
                <a:gd name="connsiteY2" fmla="*/ 1327355 h 2821858"/>
                <a:gd name="connsiteX3" fmla="*/ 3067802 w 8613196"/>
                <a:gd name="connsiteY3" fmla="*/ 1396181 h 2821858"/>
                <a:gd name="connsiteX4" fmla="*/ 4522978 w 8613196"/>
                <a:gd name="connsiteY4" fmla="*/ 2418736 h 2821858"/>
                <a:gd name="connsiteX5" fmla="*/ 5634022 w 8613196"/>
                <a:gd name="connsiteY5" fmla="*/ 2546555 h 2821858"/>
                <a:gd name="connsiteX6" fmla="*/ 7059700 w 8613196"/>
                <a:gd name="connsiteY6" fmla="*/ 2477729 h 2821858"/>
                <a:gd name="connsiteX7" fmla="*/ 7226848 w 8613196"/>
                <a:gd name="connsiteY7" fmla="*/ 2546556 h 2821858"/>
                <a:gd name="connsiteX8" fmla="*/ 8613196 w 8613196"/>
                <a:gd name="connsiteY8" fmla="*/ 2821858 h 2821858"/>
                <a:gd name="connsiteX0" fmla="*/ 118125 w 7226848"/>
                <a:gd name="connsiteY0" fmla="*/ 0 h 2548161"/>
                <a:gd name="connsiteX1" fmla="*/ 1189842 w 7226848"/>
                <a:gd name="connsiteY1" fmla="*/ 235975 h 2548161"/>
                <a:gd name="connsiteX2" fmla="*/ 1317661 w 7226848"/>
                <a:gd name="connsiteY2" fmla="*/ 1327355 h 2548161"/>
                <a:gd name="connsiteX3" fmla="*/ 3067802 w 7226848"/>
                <a:gd name="connsiteY3" fmla="*/ 1396181 h 2548161"/>
                <a:gd name="connsiteX4" fmla="*/ 4522978 w 7226848"/>
                <a:gd name="connsiteY4" fmla="*/ 2418736 h 2548161"/>
                <a:gd name="connsiteX5" fmla="*/ 5634022 w 7226848"/>
                <a:gd name="connsiteY5" fmla="*/ 2546555 h 2548161"/>
                <a:gd name="connsiteX6" fmla="*/ 7059700 w 7226848"/>
                <a:gd name="connsiteY6" fmla="*/ 2477729 h 2548161"/>
                <a:gd name="connsiteX7" fmla="*/ 7226848 w 7226848"/>
                <a:gd name="connsiteY7" fmla="*/ 2546556 h 2548161"/>
                <a:gd name="connsiteX0" fmla="*/ 118125 w 7059700"/>
                <a:gd name="connsiteY0" fmla="*/ 0 h 2548161"/>
                <a:gd name="connsiteX1" fmla="*/ 1189842 w 7059700"/>
                <a:gd name="connsiteY1" fmla="*/ 235975 h 2548161"/>
                <a:gd name="connsiteX2" fmla="*/ 1317661 w 7059700"/>
                <a:gd name="connsiteY2" fmla="*/ 1327355 h 2548161"/>
                <a:gd name="connsiteX3" fmla="*/ 3067802 w 7059700"/>
                <a:gd name="connsiteY3" fmla="*/ 1396181 h 2548161"/>
                <a:gd name="connsiteX4" fmla="*/ 4522978 w 7059700"/>
                <a:gd name="connsiteY4" fmla="*/ 2418736 h 2548161"/>
                <a:gd name="connsiteX5" fmla="*/ 5634022 w 7059700"/>
                <a:gd name="connsiteY5" fmla="*/ 2546555 h 2548161"/>
                <a:gd name="connsiteX6" fmla="*/ 7059700 w 7059700"/>
                <a:gd name="connsiteY6" fmla="*/ 2477729 h 2548161"/>
                <a:gd name="connsiteX0" fmla="*/ 0 w 6941575"/>
                <a:gd name="connsiteY0" fmla="*/ 0 h 2548161"/>
                <a:gd name="connsiteX1" fmla="*/ 1071717 w 6941575"/>
                <a:gd name="connsiteY1" fmla="*/ 235975 h 2548161"/>
                <a:gd name="connsiteX2" fmla="*/ 1199536 w 6941575"/>
                <a:gd name="connsiteY2" fmla="*/ 1327355 h 2548161"/>
                <a:gd name="connsiteX3" fmla="*/ 2949677 w 6941575"/>
                <a:gd name="connsiteY3" fmla="*/ 1396181 h 2548161"/>
                <a:gd name="connsiteX4" fmla="*/ 4404853 w 6941575"/>
                <a:gd name="connsiteY4" fmla="*/ 2418736 h 2548161"/>
                <a:gd name="connsiteX5" fmla="*/ 5515897 w 6941575"/>
                <a:gd name="connsiteY5" fmla="*/ 2546555 h 2548161"/>
                <a:gd name="connsiteX6" fmla="*/ 6941575 w 6941575"/>
                <a:gd name="connsiteY6" fmla="*/ 2477729 h 2548161"/>
                <a:gd name="connsiteX0" fmla="*/ 0 w 6941575"/>
                <a:gd name="connsiteY0" fmla="*/ 0 h 2777234"/>
                <a:gd name="connsiteX1" fmla="*/ 1071717 w 6941575"/>
                <a:gd name="connsiteY1" fmla="*/ 235975 h 2777234"/>
                <a:gd name="connsiteX2" fmla="*/ 1199536 w 6941575"/>
                <a:gd name="connsiteY2" fmla="*/ 1327355 h 2777234"/>
                <a:gd name="connsiteX3" fmla="*/ 2949677 w 6941575"/>
                <a:gd name="connsiteY3" fmla="*/ 1396181 h 2777234"/>
                <a:gd name="connsiteX4" fmla="*/ 4414685 w 6941575"/>
                <a:gd name="connsiteY4" fmla="*/ 2753033 h 2777234"/>
                <a:gd name="connsiteX5" fmla="*/ 5515897 w 6941575"/>
                <a:gd name="connsiteY5" fmla="*/ 2546555 h 2777234"/>
                <a:gd name="connsiteX6" fmla="*/ 6941575 w 6941575"/>
                <a:gd name="connsiteY6" fmla="*/ 2477729 h 2777234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949677 w 6941575"/>
                <a:gd name="connsiteY3" fmla="*/ 1396181 h 2772703"/>
                <a:gd name="connsiteX4" fmla="*/ 4414685 w 6941575"/>
                <a:gd name="connsiteY4" fmla="*/ 2753033 h 2772703"/>
                <a:gd name="connsiteX5" fmla="*/ 5751872 w 6941575"/>
                <a:gd name="connsiteY5" fmla="*/ 2418735 h 2772703"/>
                <a:gd name="connsiteX6" fmla="*/ 6941575 w 6941575"/>
                <a:gd name="connsiteY6" fmla="*/ 2477729 h 2772703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566218 w 6941575"/>
                <a:gd name="connsiteY3" fmla="*/ 1406013 h 2772703"/>
                <a:gd name="connsiteX4" fmla="*/ 4414685 w 6941575"/>
                <a:gd name="connsiteY4" fmla="*/ 2753033 h 2772703"/>
                <a:gd name="connsiteX5" fmla="*/ 5751872 w 6941575"/>
                <a:gd name="connsiteY5" fmla="*/ 2418735 h 2772703"/>
                <a:gd name="connsiteX6" fmla="*/ 6941575 w 6941575"/>
                <a:gd name="connsiteY6" fmla="*/ 2477729 h 2772703"/>
                <a:gd name="connsiteX0" fmla="*/ 0 w 6941575"/>
                <a:gd name="connsiteY0" fmla="*/ 0 h 2772703"/>
                <a:gd name="connsiteX1" fmla="*/ 1071717 w 6941575"/>
                <a:gd name="connsiteY1" fmla="*/ 235975 h 2772703"/>
                <a:gd name="connsiteX2" fmla="*/ 1199536 w 6941575"/>
                <a:gd name="connsiteY2" fmla="*/ 1327355 h 2772703"/>
                <a:gd name="connsiteX3" fmla="*/ 2566218 w 6941575"/>
                <a:gd name="connsiteY3" fmla="*/ 1406013 h 2772703"/>
                <a:gd name="connsiteX4" fmla="*/ 4108244 w 6941575"/>
                <a:gd name="connsiteY4" fmla="*/ 1739784 h 2772703"/>
                <a:gd name="connsiteX5" fmla="*/ 4414685 w 6941575"/>
                <a:gd name="connsiteY5" fmla="*/ 2753033 h 2772703"/>
                <a:gd name="connsiteX6" fmla="*/ 5751872 w 6941575"/>
                <a:gd name="connsiteY6" fmla="*/ 2418735 h 2772703"/>
                <a:gd name="connsiteX7" fmla="*/ 6941575 w 6941575"/>
                <a:gd name="connsiteY7" fmla="*/ 2477729 h 2772703"/>
                <a:gd name="connsiteX0" fmla="*/ 0 w 6941575"/>
                <a:gd name="connsiteY0" fmla="*/ 0 h 2755939"/>
                <a:gd name="connsiteX1" fmla="*/ 1071717 w 6941575"/>
                <a:gd name="connsiteY1" fmla="*/ 235975 h 2755939"/>
                <a:gd name="connsiteX2" fmla="*/ 1199536 w 6941575"/>
                <a:gd name="connsiteY2" fmla="*/ 1327355 h 2755939"/>
                <a:gd name="connsiteX3" fmla="*/ 2566218 w 6941575"/>
                <a:gd name="connsiteY3" fmla="*/ 1406013 h 2755939"/>
                <a:gd name="connsiteX4" fmla="*/ 4108244 w 6941575"/>
                <a:gd name="connsiteY4" fmla="*/ 1739784 h 2755939"/>
                <a:gd name="connsiteX5" fmla="*/ 4414685 w 6941575"/>
                <a:gd name="connsiteY5" fmla="*/ 2753033 h 2755939"/>
                <a:gd name="connsiteX6" fmla="*/ 5751872 w 6941575"/>
                <a:gd name="connsiteY6" fmla="*/ 2418735 h 2755939"/>
                <a:gd name="connsiteX7" fmla="*/ 6941575 w 6941575"/>
                <a:gd name="connsiteY7" fmla="*/ 2477729 h 2755939"/>
                <a:gd name="connsiteX0" fmla="*/ 0 w 6941575"/>
                <a:gd name="connsiteY0" fmla="*/ 0 h 2756571"/>
                <a:gd name="connsiteX1" fmla="*/ 1071717 w 6941575"/>
                <a:gd name="connsiteY1" fmla="*/ 235975 h 2756571"/>
                <a:gd name="connsiteX2" fmla="*/ 1199536 w 6941575"/>
                <a:gd name="connsiteY2" fmla="*/ 1327355 h 2756571"/>
                <a:gd name="connsiteX3" fmla="*/ 2566218 w 6941575"/>
                <a:gd name="connsiteY3" fmla="*/ 1406013 h 2756571"/>
                <a:gd name="connsiteX4" fmla="*/ 4108244 w 6941575"/>
                <a:gd name="connsiteY4" fmla="*/ 1739784 h 2756571"/>
                <a:gd name="connsiteX5" fmla="*/ 4414685 w 6941575"/>
                <a:gd name="connsiteY5" fmla="*/ 2753033 h 2756571"/>
                <a:gd name="connsiteX6" fmla="*/ 5751872 w 6941575"/>
                <a:gd name="connsiteY6" fmla="*/ 2418735 h 2756571"/>
                <a:gd name="connsiteX7" fmla="*/ 6941575 w 6941575"/>
                <a:gd name="connsiteY7" fmla="*/ 2477729 h 2756571"/>
                <a:gd name="connsiteX0" fmla="*/ 0 w 6941575"/>
                <a:gd name="connsiteY0" fmla="*/ 0 h 2756571"/>
                <a:gd name="connsiteX1" fmla="*/ 682834 w 6941575"/>
                <a:gd name="connsiteY1" fmla="*/ 1581299 h 2756571"/>
                <a:gd name="connsiteX2" fmla="*/ 1199536 w 6941575"/>
                <a:gd name="connsiteY2" fmla="*/ 1327355 h 2756571"/>
                <a:gd name="connsiteX3" fmla="*/ 2566218 w 6941575"/>
                <a:gd name="connsiteY3" fmla="*/ 1406013 h 2756571"/>
                <a:gd name="connsiteX4" fmla="*/ 4108244 w 6941575"/>
                <a:gd name="connsiteY4" fmla="*/ 1739784 h 2756571"/>
                <a:gd name="connsiteX5" fmla="*/ 4414685 w 6941575"/>
                <a:gd name="connsiteY5" fmla="*/ 2753033 h 2756571"/>
                <a:gd name="connsiteX6" fmla="*/ 5751872 w 6941575"/>
                <a:gd name="connsiteY6" fmla="*/ 2418735 h 2756571"/>
                <a:gd name="connsiteX7" fmla="*/ 6941575 w 6941575"/>
                <a:gd name="connsiteY7" fmla="*/ 2477729 h 2756571"/>
                <a:gd name="connsiteX0" fmla="*/ 0 w 6941575"/>
                <a:gd name="connsiteY0" fmla="*/ 0 h 2756571"/>
                <a:gd name="connsiteX1" fmla="*/ 682834 w 6941575"/>
                <a:gd name="connsiteY1" fmla="*/ 1581299 h 2756571"/>
                <a:gd name="connsiteX2" fmla="*/ 2008832 w 6941575"/>
                <a:gd name="connsiteY2" fmla="*/ 1337866 h 2756571"/>
                <a:gd name="connsiteX3" fmla="*/ 2566218 w 6941575"/>
                <a:gd name="connsiteY3" fmla="*/ 1406013 h 2756571"/>
                <a:gd name="connsiteX4" fmla="*/ 4108244 w 6941575"/>
                <a:gd name="connsiteY4" fmla="*/ 1739784 h 2756571"/>
                <a:gd name="connsiteX5" fmla="*/ 4414685 w 6941575"/>
                <a:gd name="connsiteY5" fmla="*/ 2753033 h 2756571"/>
                <a:gd name="connsiteX6" fmla="*/ 5751872 w 6941575"/>
                <a:gd name="connsiteY6" fmla="*/ 2418735 h 2756571"/>
                <a:gd name="connsiteX7" fmla="*/ 6941575 w 6941575"/>
                <a:gd name="connsiteY7" fmla="*/ 2477729 h 2756571"/>
                <a:gd name="connsiteX0" fmla="*/ 0 w 6941575"/>
                <a:gd name="connsiteY0" fmla="*/ 0 h 2756571"/>
                <a:gd name="connsiteX1" fmla="*/ 682834 w 6941575"/>
                <a:gd name="connsiteY1" fmla="*/ 1581299 h 2756571"/>
                <a:gd name="connsiteX2" fmla="*/ 2008832 w 6941575"/>
                <a:gd name="connsiteY2" fmla="*/ 1337866 h 2756571"/>
                <a:gd name="connsiteX3" fmla="*/ 3943074 w 6941575"/>
                <a:gd name="connsiteY3" fmla="*/ 2120717 h 2756571"/>
                <a:gd name="connsiteX4" fmla="*/ 4108244 w 6941575"/>
                <a:gd name="connsiteY4" fmla="*/ 1739784 h 2756571"/>
                <a:gd name="connsiteX5" fmla="*/ 4414685 w 6941575"/>
                <a:gd name="connsiteY5" fmla="*/ 2753033 h 2756571"/>
                <a:gd name="connsiteX6" fmla="*/ 5751872 w 6941575"/>
                <a:gd name="connsiteY6" fmla="*/ 2418735 h 2756571"/>
                <a:gd name="connsiteX7" fmla="*/ 6941575 w 6941575"/>
                <a:gd name="connsiteY7" fmla="*/ 2477729 h 2756571"/>
                <a:gd name="connsiteX0" fmla="*/ 0 w 6941575"/>
                <a:gd name="connsiteY0" fmla="*/ 0 h 2833946"/>
                <a:gd name="connsiteX1" fmla="*/ 682834 w 6941575"/>
                <a:gd name="connsiteY1" fmla="*/ 1581299 h 2833946"/>
                <a:gd name="connsiteX2" fmla="*/ 2008832 w 6941575"/>
                <a:gd name="connsiteY2" fmla="*/ 1337866 h 2833946"/>
                <a:gd name="connsiteX3" fmla="*/ 3943074 w 6941575"/>
                <a:gd name="connsiteY3" fmla="*/ 2120717 h 2833946"/>
                <a:gd name="connsiteX4" fmla="*/ 4108244 w 6941575"/>
                <a:gd name="connsiteY4" fmla="*/ 1739784 h 2833946"/>
                <a:gd name="connsiteX5" fmla="*/ 4414685 w 6941575"/>
                <a:gd name="connsiteY5" fmla="*/ 2753033 h 2833946"/>
                <a:gd name="connsiteX6" fmla="*/ 5829299 w 6941575"/>
                <a:gd name="connsiteY6" fmla="*/ 2732295 h 2833946"/>
                <a:gd name="connsiteX7" fmla="*/ 5751872 w 6941575"/>
                <a:gd name="connsiteY7" fmla="*/ 2418735 h 2833946"/>
                <a:gd name="connsiteX8" fmla="*/ 6941575 w 6941575"/>
                <a:gd name="connsiteY8" fmla="*/ 2477729 h 2833946"/>
                <a:gd name="connsiteX0" fmla="*/ 0 w 6941575"/>
                <a:gd name="connsiteY0" fmla="*/ 0 h 2833946"/>
                <a:gd name="connsiteX1" fmla="*/ 682834 w 6941575"/>
                <a:gd name="connsiteY1" fmla="*/ 1581299 h 2833946"/>
                <a:gd name="connsiteX2" fmla="*/ 2008832 w 6941575"/>
                <a:gd name="connsiteY2" fmla="*/ 1337866 h 2833946"/>
                <a:gd name="connsiteX3" fmla="*/ 3943074 w 6941575"/>
                <a:gd name="connsiteY3" fmla="*/ 2120717 h 2833946"/>
                <a:gd name="connsiteX4" fmla="*/ 4108244 w 6941575"/>
                <a:gd name="connsiteY4" fmla="*/ 1739784 h 2833946"/>
                <a:gd name="connsiteX5" fmla="*/ 4414685 w 6941575"/>
                <a:gd name="connsiteY5" fmla="*/ 2753033 h 2833946"/>
                <a:gd name="connsiteX6" fmla="*/ 5829299 w 6941575"/>
                <a:gd name="connsiteY6" fmla="*/ 2732295 h 2833946"/>
                <a:gd name="connsiteX7" fmla="*/ 6781886 w 6941575"/>
                <a:gd name="connsiteY7" fmla="*/ 2282100 h 2833946"/>
                <a:gd name="connsiteX8" fmla="*/ 6941575 w 6941575"/>
                <a:gd name="connsiteY8" fmla="*/ 2477729 h 2833946"/>
                <a:gd name="connsiteX0" fmla="*/ 0 w 7498623"/>
                <a:gd name="connsiteY0" fmla="*/ 0 h 2833946"/>
                <a:gd name="connsiteX1" fmla="*/ 682834 w 7498623"/>
                <a:gd name="connsiteY1" fmla="*/ 1581299 h 2833946"/>
                <a:gd name="connsiteX2" fmla="*/ 2008832 w 7498623"/>
                <a:gd name="connsiteY2" fmla="*/ 1337866 h 2833946"/>
                <a:gd name="connsiteX3" fmla="*/ 3943074 w 7498623"/>
                <a:gd name="connsiteY3" fmla="*/ 2120717 h 2833946"/>
                <a:gd name="connsiteX4" fmla="*/ 4108244 w 7498623"/>
                <a:gd name="connsiteY4" fmla="*/ 1739784 h 2833946"/>
                <a:gd name="connsiteX5" fmla="*/ 4414685 w 7498623"/>
                <a:gd name="connsiteY5" fmla="*/ 2753033 h 2833946"/>
                <a:gd name="connsiteX6" fmla="*/ 5829299 w 7498623"/>
                <a:gd name="connsiteY6" fmla="*/ 2732295 h 2833946"/>
                <a:gd name="connsiteX7" fmla="*/ 6781886 w 7498623"/>
                <a:gd name="connsiteY7" fmla="*/ 2282100 h 2833946"/>
                <a:gd name="connsiteX8" fmla="*/ 7498623 w 7498623"/>
                <a:gd name="connsiteY8" fmla="*/ 2414667 h 2833946"/>
                <a:gd name="connsiteX0" fmla="*/ 0 w 6781886"/>
                <a:gd name="connsiteY0" fmla="*/ 0 h 2833946"/>
                <a:gd name="connsiteX1" fmla="*/ 682834 w 6781886"/>
                <a:gd name="connsiteY1" fmla="*/ 1581299 h 2833946"/>
                <a:gd name="connsiteX2" fmla="*/ 2008832 w 6781886"/>
                <a:gd name="connsiteY2" fmla="*/ 1337866 h 2833946"/>
                <a:gd name="connsiteX3" fmla="*/ 3943074 w 6781886"/>
                <a:gd name="connsiteY3" fmla="*/ 2120717 h 2833946"/>
                <a:gd name="connsiteX4" fmla="*/ 4108244 w 6781886"/>
                <a:gd name="connsiteY4" fmla="*/ 1739784 h 2833946"/>
                <a:gd name="connsiteX5" fmla="*/ 4414685 w 6781886"/>
                <a:gd name="connsiteY5" fmla="*/ 2753033 h 2833946"/>
                <a:gd name="connsiteX6" fmla="*/ 5829299 w 6781886"/>
                <a:gd name="connsiteY6" fmla="*/ 2732295 h 2833946"/>
                <a:gd name="connsiteX7" fmla="*/ 6781886 w 6781886"/>
                <a:gd name="connsiteY7" fmla="*/ 2282100 h 2833946"/>
                <a:gd name="connsiteX0" fmla="*/ 0 w 6781886"/>
                <a:gd name="connsiteY0" fmla="*/ 0 h 2833946"/>
                <a:gd name="connsiteX1" fmla="*/ 682834 w 6781886"/>
                <a:gd name="connsiteY1" fmla="*/ 1581299 h 2833946"/>
                <a:gd name="connsiteX2" fmla="*/ 2008832 w 6781886"/>
                <a:gd name="connsiteY2" fmla="*/ 1337866 h 2833946"/>
                <a:gd name="connsiteX3" fmla="*/ 3943074 w 6781886"/>
                <a:gd name="connsiteY3" fmla="*/ 2120717 h 2833946"/>
                <a:gd name="connsiteX4" fmla="*/ 4414685 w 6781886"/>
                <a:gd name="connsiteY4" fmla="*/ 2753033 h 2833946"/>
                <a:gd name="connsiteX5" fmla="*/ 5829299 w 6781886"/>
                <a:gd name="connsiteY5" fmla="*/ 2732295 h 2833946"/>
                <a:gd name="connsiteX6" fmla="*/ 6781886 w 6781886"/>
                <a:gd name="connsiteY6" fmla="*/ 2282100 h 2833946"/>
                <a:gd name="connsiteX0" fmla="*/ 0 w 6781886"/>
                <a:gd name="connsiteY0" fmla="*/ 0 h 3023555"/>
                <a:gd name="connsiteX1" fmla="*/ 682834 w 6781886"/>
                <a:gd name="connsiteY1" fmla="*/ 1581299 h 3023555"/>
                <a:gd name="connsiteX2" fmla="*/ 2008832 w 6781886"/>
                <a:gd name="connsiteY2" fmla="*/ 1337866 h 3023555"/>
                <a:gd name="connsiteX3" fmla="*/ 3943074 w 6781886"/>
                <a:gd name="connsiteY3" fmla="*/ 2120717 h 3023555"/>
                <a:gd name="connsiteX4" fmla="*/ 5019072 w 6781886"/>
                <a:gd name="connsiteY4" fmla="*/ 2980229 h 3023555"/>
                <a:gd name="connsiteX5" fmla="*/ 5829299 w 6781886"/>
                <a:gd name="connsiteY5" fmla="*/ 2732295 h 3023555"/>
                <a:gd name="connsiteX6" fmla="*/ 6781886 w 6781886"/>
                <a:gd name="connsiteY6" fmla="*/ 2282100 h 3023555"/>
                <a:gd name="connsiteX0" fmla="*/ 0 w 6781886"/>
                <a:gd name="connsiteY0" fmla="*/ 0 h 2736841"/>
                <a:gd name="connsiteX1" fmla="*/ 682834 w 6781886"/>
                <a:gd name="connsiteY1" fmla="*/ 1581299 h 2736841"/>
                <a:gd name="connsiteX2" fmla="*/ 2008832 w 6781886"/>
                <a:gd name="connsiteY2" fmla="*/ 1337866 h 2736841"/>
                <a:gd name="connsiteX3" fmla="*/ 3943074 w 6781886"/>
                <a:gd name="connsiteY3" fmla="*/ 2120717 h 2736841"/>
                <a:gd name="connsiteX4" fmla="*/ 5450777 w 6781886"/>
                <a:gd name="connsiteY4" fmla="*/ 2150963 h 2736841"/>
                <a:gd name="connsiteX5" fmla="*/ 5829299 w 6781886"/>
                <a:gd name="connsiteY5" fmla="*/ 2732295 h 2736841"/>
                <a:gd name="connsiteX6" fmla="*/ 6781886 w 6781886"/>
                <a:gd name="connsiteY6" fmla="*/ 2282100 h 2736841"/>
                <a:gd name="connsiteX0" fmla="*/ 0 w 6781886"/>
                <a:gd name="connsiteY0" fmla="*/ 0 h 2725583"/>
                <a:gd name="connsiteX1" fmla="*/ 682834 w 6781886"/>
                <a:gd name="connsiteY1" fmla="*/ 1581299 h 2725583"/>
                <a:gd name="connsiteX2" fmla="*/ 2008832 w 6781886"/>
                <a:gd name="connsiteY2" fmla="*/ 1337866 h 2725583"/>
                <a:gd name="connsiteX3" fmla="*/ 3943074 w 6781886"/>
                <a:gd name="connsiteY3" fmla="*/ 2120717 h 2725583"/>
                <a:gd name="connsiteX4" fmla="*/ 5450777 w 6781886"/>
                <a:gd name="connsiteY4" fmla="*/ 2150963 h 2725583"/>
                <a:gd name="connsiteX5" fmla="*/ 5926432 w 6781886"/>
                <a:gd name="connsiteY5" fmla="*/ 2720935 h 2725583"/>
                <a:gd name="connsiteX6" fmla="*/ 6781886 w 6781886"/>
                <a:gd name="connsiteY6" fmla="*/ 2282100 h 2725583"/>
                <a:gd name="connsiteX0" fmla="*/ 0 w 6781886"/>
                <a:gd name="connsiteY0" fmla="*/ 0 h 2724421"/>
                <a:gd name="connsiteX1" fmla="*/ 682834 w 6781886"/>
                <a:gd name="connsiteY1" fmla="*/ 1581299 h 2724421"/>
                <a:gd name="connsiteX2" fmla="*/ 2008832 w 6781886"/>
                <a:gd name="connsiteY2" fmla="*/ 1337866 h 2724421"/>
                <a:gd name="connsiteX3" fmla="*/ 3943074 w 6781886"/>
                <a:gd name="connsiteY3" fmla="*/ 2120717 h 2724421"/>
                <a:gd name="connsiteX4" fmla="*/ 5450777 w 6781886"/>
                <a:gd name="connsiteY4" fmla="*/ 2150963 h 2724421"/>
                <a:gd name="connsiteX5" fmla="*/ 5926432 w 6781886"/>
                <a:gd name="connsiteY5" fmla="*/ 2720935 h 2724421"/>
                <a:gd name="connsiteX6" fmla="*/ 6781886 w 6781886"/>
                <a:gd name="connsiteY6" fmla="*/ 2282100 h 2724421"/>
                <a:gd name="connsiteX0" fmla="*/ 5040 w 6786926"/>
                <a:gd name="connsiteY0" fmla="*/ 0 h 2724421"/>
                <a:gd name="connsiteX1" fmla="*/ 687874 w 6786926"/>
                <a:gd name="connsiteY1" fmla="*/ 1581299 h 2724421"/>
                <a:gd name="connsiteX2" fmla="*/ 2013872 w 6786926"/>
                <a:gd name="connsiteY2" fmla="*/ 1337866 h 2724421"/>
                <a:gd name="connsiteX3" fmla="*/ 3948114 w 6786926"/>
                <a:gd name="connsiteY3" fmla="*/ 2120717 h 2724421"/>
                <a:gd name="connsiteX4" fmla="*/ 5455817 w 6786926"/>
                <a:gd name="connsiteY4" fmla="*/ 2150963 h 2724421"/>
                <a:gd name="connsiteX5" fmla="*/ 5931472 w 6786926"/>
                <a:gd name="connsiteY5" fmla="*/ 2720935 h 2724421"/>
                <a:gd name="connsiteX6" fmla="*/ 6786926 w 6786926"/>
                <a:gd name="connsiteY6" fmla="*/ 2282100 h 2724421"/>
                <a:gd name="connsiteX0" fmla="*/ 8072 w 6789958"/>
                <a:gd name="connsiteY0" fmla="*/ 0 h 2724421"/>
                <a:gd name="connsiteX1" fmla="*/ 518224 w 6789958"/>
                <a:gd name="connsiteY1" fmla="*/ 1547220 h 2724421"/>
                <a:gd name="connsiteX2" fmla="*/ 2016904 w 6789958"/>
                <a:gd name="connsiteY2" fmla="*/ 1337866 h 2724421"/>
                <a:gd name="connsiteX3" fmla="*/ 3951146 w 6789958"/>
                <a:gd name="connsiteY3" fmla="*/ 2120717 h 2724421"/>
                <a:gd name="connsiteX4" fmla="*/ 5458849 w 6789958"/>
                <a:gd name="connsiteY4" fmla="*/ 2150963 h 2724421"/>
                <a:gd name="connsiteX5" fmla="*/ 5934504 w 6789958"/>
                <a:gd name="connsiteY5" fmla="*/ 2720935 h 2724421"/>
                <a:gd name="connsiteX6" fmla="*/ 6789958 w 6789958"/>
                <a:gd name="connsiteY6" fmla="*/ 2282100 h 2724421"/>
                <a:gd name="connsiteX0" fmla="*/ 9933 w 6791819"/>
                <a:gd name="connsiteY0" fmla="*/ 0 h 2724421"/>
                <a:gd name="connsiteX1" fmla="*/ 520085 w 6791819"/>
                <a:gd name="connsiteY1" fmla="*/ 1547220 h 2724421"/>
                <a:gd name="connsiteX2" fmla="*/ 2018765 w 6791819"/>
                <a:gd name="connsiteY2" fmla="*/ 1337866 h 2724421"/>
                <a:gd name="connsiteX3" fmla="*/ 3953007 w 6791819"/>
                <a:gd name="connsiteY3" fmla="*/ 2120717 h 2724421"/>
                <a:gd name="connsiteX4" fmla="*/ 5460710 w 6791819"/>
                <a:gd name="connsiteY4" fmla="*/ 2150963 h 2724421"/>
                <a:gd name="connsiteX5" fmla="*/ 5936365 w 6791819"/>
                <a:gd name="connsiteY5" fmla="*/ 2720935 h 2724421"/>
                <a:gd name="connsiteX6" fmla="*/ 6791819 w 6791819"/>
                <a:gd name="connsiteY6" fmla="*/ 2282100 h 2724421"/>
                <a:gd name="connsiteX0" fmla="*/ 9933 w 6791819"/>
                <a:gd name="connsiteY0" fmla="*/ 0 h 2725483"/>
                <a:gd name="connsiteX1" fmla="*/ 520085 w 6791819"/>
                <a:gd name="connsiteY1" fmla="*/ 1547220 h 2725483"/>
                <a:gd name="connsiteX2" fmla="*/ 2018765 w 6791819"/>
                <a:gd name="connsiteY2" fmla="*/ 1337866 h 2725483"/>
                <a:gd name="connsiteX3" fmla="*/ 3953007 w 6791819"/>
                <a:gd name="connsiteY3" fmla="*/ 2120717 h 2725483"/>
                <a:gd name="connsiteX4" fmla="*/ 5460710 w 6791819"/>
                <a:gd name="connsiteY4" fmla="*/ 2150963 h 2725483"/>
                <a:gd name="connsiteX5" fmla="*/ 5936365 w 6791819"/>
                <a:gd name="connsiteY5" fmla="*/ 2720935 h 2725483"/>
                <a:gd name="connsiteX6" fmla="*/ 6791819 w 6791819"/>
                <a:gd name="connsiteY6" fmla="*/ 2282100 h 2725483"/>
                <a:gd name="connsiteX0" fmla="*/ 9933 w 6791819"/>
                <a:gd name="connsiteY0" fmla="*/ 0 h 2722970"/>
                <a:gd name="connsiteX1" fmla="*/ 520085 w 6791819"/>
                <a:gd name="connsiteY1" fmla="*/ 1547220 h 2722970"/>
                <a:gd name="connsiteX2" fmla="*/ 2018765 w 6791819"/>
                <a:gd name="connsiteY2" fmla="*/ 1337866 h 2722970"/>
                <a:gd name="connsiteX3" fmla="*/ 3953007 w 6791819"/>
                <a:gd name="connsiteY3" fmla="*/ 2120717 h 2722970"/>
                <a:gd name="connsiteX4" fmla="*/ 5460710 w 6791819"/>
                <a:gd name="connsiteY4" fmla="*/ 2150963 h 2722970"/>
                <a:gd name="connsiteX5" fmla="*/ 5936365 w 6791819"/>
                <a:gd name="connsiteY5" fmla="*/ 2720935 h 2722970"/>
                <a:gd name="connsiteX6" fmla="*/ 6791819 w 6791819"/>
                <a:gd name="connsiteY6" fmla="*/ 2282100 h 2722970"/>
                <a:gd name="connsiteX0" fmla="*/ 9933 w 6791819"/>
                <a:gd name="connsiteY0" fmla="*/ 0 h 2727433"/>
                <a:gd name="connsiteX1" fmla="*/ 520085 w 6791819"/>
                <a:gd name="connsiteY1" fmla="*/ 1547220 h 2727433"/>
                <a:gd name="connsiteX2" fmla="*/ 2018765 w 6791819"/>
                <a:gd name="connsiteY2" fmla="*/ 1337866 h 2727433"/>
                <a:gd name="connsiteX3" fmla="*/ 3953007 w 6791819"/>
                <a:gd name="connsiteY3" fmla="*/ 2120717 h 2727433"/>
                <a:gd name="connsiteX4" fmla="*/ 5460710 w 6791819"/>
                <a:gd name="connsiteY4" fmla="*/ 2150963 h 2727433"/>
                <a:gd name="connsiteX5" fmla="*/ 5936365 w 6791819"/>
                <a:gd name="connsiteY5" fmla="*/ 2720935 h 2727433"/>
                <a:gd name="connsiteX6" fmla="*/ 6791819 w 6791819"/>
                <a:gd name="connsiteY6" fmla="*/ 2282100 h 2727433"/>
                <a:gd name="connsiteX0" fmla="*/ 9933 w 6694686"/>
                <a:gd name="connsiteY0" fmla="*/ 0 h 2722007"/>
                <a:gd name="connsiteX1" fmla="*/ 520085 w 6694686"/>
                <a:gd name="connsiteY1" fmla="*/ 1547220 h 2722007"/>
                <a:gd name="connsiteX2" fmla="*/ 2018765 w 6694686"/>
                <a:gd name="connsiteY2" fmla="*/ 1337866 h 2722007"/>
                <a:gd name="connsiteX3" fmla="*/ 3953007 w 6694686"/>
                <a:gd name="connsiteY3" fmla="*/ 2120717 h 2722007"/>
                <a:gd name="connsiteX4" fmla="*/ 5460710 w 6694686"/>
                <a:gd name="connsiteY4" fmla="*/ 2150963 h 2722007"/>
                <a:gd name="connsiteX5" fmla="*/ 5936365 w 6694686"/>
                <a:gd name="connsiteY5" fmla="*/ 2720935 h 2722007"/>
                <a:gd name="connsiteX6" fmla="*/ 6694686 w 6694686"/>
                <a:gd name="connsiteY6" fmla="*/ 2236660 h 2722007"/>
                <a:gd name="connsiteX0" fmla="*/ 9933 w 6694686"/>
                <a:gd name="connsiteY0" fmla="*/ 0 h 2722007"/>
                <a:gd name="connsiteX1" fmla="*/ 520085 w 6694686"/>
                <a:gd name="connsiteY1" fmla="*/ 1547220 h 2722007"/>
                <a:gd name="connsiteX2" fmla="*/ 2018765 w 6694686"/>
                <a:gd name="connsiteY2" fmla="*/ 1337866 h 2722007"/>
                <a:gd name="connsiteX3" fmla="*/ 3953007 w 6694686"/>
                <a:gd name="connsiteY3" fmla="*/ 2120717 h 2722007"/>
                <a:gd name="connsiteX4" fmla="*/ 5460710 w 6694686"/>
                <a:gd name="connsiteY4" fmla="*/ 2150963 h 2722007"/>
                <a:gd name="connsiteX5" fmla="*/ 5936365 w 6694686"/>
                <a:gd name="connsiteY5" fmla="*/ 2720935 h 2722007"/>
                <a:gd name="connsiteX6" fmla="*/ 6694686 w 6694686"/>
                <a:gd name="connsiteY6" fmla="*/ 2236660 h 2722007"/>
                <a:gd name="connsiteX0" fmla="*/ 2 w 6684755"/>
                <a:gd name="connsiteY0" fmla="*/ 0 h 2722007"/>
                <a:gd name="connsiteX1" fmla="*/ 355446 w 6684755"/>
                <a:gd name="connsiteY1" fmla="*/ 603161 h 2722007"/>
                <a:gd name="connsiteX2" fmla="*/ 510154 w 6684755"/>
                <a:gd name="connsiteY2" fmla="*/ 1547220 h 2722007"/>
                <a:gd name="connsiteX3" fmla="*/ 2008834 w 6684755"/>
                <a:gd name="connsiteY3" fmla="*/ 1337866 h 2722007"/>
                <a:gd name="connsiteX4" fmla="*/ 3943076 w 6684755"/>
                <a:gd name="connsiteY4" fmla="*/ 2120717 h 2722007"/>
                <a:gd name="connsiteX5" fmla="*/ 5450779 w 6684755"/>
                <a:gd name="connsiteY5" fmla="*/ 2150963 h 2722007"/>
                <a:gd name="connsiteX6" fmla="*/ 5926434 w 6684755"/>
                <a:gd name="connsiteY6" fmla="*/ 2720935 h 2722007"/>
                <a:gd name="connsiteX7" fmla="*/ 6684755 w 6684755"/>
                <a:gd name="connsiteY7" fmla="*/ 2236660 h 2722007"/>
                <a:gd name="connsiteX0" fmla="*/ 6 w 6684759"/>
                <a:gd name="connsiteY0" fmla="*/ 0 h 2722007"/>
                <a:gd name="connsiteX1" fmla="*/ 355450 w 6684759"/>
                <a:gd name="connsiteY1" fmla="*/ 603161 h 2722007"/>
                <a:gd name="connsiteX2" fmla="*/ 510158 w 6684759"/>
                <a:gd name="connsiteY2" fmla="*/ 1547220 h 2722007"/>
                <a:gd name="connsiteX3" fmla="*/ 2008838 w 6684759"/>
                <a:gd name="connsiteY3" fmla="*/ 1337866 h 2722007"/>
                <a:gd name="connsiteX4" fmla="*/ 3943080 w 6684759"/>
                <a:gd name="connsiteY4" fmla="*/ 2120717 h 2722007"/>
                <a:gd name="connsiteX5" fmla="*/ 5450783 w 6684759"/>
                <a:gd name="connsiteY5" fmla="*/ 2150963 h 2722007"/>
                <a:gd name="connsiteX6" fmla="*/ 5926438 w 6684759"/>
                <a:gd name="connsiteY6" fmla="*/ 2720935 h 2722007"/>
                <a:gd name="connsiteX7" fmla="*/ 6684759 w 6684759"/>
                <a:gd name="connsiteY7" fmla="*/ 2236660 h 2722007"/>
                <a:gd name="connsiteX0" fmla="*/ 6 w 6684759"/>
                <a:gd name="connsiteY0" fmla="*/ 0 h 2722007"/>
                <a:gd name="connsiteX1" fmla="*/ 355450 w 6684759"/>
                <a:gd name="connsiteY1" fmla="*/ 603161 h 2722007"/>
                <a:gd name="connsiteX2" fmla="*/ 510158 w 6684759"/>
                <a:gd name="connsiteY2" fmla="*/ 1547220 h 2722007"/>
                <a:gd name="connsiteX3" fmla="*/ 2008838 w 6684759"/>
                <a:gd name="connsiteY3" fmla="*/ 1337866 h 2722007"/>
                <a:gd name="connsiteX4" fmla="*/ 3943080 w 6684759"/>
                <a:gd name="connsiteY4" fmla="*/ 2120717 h 2722007"/>
                <a:gd name="connsiteX5" fmla="*/ 5450783 w 6684759"/>
                <a:gd name="connsiteY5" fmla="*/ 2150963 h 2722007"/>
                <a:gd name="connsiteX6" fmla="*/ 5926438 w 6684759"/>
                <a:gd name="connsiteY6" fmla="*/ 2720935 h 2722007"/>
                <a:gd name="connsiteX7" fmla="*/ 6684759 w 6684759"/>
                <a:gd name="connsiteY7" fmla="*/ 2236660 h 2722007"/>
                <a:gd name="connsiteX0" fmla="*/ 6 w 6684759"/>
                <a:gd name="connsiteY0" fmla="*/ 0 h 2722007"/>
                <a:gd name="connsiteX1" fmla="*/ 355450 w 6684759"/>
                <a:gd name="connsiteY1" fmla="*/ 603161 h 2722007"/>
                <a:gd name="connsiteX2" fmla="*/ 510158 w 6684759"/>
                <a:gd name="connsiteY2" fmla="*/ 1547220 h 2722007"/>
                <a:gd name="connsiteX3" fmla="*/ 2008838 w 6684759"/>
                <a:gd name="connsiteY3" fmla="*/ 1337866 h 2722007"/>
                <a:gd name="connsiteX4" fmla="*/ 3943080 w 6684759"/>
                <a:gd name="connsiteY4" fmla="*/ 2120717 h 2722007"/>
                <a:gd name="connsiteX5" fmla="*/ 5450783 w 6684759"/>
                <a:gd name="connsiteY5" fmla="*/ 2150963 h 2722007"/>
                <a:gd name="connsiteX6" fmla="*/ 5926438 w 6684759"/>
                <a:gd name="connsiteY6" fmla="*/ 2720935 h 2722007"/>
                <a:gd name="connsiteX7" fmla="*/ 6684759 w 6684759"/>
                <a:gd name="connsiteY7" fmla="*/ 2236660 h 2722007"/>
                <a:gd name="connsiteX0" fmla="*/ 0 w 6684753"/>
                <a:gd name="connsiteY0" fmla="*/ 0 h 2722007"/>
                <a:gd name="connsiteX1" fmla="*/ 510152 w 6684753"/>
                <a:gd name="connsiteY1" fmla="*/ 1547220 h 2722007"/>
                <a:gd name="connsiteX2" fmla="*/ 2008832 w 6684753"/>
                <a:gd name="connsiteY2" fmla="*/ 1337866 h 2722007"/>
                <a:gd name="connsiteX3" fmla="*/ 3943074 w 6684753"/>
                <a:gd name="connsiteY3" fmla="*/ 2120717 h 2722007"/>
                <a:gd name="connsiteX4" fmla="*/ 5450777 w 6684753"/>
                <a:gd name="connsiteY4" fmla="*/ 2150963 h 2722007"/>
                <a:gd name="connsiteX5" fmla="*/ 5926432 w 6684753"/>
                <a:gd name="connsiteY5" fmla="*/ 2720935 h 2722007"/>
                <a:gd name="connsiteX6" fmla="*/ 6684753 w 6684753"/>
                <a:gd name="connsiteY6" fmla="*/ 2236660 h 2722007"/>
                <a:gd name="connsiteX0" fmla="*/ 0 w 6487688"/>
                <a:gd name="connsiteY0" fmla="*/ 0 h 2648800"/>
                <a:gd name="connsiteX1" fmla="*/ 313087 w 6487688"/>
                <a:gd name="connsiteY1" fmla="*/ 1474013 h 2648800"/>
                <a:gd name="connsiteX2" fmla="*/ 1811767 w 6487688"/>
                <a:gd name="connsiteY2" fmla="*/ 1264659 h 2648800"/>
                <a:gd name="connsiteX3" fmla="*/ 3746009 w 6487688"/>
                <a:gd name="connsiteY3" fmla="*/ 2047510 h 2648800"/>
                <a:gd name="connsiteX4" fmla="*/ 5253712 w 6487688"/>
                <a:gd name="connsiteY4" fmla="*/ 2077756 h 2648800"/>
                <a:gd name="connsiteX5" fmla="*/ 5729367 w 6487688"/>
                <a:gd name="connsiteY5" fmla="*/ 2647728 h 2648800"/>
                <a:gd name="connsiteX6" fmla="*/ 6487688 w 6487688"/>
                <a:gd name="connsiteY6" fmla="*/ 2163453 h 2648800"/>
                <a:gd name="connsiteX0" fmla="*/ 0 w 5729366"/>
                <a:gd name="connsiteY0" fmla="*/ 0 h 2647728"/>
                <a:gd name="connsiteX1" fmla="*/ 313087 w 5729366"/>
                <a:gd name="connsiteY1" fmla="*/ 1474013 h 2647728"/>
                <a:gd name="connsiteX2" fmla="*/ 1811767 w 5729366"/>
                <a:gd name="connsiteY2" fmla="*/ 1264659 h 2647728"/>
                <a:gd name="connsiteX3" fmla="*/ 3746009 w 5729366"/>
                <a:gd name="connsiteY3" fmla="*/ 2047510 h 2647728"/>
                <a:gd name="connsiteX4" fmla="*/ 5253712 w 5729366"/>
                <a:gd name="connsiteY4" fmla="*/ 2077756 h 2647728"/>
                <a:gd name="connsiteX5" fmla="*/ 5729367 w 5729366"/>
                <a:gd name="connsiteY5" fmla="*/ 2647728 h 2647728"/>
                <a:gd name="connsiteX0" fmla="*/ 0 w 5253712"/>
                <a:gd name="connsiteY0" fmla="*/ 0 h 2088228"/>
                <a:gd name="connsiteX1" fmla="*/ 313087 w 5253712"/>
                <a:gd name="connsiteY1" fmla="*/ 1474013 h 2088228"/>
                <a:gd name="connsiteX2" fmla="*/ 1811767 w 5253712"/>
                <a:gd name="connsiteY2" fmla="*/ 1264659 h 2088228"/>
                <a:gd name="connsiteX3" fmla="*/ 3746009 w 5253712"/>
                <a:gd name="connsiteY3" fmla="*/ 2047510 h 2088228"/>
                <a:gd name="connsiteX4" fmla="*/ 5253712 w 5253712"/>
                <a:gd name="connsiteY4" fmla="*/ 2077756 h 2088228"/>
                <a:gd name="connsiteX0" fmla="*/ 0 w 5097898"/>
                <a:gd name="connsiteY0" fmla="*/ 0 h 2049710"/>
                <a:gd name="connsiteX1" fmla="*/ 313087 w 5097898"/>
                <a:gd name="connsiteY1" fmla="*/ 1474013 h 2049710"/>
                <a:gd name="connsiteX2" fmla="*/ 1811767 w 5097898"/>
                <a:gd name="connsiteY2" fmla="*/ 1264659 h 2049710"/>
                <a:gd name="connsiteX3" fmla="*/ 3746009 w 5097898"/>
                <a:gd name="connsiteY3" fmla="*/ 2047510 h 2049710"/>
                <a:gd name="connsiteX4" fmla="*/ 5097898 w 5097898"/>
                <a:gd name="connsiteY4" fmla="*/ 1543108 h 2049710"/>
                <a:gd name="connsiteX0" fmla="*/ 0 w 3746010"/>
                <a:gd name="connsiteY0" fmla="*/ 0 h 2047509"/>
                <a:gd name="connsiteX1" fmla="*/ 313087 w 3746010"/>
                <a:gd name="connsiteY1" fmla="*/ 1474013 h 2047509"/>
                <a:gd name="connsiteX2" fmla="*/ 1811767 w 3746010"/>
                <a:gd name="connsiteY2" fmla="*/ 1264659 h 2047509"/>
                <a:gd name="connsiteX3" fmla="*/ 3746009 w 3746010"/>
                <a:gd name="connsiteY3" fmla="*/ 2047510 h 204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010" h="2047509">
                  <a:moveTo>
                    <a:pt x="0" y="0"/>
                  </a:moveTo>
                  <a:cubicBezTo>
                    <a:pt x="106282" y="322338"/>
                    <a:pt x="11126" y="1263237"/>
                    <a:pt x="313087" y="1474013"/>
                  </a:cubicBezTo>
                  <a:cubicBezTo>
                    <a:pt x="615048" y="1684789"/>
                    <a:pt x="1233150" y="1223449"/>
                    <a:pt x="1811767" y="1264659"/>
                  </a:cubicBezTo>
                  <a:cubicBezTo>
                    <a:pt x="2675321" y="1326163"/>
                    <a:pt x="3198321" y="2001102"/>
                    <a:pt x="3746009" y="2047510"/>
                  </a:cubicBezTo>
                </a:path>
              </a:pathLst>
            </a:custGeom>
            <a:ln w="552450" cap="rnd" cmpd="sng" algn="ctr">
              <a:solidFill>
                <a:schemeClr val="tx1">
                  <a:lumMod val="65000"/>
                  <a:lumOff val="35000"/>
                  <a:alpha val="27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softEdge rad="1270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CA" sz="24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728384E-C13B-4E33-800A-7046F8CCF4BF}"/>
                </a:ext>
              </a:extLst>
            </p:cNvPr>
            <p:cNvSpPr/>
            <p:nvPr/>
          </p:nvSpPr>
          <p:spPr>
            <a:xfrm>
              <a:off x="4290099" y="3105662"/>
              <a:ext cx="228576" cy="192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EF994AC-4F32-456A-8F29-CB731DB02CC7}"/>
                </a:ext>
              </a:extLst>
            </p:cNvPr>
            <p:cNvSpPr/>
            <p:nvPr/>
          </p:nvSpPr>
          <p:spPr>
            <a:xfrm>
              <a:off x="5885879" y="4133890"/>
              <a:ext cx="457151" cy="38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9DA1998-4C4D-4B35-8D62-8F68AAB9E6C6}"/>
                </a:ext>
              </a:extLst>
            </p:cNvPr>
            <p:cNvSpPr/>
            <p:nvPr/>
          </p:nvSpPr>
          <p:spPr>
            <a:xfrm>
              <a:off x="7935511" y="3831795"/>
              <a:ext cx="285720" cy="24102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7E4DBB4-BBD5-4EBD-B79E-1FB529F3A2E1}"/>
                </a:ext>
              </a:extLst>
            </p:cNvPr>
            <p:cNvSpPr/>
            <p:nvPr/>
          </p:nvSpPr>
          <p:spPr>
            <a:xfrm>
              <a:off x="3290079" y="2912844"/>
              <a:ext cx="442866" cy="37358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68227BC-6762-4F29-9CCB-3BE298E93E6B}"/>
                </a:ext>
              </a:extLst>
            </p:cNvPr>
            <p:cNvSpPr/>
            <p:nvPr/>
          </p:nvSpPr>
          <p:spPr>
            <a:xfrm>
              <a:off x="5912578" y="3526314"/>
              <a:ext cx="414292" cy="38563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CA" sz="2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BC01A74-5777-417C-9170-D1CFF349DA6E}"/>
                </a:ext>
              </a:extLst>
            </p:cNvPr>
            <p:cNvSpPr/>
            <p:nvPr/>
          </p:nvSpPr>
          <p:spPr>
            <a:xfrm>
              <a:off x="6855844" y="4174996"/>
              <a:ext cx="324497" cy="27373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CA" sz="2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04BDB69-5C61-4AF1-8ACA-55A569B2021B}"/>
                </a:ext>
              </a:extLst>
            </p:cNvPr>
            <p:cNvSpPr/>
            <p:nvPr/>
          </p:nvSpPr>
          <p:spPr>
            <a:xfrm>
              <a:off x="7908737" y="4538331"/>
              <a:ext cx="364292" cy="30730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9F4B147-B912-41C4-91FE-3AC6156AA4F9}"/>
                </a:ext>
              </a:extLst>
            </p:cNvPr>
            <p:cNvSpPr/>
            <p:nvPr/>
          </p:nvSpPr>
          <p:spPr>
            <a:xfrm>
              <a:off x="4929907" y="4373545"/>
              <a:ext cx="228575" cy="19281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2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16" name="Connector: Elbow 232">
              <a:extLst>
                <a:ext uri="{FF2B5EF4-FFF2-40B4-BE49-F238E27FC236}">
                  <a16:creationId xmlns:a16="http://schemas.microsoft.com/office/drawing/2014/main" id="{74D65E51-AE1B-4F38-9674-85421DDCA6F4}"/>
                </a:ext>
              </a:extLst>
            </p:cNvPr>
            <p:cNvCxnSpPr>
              <a:cxnSpLocks/>
              <a:stCxn id="100" idx="3"/>
              <a:endCxn id="91" idx="1"/>
            </p:cNvCxnSpPr>
            <p:nvPr/>
          </p:nvCxnSpPr>
          <p:spPr>
            <a:xfrm>
              <a:off x="3732945" y="3099636"/>
              <a:ext cx="557154" cy="1024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or: Elbow 234">
              <a:extLst>
                <a:ext uri="{FF2B5EF4-FFF2-40B4-BE49-F238E27FC236}">
                  <a16:creationId xmlns:a16="http://schemas.microsoft.com/office/drawing/2014/main" id="{2B3B8CE1-ECBA-4410-8568-DBA4854D0C1A}"/>
                </a:ext>
              </a:extLst>
            </p:cNvPr>
            <p:cNvCxnSpPr>
              <a:cxnSpLocks/>
              <a:stCxn id="91" idx="2"/>
              <a:endCxn id="102" idx="1"/>
            </p:cNvCxnSpPr>
            <p:nvPr/>
          </p:nvCxnSpPr>
          <p:spPr>
            <a:xfrm rot="16200000" flipH="1">
              <a:off x="4948156" y="2754709"/>
              <a:ext cx="420653" cy="15081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nector: Elbow 243">
              <a:extLst>
                <a:ext uri="{FF2B5EF4-FFF2-40B4-BE49-F238E27FC236}">
                  <a16:creationId xmlns:a16="http://schemas.microsoft.com/office/drawing/2014/main" id="{0CB2DBB5-C3DC-41A0-8975-849BB1BC10D9}"/>
                </a:ext>
              </a:extLst>
            </p:cNvPr>
            <p:cNvCxnSpPr>
              <a:cxnSpLocks/>
              <a:stCxn id="102" idx="2"/>
              <a:endCxn id="92" idx="0"/>
            </p:cNvCxnSpPr>
            <p:nvPr/>
          </p:nvCxnSpPr>
          <p:spPr>
            <a:xfrm rot="5400000">
              <a:off x="6006120" y="4020285"/>
              <a:ext cx="221941" cy="52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nector: Elbow 245">
              <a:extLst>
                <a:ext uri="{FF2B5EF4-FFF2-40B4-BE49-F238E27FC236}">
                  <a16:creationId xmlns:a16="http://schemas.microsoft.com/office/drawing/2014/main" id="{AF102171-BB8B-438F-8574-6036A7BCCD7B}"/>
                </a:ext>
              </a:extLst>
            </p:cNvPr>
            <p:cNvCxnSpPr>
              <a:cxnSpLocks/>
              <a:stCxn id="92" idx="3"/>
              <a:endCxn id="103" idx="1"/>
            </p:cNvCxnSpPr>
            <p:nvPr/>
          </p:nvCxnSpPr>
          <p:spPr>
            <a:xfrm flipV="1">
              <a:off x="6343030" y="4311862"/>
              <a:ext cx="512814" cy="148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Connector: Elbow 246">
              <a:extLst>
                <a:ext uri="{FF2B5EF4-FFF2-40B4-BE49-F238E27FC236}">
                  <a16:creationId xmlns:a16="http://schemas.microsoft.com/office/drawing/2014/main" id="{BAC42D33-A06F-4D79-9E96-299DBAE4D80B}"/>
                </a:ext>
              </a:extLst>
            </p:cNvPr>
            <p:cNvCxnSpPr>
              <a:cxnSpLocks/>
              <a:stCxn id="114" idx="3"/>
              <a:endCxn id="92" idx="1"/>
            </p:cNvCxnSpPr>
            <p:nvPr/>
          </p:nvCxnSpPr>
          <p:spPr>
            <a:xfrm flipV="1">
              <a:off x="5158482" y="4326707"/>
              <a:ext cx="727398" cy="14324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ctor: Elbow 248">
              <a:extLst>
                <a:ext uri="{FF2B5EF4-FFF2-40B4-BE49-F238E27FC236}">
                  <a16:creationId xmlns:a16="http://schemas.microsoft.com/office/drawing/2014/main" id="{591FA496-3566-4E85-BAC2-182C70C55892}"/>
                </a:ext>
              </a:extLst>
            </p:cNvPr>
            <p:cNvCxnSpPr>
              <a:cxnSpLocks/>
              <a:stCxn id="103" idx="3"/>
              <a:endCxn id="93" idx="1"/>
            </p:cNvCxnSpPr>
            <p:nvPr/>
          </p:nvCxnSpPr>
          <p:spPr>
            <a:xfrm flipV="1">
              <a:off x="7180341" y="3952306"/>
              <a:ext cx="755170" cy="3595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nector: Elbow 249">
              <a:extLst>
                <a:ext uri="{FF2B5EF4-FFF2-40B4-BE49-F238E27FC236}">
                  <a16:creationId xmlns:a16="http://schemas.microsoft.com/office/drawing/2014/main" id="{986D2F5B-CBB4-442F-B9D7-EC7CAD249DEA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>
              <a:off x="7173008" y="4377361"/>
              <a:ext cx="735729" cy="3167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7" name="Picture 29">
            <a:extLst>
              <a:ext uri="{FF2B5EF4-FFF2-40B4-BE49-F238E27FC236}">
                <a16:creationId xmlns:a16="http://schemas.microsoft.com/office/drawing/2014/main" id="{7F7A0856-57ED-48DD-BEC3-C92E7BEDC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842" y="5887215"/>
            <a:ext cx="1492618" cy="1868619"/>
          </a:xfrm>
          <a:prstGeom prst="rect">
            <a:avLst/>
          </a:prstGeom>
        </p:spPr>
      </p:pic>
      <p:pic>
        <p:nvPicPr>
          <p:cNvPr id="203" name="Picture 25">
            <a:extLst>
              <a:ext uri="{FF2B5EF4-FFF2-40B4-BE49-F238E27FC236}">
                <a16:creationId xmlns:a16="http://schemas.microsoft.com/office/drawing/2014/main" id="{1FA8A8CF-10A0-43AD-8ED7-FC2DFF695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642" y="6126605"/>
            <a:ext cx="1307542" cy="1919646"/>
          </a:xfrm>
          <a:prstGeom prst="rect">
            <a:avLst/>
          </a:prstGeom>
        </p:spPr>
      </p:pic>
      <p:sp>
        <p:nvSpPr>
          <p:cNvPr id="230" name="ZoneTexte 229">
            <a:extLst>
              <a:ext uri="{FF2B5EF4-FFF2-40B4-BE49-F238E27FC236}">
                <a16:creationId xmlns:a16="http://schemas.microsoft.com/office/drawing/2014/main" id="{D4838E09-B632-43D2-893A-AB2D01B485F6}"/>
              </a:ext>
            </a:extLst>
          </p:cNvPr>
          <p:cNvSpPr txBox="1"/>
          <p:nvPr/>
        </p:nvSpPr>
        <p:spPr>
          <a:xfrm>
            <a:off x="3268030" y="467604"/>
            <a:ext cx="2771336" cy="64633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Environment  </a:t>
            </a:r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F24FF16-8A10-4C66-9F00-461529F852BB}"/>
              </a:ext>
            </a:extLst>
          </p:cNvPr>
          <p:cNvSpPr txBox="1"/>
          <p:nvPr/>
        </p:nvSpPr>
        <p:spPr>
          <a:xfrm>
            <a:off x="1491300" y="3023159"/>
            <a:ext cx="3424142" cy="64633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latin typeface="+mj-lt"/>
              </a:rPr>
              <a:t>Tracing elements </a:t>
            </a:r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5D1C0A7C-99EC-41A6-97DC-285BC2658CDE}"/>
              </a:ext>
            </a:extLst>
          </p:cNvPr>
          <p:cNvSpPr txBox="1"/>
          <p:nvPr/>
        </p:nvSpPr>
        <p:spPr>
          <a:xfrm>
            <a:off x="-73976" y="6726147"/>
            <a:ext cx="3326103" cy="64633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System artefacts </a:t>
            </a:r>
            <a:endParaRPr lang="en-US" sz="3600" dirty="0">
              <a:latin typeface="+mj-lt"/>
            </a:endParaRPr>
          </a:p>
        </p:txBody>
      </p:sp>
      <p:sp>
        <p:nvSpPr>
          <p:cNvPr id="266" name="Freeform: Shape 67">
            <a:extLst>
              <a:ext uri="{FF2B5EF4-FFF2-40B4-BE49-F238E27FC236}">
                <a16:creationId xmlns:a16="http://schemas.microsoft.com/office/drawing/2014/main" id="{E11F6104-1CA2-4620-87BD-BE54BD09553F}"/>
              </a:ext>
            </a:extLst>
          </p:cNvPr>
          <p:cNvSpPr/>
          <p:nvPr/>
        </p:nvSpPr>
        <p:spPr>
          <a:xfrm rot="8257201" flipV="1">
            <a:off x="3878622" y="3962738"/>
            <a:ext cx="3169540" cy="1269855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8" name="Freeform: Shape 67">
            <a:extLst>
              <a:ext uri="{FF2B5EF4-FFF2-40B4-BE49-F238E27FC236}">
                <a16:creationId xmlns:a16="http://schemas.microsoft.com/office/drawing/2014/main" id="{129163CA-7480-4D98-ABD1-191CB6059A89}"/>
              </a:ext>
            </a:extLst>
          </p:cNvPr>
          <p:cNvSpPr/>
          <p:nvPr/>
        </p:nvSpPr>
        <p:spPr>
          <a:xfrm rot="18401176" flipH="1">
            <a:off x="5596451" y="5214977"/>
            <a:ext cx="3353506" cy="1211567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9" name="Freeform: Shape 67">
            <a:extLst>
              <a:ext uri="{FF2B5EF4-FFF2-40B4-BE49-F238E27FC236}">
                <a16:creationId xmlns:a16="http://schemas.microsoft.com/office/drawing/2014/main" id="{203B043D-44E9-46B8-875B-1959E01CB97E}"/>
              </a:ext>
            </a:extLst>
          </p:cNvPr>
          <p:cNvSpPr/>
          <p:nvPr/>
        </p:nvSpPr>
        <p:spPr>
          <a:xfrm rot="3471565">
            <a:off x="7505602" y="5229770"/>
            <a:ext cx="3215504" cy="1430862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3" name="Freeform: Shape 67">
            <a:extLst>
              <a:ext uri="{FF2B5EF4-FFF2-40B4-BE49-F238E27FC236}">
                <a16:creationId xmlns:a16="http://schemas.microsoft.com/office/drawing/2014/main" id="{A11D07CB-548A-4072-A817-BB1977E381BB}"/>
              </a:ext>
            </a:extLst>
          </p:cNvPr>
          <p:cNvSpPr/>
          <p:nvPr/>
        </p:nvSpPr>
        <p:spPr>
          <a:xfrm rot="1874819">
            <a:off x="10058563" y="4243423"/>
            <a:ext cx="2837006" cy="2231957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4" name="Freeform: Shape 67">
            <a:extLst>
              <a:ext uri="{FF2B5EF4-FFF2-40B4-BE49-F238E27FC236}">
                <a16:creationId xmlns:a16="http://schemas.microsoft.com/office/drawing/2014/main" id="{CCCF4D3C-F77A-44A3-A2E8-CDE926BE583D}"/>
              </a:ext>
            </a:extLst>
          </p:cNvPr>
          <p:cNvSpPr/>
          <p:nvPr/>
        </p:nvSpPr>
        <p:spPr>
          <a:xfrm rot="8890272" flipV="1">
            <a:off x="4392612" y="3858601"/>
            <a:ext cx="3672616" cy="2518248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4" name="TextBox 11">
            <a:extLst>
              <a:ext uri="{FF2B5EF4-FFF2-40B4-BE49-F238E27FC236}">
                <a16:creationId xmlns:a16="http://schemas.microsoft.com/office/drawing/2014/main" id="{FBDB8127-76A1-4351-9257-73BFC405EE02}"/>
              </a:ext>
            </a:extLst>
          </p:cNvPr>
          <p:cNvSpPr txBox="1"/>
          <p:nvPr/>
        </p:nvSpPr>
        <p:spPr>
          <a:xfrm>
            <a:off x="3755308" y="6308833"/>
            <a:ext cx="2451505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Documentation</a:t>
            </a:r>
            <a:endParaRPr lang="en-CA" sz="2400" dirty="0"/>
          </a:p>
        </p:txBody>
      </p:sp>
      <p:sp>
        <p:nvSpPr>
          <p:cNvPr id="207" name="TextBox 12">
            <a:extLst>
              <a:ext uri="{FF2B5EF4-FFF2-40B4-BE49-F238E27FC236}">
                <a16:creationId xmlns:a16="http://schemas.microsoft.com/office/drawing/2014/main" id="{98FA7267-A051-4F05-AC0F-C2B9996EF98B}"/>
              </a:ext>
            </a:extLst>
          </p:cNvPr>
          <p:cNvSpPr txBox="1"/>
          <p:nvPr/>
        </p:nvSpPr>
        <p:spPr>
          <a:xfrm>
            <a:off x="11039401" y="6308833"/>
            <a:ext cx="196541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Source code</a:t>
            </a:r>
            <a:endParaRPr lang="en-CA" sz="2400" dirty="0"/>
          </a:p>
        </p:txBody>
      </p:sp>
      <p:pic>
        <p:nvPicPr>
          <p:cNvPr id="380" name="Image 379">
            <a:extLst>
              <a:ext uri="{FF2B5EF4-FFF2-40B4-BE49-F238E27FC236}">
                <a16:creationId xmlns:a16="http://schemas.microsoft.com/office/drawing/2014/main" id="{1EFB9112-314C-48F6-967F-EB4047C01E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565" t="23441"/>
          <a:stretch/>
        </p:blipFill>
        <p:spPr>
          <a:xfrm>
            <a:off x="7006376" y="1236438"/>
            <a:ext cx="1915937" cy="50118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50000"/>
              </a:schemeClr>
            </a:solidFill>
          </a:ln>
        </p:spPr>
      </p:pic>
      <p:sp>
        <p:nvSpPr>
          <p:cNvPr id="382" name="Freeform: Shape 67">
            <a:extLst>
              <a:ext uri="{FF2B5EF4-FFF2-40B4-BE49-F238E27FC236}">
                <a16:creationId xmlns:a16="http://schemas.microsoft.com/office/drawing/2014/main" id="{B760F735-6EE2-486E-81E2-A854C8FEDF69}"/>
              </a:ext>
            </a:extLst>
          </p:cNvPr>
          <p:cNvSpPr/>
          <p:nvPr/>
        </p:nvSpPr>
        <p:spPr>
          <a:xfrm rot="2842033">
            <a:off x="8934390" y="4893387"/>
            <a:ext cx="2513245" cy="1081173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7717" h="546410">
                <a:moveTo>
                  <a:pt x="0" y="0"/>
                </a:moveTo>
                <a:cubicBezTo>
                  <a:pt x="621510" y="1580"/>
                  <a:pt x="1145292" y="163985"/>
                  <a:pt x="1527717" y="54641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24EF0C-7EAA-4E56-A35B-AB0187369057}"/>
              </a:ext>
            </a:extLst>
          </p:cNvPr>
          <p:cNvGrpSpPr/>
          <p:nvPr/>
        </p:nvGrpSpPr>
        <p:grpSpPr>
          <a:xfrm>
            <a:off x="6815422" y="2719039"/>
            <a:ext cx="3209955" cy="524830"/>
            <a:chOff x="6973926" y="2719039"/>
            <a:chExt cx="3209955" cy="524830"/>
          </a:xfrm>
        </p:grpSpPr>
        <p:sp>
          <p:nvSpPr>
            <p:cNvPr id="276" name="TextBox 11">
              <a:extLst>
                <a:ext uri="{FF2B5EF4-FFF2-40B4-BE49-F238E27FC236}">
                  <a16:creationId xmlns:a16="http://schemas.microsoft.com/office/drawing/2014/main" id="{38028F74-E1C3-440C-A134-00C4FE511280}"/>
                </a:ext>
              </a:extLst>
            </p:cNvPr>
            <p:cNvSpPr txBox="1"/>
            <p:nvPr/>
          </p:nvSpPr>
          <p:spPr>
            <a:xfrm>
              <a:off x="9276388" y="2719039"/>
              <a:ext cx="907493" cy="523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/>
                <a:t>Links</a:t>
              </a:r>
              <a:endParaRPr lang="en-CA" sz="2400" dirty="0"/>
            </a:p>
          </p:txBody>
        </p:sp>
        <p:sp>
          <p:nvSpPr>
            <p:cNvPr id="98" name="TextBox 11">
              <a:extLst>
                <a:ext uri="{FF2B5EF4-FFF2-40B4-BE49-F238E27FC236}">
                  <a16:creationId xmlns:a16="http://schemas.microsoft.com/office/drawing/2014/main" id="{2A360FBC-8C2D-4CCF-AAF8-F22FC6080727}"/>
                </a:ext>
              </a:extLst>
            </p:cNvPr>
            <p:cNvSpPr txBox="1"/>
            <p:nvPr/>
          </p:nvSpPr>
          <p:spPr>
            <a:xfrm>
              <a:off x="6973926" y="2720649"/>
              <a:ext cx="1097608" cy="523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/>
                <a:t>Traces</a:t>
              </a:r>
              <a:endParaRPr lang="en-CA" sz="2400" dirty="0"/>
            </a:p>
          </p:txBody>
        </p:sp>
      </p:grpSp>
      <p:sp>
        <p:nvSpPr>
          <p:cNvPr id="205" name="TextBox 12">
            <a:extLst>
              <a:ext uri="{FF2B5EF4-FFF2-40B4-BE49-F238E27FC236}">
                <a16:creationId xmlns:a16="http://schemas.microsoft.com/office/drawing/2014/main" id="{E042E681-8339-4E3B-BE79-79F745EA5633}"/>
              </a:ext>
            </a:extLst>
          </p:cNvPr>
          <p:cNvSpPr txBox="1"/>
          <p:nvPr/>
        </p:nvSpPr>
        <p:spPr>
          <a:xfrm>
            <a:off x="6516029" y="6308833"/>
            <a:ext cx="2222148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Requirements</a:t>
            </a:r>
            <a:endParaRPr lang="en-CA" sz="2400" dirty="0"/>
          </a:p>
        </p:txBody>
      </p:sp>
      <p:sp>
        <p:nvSpPr>
          <p:cNvPr id="206" name="TextBox 12">
            <a:extLst>
              <a:ext uri="{FF2B5EF4-FFF2-40B4-BE49-F238E27FC236}">
                <a16:creationId xmlns:a16="http://schemas.microsoft.com/office/drawing/2014/main" id="{DCB47265-EE17-4762-A8EB-24AD46BEE5A1}"/>
              </a:ext>
            </a:extLst>
          </p:cNvPr>
          <p:cNvSpPr txBox="1"/>
          <p:nvPr/>
        </p:nvSpPr>
        <p:spPr>
          <a:xfrm>
            <a:off x="9203545" y="6308833"/>
            <a:ext cx="1271502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Models</a:t>
            </a:r>
            <a:endParaRPr lang="en-CA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FE6A62-4BA7-4A7B-8034-832C559DF1AA}"/>
              </a:ext>
            </a:extLst>
          </p:cNvPr>
          <p:cNvGrpSpPr/>
          <p:nvPr/>
        </p:nvGrpSpPr>
        <p:grpSpPr>
          <a:xfrm>
            <a:off x="8112019" y="1641358"/>
            <a:ext cx="1009113" cy="900247"/>
            <a:chOff x="7965812" y="1641358"/>
            <a:chExt cx="1009113" cy="900247"/>
          </a:xfrm>
        </p:grpSpPr>
        <p:sp>
          <p:nvSpPr>
            <p:cNvPr id="3" name="Arrow: Up-Down 2">
              <a:extLst>
                <a:ext uri="{FF2B5EF4-FFF2-40B4-BE49-F238E27FC236}">
                  <a16:creationId xmlns:a16="http://schemas.microsoft.com/office/drawing/2014/main" id="{54F7B9E2-9F90-4D4D-8D83-649DB08D5340}"/>
                </a:ext>
              </a:extLst>
            </p:cNvPr>
            <p:cNvSpPr/>
            <p:nvPr/>
          </p:nvSpPr>
          <p:spPr>
            <a:xfrm rot="20271528">
              <a:off x="7965812" y="1643193"/>
              <a:ext cx="358745" cy="890722"/>
            </a:xfrm>
            <a:prstGeom prst="upDownArrow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row: Up-Down 104">
              <a:extLst>
                <a:ext uri="{FF2B5EF4-FFF2-40B4-BE49-F238E27FC236}">
                  <a16:creationId xmlns:a16="http://schemas.microsoft.com/office/drawing/2014/main" id="{0A2EFA3C-835F-4F8E-9154-CAD11B51FC10}"/>
                </a:ext>
              </a:extLst>
            </p:cNvPr>
            <p:cNvSpPr/>
            <p:nvPr/>
          </p:nvSpPr>
          <p:spPr>
            <a:xfrm rot="1488269">
              <a:off x="8616180" y="1641358"/>
              <a:ext cx="358745" cy="900247"/>
            </a:xfrm>
            <a:prstGeom prst="upDownArrow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0C46927-FDF8-4059-AE98-BC9F6F850DF2}"/>
              </a:ext>
            </a:extLst>
          </p:cNvPr>
          <p:cNvGrpSpPr/>
          <p:nvPr/>
        </p:nvGrpSpPr>
        <p:grpSpPr>
          <a:xfrm>
            <a:off x="6900355" y="41774"/>
            <a:ext cx="3432440" cy="523220"/>
            <a:chOff x="6880214" y="41774"/>
            <a:chExt cx="3432440" cy="523220"/>
          </a:xfrm>
        </p:grpSpPr>
        <p:sp>
          <p:nvSpPr>
            <p:cNvPr id="277" name="TextBox 11">
              <a:extLst>
                <a:ext uri="{FF2B5EF4-FFF2-40B4-BE49-F238E27FC236}">
                  <a16:creationId xmlns:a16="http://schemas.microsoft.com/office/drawing/2014/main" id="{64EF0AAE-0C01-4535-886F-E78CA056AA6B}"/>
                </a:ext>
              </a:extLst>
            </p:cNvPr>
            <p:cNvSpPr txBox="1"/>
            <p:nvPr/>
          </p:nvSpPr>
          <p:spPr>
            <a:xfrm>
              <a:off x="6880214" y="41774"/>
              <a:ext cx="670376" cy="523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/>
                <a:t>IDE</a:t>
              </a:r>
              <a:endParaRPr lang="en-CA" sz="2400" dirty="0"/>
            </a:p>
          </p:txBody>
        </p:sp>
        <p:sp>
          <p:nvSpPr>
            <p:cNvPr id="278" name="TextBox 11">
              <a:extLst>
                <a:ext uri="{FF2B5EF4-FFF2-40B4-BE49-F238E27FC236}">
                  <a16:creationId xmlns:a16="http://schemas.microsoft.com/office/drawing/2014/main" id="{423D2747-4810-4A02-BADA-E2626A72AE2A}"/>
                </a:ext>
              </a:extLst>
            </p:cNvPr>
            <p:cNvSpPr txBox="1"/>
            <p:nvPr/>
          </p:nvSpPr>
          <p:spPr>
            <a:xfrm>
              <a:off x="9024544" y="41774"/>
              <a:ext cx="1288110" cy="523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/>
                <a:t>Storage</a:t>
              </a:r>
              <a:endParaRPr lang="en-CA" sz="2400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8E3E39D-B52C-405B-8513-05B02764658E}"/>
              </a:ext>
            </a:extLst>
          </p:cNvPr>
          <p:cNvSpPr/>
          <p:nvPr/>
        </p:nvSpPr>
        <p:spPr>
          <a:xfrm>
            <a:off x="8803598" y="3645479"/>
            <a:ext cx="3200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 quality assessment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5E5DA28-8731-4BE1-A7CB-D1ADDA2A317D}"/>
              </a:ext>
            </a:extLst>
          </p:cNvPr>
          <p:cNvSpPr/>
          <p:nvPr/>
        </p:nvSpPr>
        <p:spPr>
          <a:xfrm>
            <a:off x="5319525" y="3637991"/>
            <a:ext cx="3200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Traces are </a:t>
            </a:r>
            <a:r>
              <a:rPr lang="fr-FR" sz="2800" dirty="0" err="1">
                <a:solidFill>
                  <a:srgbClr val="C00000"/>
                </a:solidFill>
              </a:rPr>
              <a:t>derived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800" i="1" dirty="0">
                <a:solidFill>
                  <a:srgbClr val="C00000"/>
                </a:solidFill>
              </a:rPr>
              <a:t>on-the-fly </a:t>
            </a:r>
            <a:r>
              <a:rPr lang="en-US" sz="2800" dirty="0">
                <a:solidFill>
                  <a:srgbClr val="C00000"/>
                </a:solidFill>
              </a:rPr>
              <a:t>from links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5B0A5F5-614D-400A-861D-6229C78BB60A}"/>
              </a:ext>
            </a:extLst>
          </p:cNvPr>
          <p:cNvSpPr/>
          <p:nvPr/>
        </p:nvSpPr>
        <p:spPr>
          <a:xfrm>
            <a:off x="5319525" y="1223809"/>
            <a:ext cx="3200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Ui-model dependency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6818BA-08E8-4380-ADB8-6A34B13E9A87}"/>
              </a:ext>
            </a:extLst>
          </p:cNvPr>
          <p:cNvSpPr/>
          <p:nvPr/>
        </p:nvSpPr>
        <p:spPr>
          <a:xfrm>
            <a:off x="5319525" y="4907171"/>
            <a:ext cx="3200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Manual identification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5BEB5A-1DC6-45A1-82CC-E701FBAC77B3}"/>
              </a:ext>
            </a:extLst>
          </p:cNvPr>
          <p:cNvSpPr/>
          <p:nvPr/>
        </p:nvSpPr>
        <p:spPr>
          <a:xfrm>
            <a:off x="8803597" y="4907171"/>
            <a:ext cx="3200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UML dependencies visualized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102BC2C-1B3A-44AB-B578-54D721872752}"/>
              </a:ext>
            </a:extLst>
          </p:cNvPr>
          <p:cNvSpPr/>
          <p:nvPr/>
        </p:nvSpPr>
        <p:spPr>
          <a:xfrm>
            <a:off x="5319525" y="7299382"/>
            <a:ext cx="3200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Expressive customization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354C609-6856-49B7-AF93-BA97A1897FE6}"/>
              </a:ext>
            </a:extLst>
          </p:cNvPr>
          <p:cNvSpPr/>
          <p:nvPr/>
        </p:nvSpPr>
        <p:spPr>
          <a:xfrm>
            <a:off x="8803597" y="1223809"/>
            <a:ext cx="3200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XMI portability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50ED59-7042-4044-950D-87486064AAEC}"/>
              </a:ext>
            </a:extLst>
          </p:cNvPr>
          <p:cNvSpPr/>
          <p:nvPr/>
        </p:nvSpPr>
        <p:spPr>
          <a:xfrm>
            <a:off x="8803597" y="7299382"/>
            <a:ext cx="3200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Eclipse integration</a:t>
            </a:r>
          </a:p>
        </p:txBody>
      </p:sp>
      <p:sp>
        <p:nvSpPr>
          <p:cNvPr id="109" name="ZoneTexte 230">
            <a:extLst>
              <a:ext uri="{FF2B5EF4-FFF2-40B4-BE49-F238E27FC236}">
                <a16:creationId xmlns:a16="http://schemas.microsoft.com/office/drawing/2014/main" id="{AAB0C957-6B10-421C-87B5-D0A97A1B589A}"/>
              </a:ext>
            </a:extLst>
          </p:cNvPr>
          <p:cNvSpPr txBox="1"/>
          <p:nvPr/>
        </p:nvSpPr>
        <p:spPr>
          <a:xfrm>
            <a:off x="1038000" y="4865625"/>
            <a:ext cx="2636619" cy="64633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latin typeface="+mj-lt"/>
              </a:rPr>
              <a:t>Identification</a:t>
            </a:r>
          </a:p>
        </p:txBody>
      </p:sp>
      <p:sp>
        <p:nvSpPr>
          <p:cNvPr id="106" name="Ellipse 248">
            <a:extLst>
              <a:ext uri="{FF2B5EF4-FFF2-40B4-BE49-F238E27FC236}">
                <a16:creationId xmlns:a16="http://schemas.microsoft.com/office/drawing/2014/main" id="{620542EA-3BD0-431E-80FD-7DC139EE735F}"/>
              </a:ext>
            </a:extLst>
          </p:cNvPr>
          <p:cNvSpPr/>
          <p:nvPr/>
        </p:nvSpPr>
        <p:spPr>
          <a:xfrm>
            <a:off x="8315958" y="6994209"/>
            <a:ext cx="691546" cy="67825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0" name="Ellipse 278">
            <a:extLst>
              <a:ext uri="{FF2B5EF4-FFF2-40B4-BE49-F238E27FC236}">
                <a16:creationId xmlns:a16="http://schemas.microsoft.com/office/drawing/2014/main" id="{B54609CB-D093-4A61-8946-865FE0929E0F}"/>
              </a:ext>
            </a:extLst>
          </p:cNvPr>
          <p:cNvSpPr/>
          <p:nvPr/>
        </p:nvSpPr>
        <p:spPr>
          <a:xfrm>
            <a:off x="8315958" y="4916906"/>
            <a:ext cx="691546" cy="67825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9091ED7-FAF5-4057-BBCB-782334125819}"/>
              </a:ext>
            </a:extLst>
          </p:cNvPr>
          <p:cNvGrpSpPr/>
          <p:nvPr/>
        </p:nvGrpSpPr>
        <p:grpSpPr>
          <a:xfrm>
            <a:off x="6883016" y="619102"/>
            <a:ext cx="3557430" cy="682884"/>
            <a:chOff x="6656918" y="619102"/>
            <a:chExt cx="3557430" cy="682884"/>
          </a:xfrm>
        </p:grpSpPr>
        <p:sp>
          <p:nvSpPr>
            <p:cNvPr id="112" name="Ellipse 251">
              <a:extLst>
                <a:ext uri="{FF2B5EF4-FFF2-40B4-BE49-F238E27FC236}">
                  <a16:creationId xmlns:a16="http://schemas.microsoft.com/office/drawing/2014/main" id="{DDB40A38-DF8C-413E-9508-B0CB33EC1074}"/>
                </a:ext>
              </a:extLst>
            </p:cNvPr>
            <p:cNvSpPr/>
            <p:nvPr/>
          </p:nvSpPr>
          <p:spPr>
            <a:xfrm>
              <a:off x="9522802" y="623729"/>
              <a:ext cx="691546" cy="6782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4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13" name="Ellipse 250">
              <a:extLst>
                <a:ext uri="{FF2B5EF4-FFF2-40B4-BE49-F238E27FC236}">
                  <a16:creationId xmlns:a16="http://schemas.microsoft.com/office/drawing/2014/main" id="{CC320D48-FAF9-4CA1-9E75-1C6558F83DBF}"/>
                </a:ext>
              </a:extLst>
            </p:cNvPr>
            <p:cNvSpPr/>
            <p:nvPr/>
          </p:nvSpPr>
          <p:spPr>
            <a:xfrm>
              <a:off x="6656918" y="619102"/>
              <a:ext cx="691546" cy="6782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3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Ellipse 249">
            <a:extLst>
              <a:ext uri="{FF2B5EF4-FFF2-40B4-BE49-F238E27FC236}">
                <a16:creationId xmlns:a16="http://schemas.microsoft.com/office/drawing/2014/main" id="{623C7A5E-BA29-4B82-A334-C4624671B3E5}"/>
              </a:ext>
            </a:extLst>
          </p:cNvPr>
          <p:cNvSpPr/>
          <p:nvPr/>
        </p:nvSpPr>
        <p:spPr>
          <a:xfrm>
            <a:off x="8315958" y="3297600"/>
            <a:ext cx="691546" cy="67825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205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</TotalTime>
  <Words>80</Words>
  <Application>Microsoft Office PowerPoint</Application>
  <PresentationFormat>Custom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Batot Edouard Romari</dc:creator>
  <cp:lastModifiedBy>Batot Edouard Romari</cp:lastModifiedBy>
  <cp:revision>27</cp:revision>
  <dcterms:created xsi:type="dcterms:W3CDTF">2021-04-02T12:29:59Z</dcterms:created>
  <dcterms:modified xsi:type="dcterms:W3CDTF">2021-04-11T17:14:15Z</dcterms:modified>
</cp:coreProperties>
</file>